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notesSlides/notesSlide1.xml" ContentType="application/vnd.openxmlformats-officedocument.presentationml.notesSlide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sldIdLst>
    <p:sldId id="314" r:id="rId2"/>
    <p:sldId id="353" r:id="rId3"/>
    <p:sldId id="345" r:id="rId4"/>
    <p:sldId id="351" r:id="rId5"/>
    <p:sldId id="350" r:id="rId6"/>
    <p:sldId id="357" r:id="rId7"/>
    <p:sldId id="342" r:id="rId8"/>
    <p:sldId id="354" r:id="rId9"/>
    <p:sldId id="356" r:id="rId10"/>
    <p:sldId id="358" r:id="rId11"/>
    <p:sldId id="359" r:id="rId12"/>
    <p:sldId id="343" r:id="rId13"/>
    <p:sldId id="361" r:id="rId14"/>
    <p:sldId id="364" r:id="rId15"/>
    <p:sldId id="372" r:id="rId16"/>
    <p:sldId id="360" r:id="rId17"/>
    <p:sldId id="365" r:id="rId18"/>
    <p:sldId id="420" r:id="rId19"/>
    <p:sldId id="363" r:id="rId20"/>
    <p:sldId id="348" r:id="rId21"/>
    <p:sldId id="366" r:id="rId22"/>
    <p:sldId id="347" r:id="rId23"/>
    <p:sldId id="419" r:id="rId24"/>
    <p:sldId id="367" r:id="rId25"/>
    <p:sldId id="368" r:id="rId26"/>
    <p:sldId id="369" r:id="rId27"/>
    <p:sldId id="370" r:id="rId28"/>
    <p:sldId id="371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Light" panose="02000000000000000000" pitchFamily="2" charset="0"/>
      <p:regular r:id="rId39"/>
      <p: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0" autoAdjust="0"/>
    <p:restoredTop sz="94892" autoAdjust="0"/>
  </p:normalViewPr>
  <p:slideViewPr>
    <p:cSldViewPr snapToGrid="0">
      <p:cViewPr varScale="1">
        <p:scale>
          <a:sx n="79" d="100"/>
          <a:sy n="79" d="100"/>
        </p:scale>
        <p:origin x="83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09:38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6355,'0'0'936,"0"0"-453,0 0 128,0 0-365,17 6-281,3 0 77,0 1 0,0 1-1,-1 1 1,0 0 0,0 2 0,5 4-42,130 106 724,-5 6 0,0 12-724,-93-85 57,-2 2 1,-2 3-1,-3 2 0,-3 2 0,-1 4-57,21 37-435,-61-94-1537,-5-9-1784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14:11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0 6259,'0'0'2054,"0"0"-928,0 0 229,0 0-144,0 0-341,0 0-470,-1 26-322,1-9-73,-1 25 15,-2 1-1,-1 0 1,-5 12-20,-5 40 31,10-58-151,-2 0 0,-2 0 1,-5 13 119,13-48-166,0-1 0,-1 0 0,1 0 1,0 0-1,-1 0 0,1 0 1,-1 0-1,1 0 0,-1 0 0,0-1 1,1 1-1,-1 0 0,0 0 0,0 0 1,0-1-1,1 1 0,-2 0 166,1-1-81,1 1 0,-1-1 0,1 0 0,-1 0 0,1 0 0,-1 0-1,1 0 1,-1 0 0,0 0 0,1 0 0,-1-1 0,1 1 0,-1 0-1,1 0 1,-1 0 0,1 0 0,-1-1 0,1 1 0,-1 0 0,1-1-1,0 1 1,-1 0 0,1-1 0,-1 1 81,-1-3-423,-1 0 0,1 1 0,0-1 1,0 0-1,1 0 0,-1 0 0,0 0 0,1 0 0,0-1 0,0 1 423,-12-36-3775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43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 1 6835,'-143'163'480,"143"-163"113,0 0-225,0 0-368,0 0 0,0 0-1473,-87 147-1280</inkml:trace>
  <inkml:trace contextRef="#ctx0" brushRef="#br0" timeOffset="1">1 537 5555,'0'0'144,"0"0"-144,0 0 0,0 0-481,0 0-3296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200 108 7587,'0'0'1745,"0"0"-32,0 0-195,0 0-435,0 0-640,-22 12-245,-70 43-28,88-52-164,0 0-1,0 0 1,0 0-1,1 1 0,-1-1 1,1 1-1,0 0 1,0 0-1,0 0 0,0 0 1,1 1-1,-1-1 1,1 1-1,0 0 0,1-1 1,-1 1-1,0 5-5,-3 6 2,-4 23-2,2 0 0,1 0 1,2 1-1,2 0 0,1 0 0,3 2 0,-2-22 1,0 1 2,1 1-1,1 0 0,0 0 1,2-1-1,1 0 0,1 0 1,2 6-3,-4-17-3,1 1 1,0-1 0,0 1-1,1-2 1,1 1 0,-1-1-1,2 1 1,-1-2 0,1 1 0,0-1-1,1-1 1,0 1 0,0-1-1,6 2 3,-7-5-13,0 0 0,0-1-1,1 0 1,-1-1 0,1 0-1,0 0 1,-1-1 0,1 0-1,0 0 1,0-1 0,0 0-1,0-1 1,-1 0 0,1-1-1,0 1 1,-1-1 0,1-1-1,-1 0 1,0 0 0,2-1 13,-1-3 0,-1-1 1,0 1 0,0-1 0,0-1 0,-1 1-1,0-1 1,-1-1 0,0 1 0,3-7-1,3-8 14,0-2 1,-2 0-1,4-14-14,-4 3 62,-1 0-1,-2-1 1,-2 0-1,1-25-61,-4-20 362,-6-51-362,3 117 106,-1 0-1,0 0 0,-2 1 1,0-1-1,-1 1 0,0 0 1,-7-14-106,9 24 92,0-1 0,-1 1 0,1 0 0,-1 1 0,0-1 0,-1 1 0,1-1 0,-1 1 0,0 1 0,0-1 0,-1 1 0,1 0 0,-1 0 0,0 0 0,0 1 0,0 0 0,-1 0 0,1 0 0,-1 1 0,-3-1-92,-8 1 167,-1 0 1,1 1-1,-1 0 0,-18 3-167,35-2-7,0 0 1,0 1-1,0-1 0,0 1 0,0-1 0,0 1 0,1-1 0,-1 1 0,0 0 1,0 0-1,0 0 0,1 0 0,-1 0 0,0 0 0,1 1 0,-1-1 0,1 0 1,0 1-1,-1-1 0,1 1 0,0 0 0,0-1 0,0 1 0,0 0 1,0 0-1,0-1 0,0 1 0,1 0 0,-1 2 7,-1 5-377,0 0 1,1 0-1,1 0 0,-1 0 0,2 8 377,-1-5-742,2 12-2900,6-5-1568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0 429 960,'0'0'7943,"0"0"-6198,0 0-1271,0 0 95,0 0-300,21-9 30,-5 1-237,46-20 340,12-11-402,-64 34 16,0 0 0,-1-1 0,0 0 0,0-1 0,0 0 0,-1 0 0,0-1 0,-1 0 0,1 0 0,-2-1 0,1 0 0,-1 0 0,0 0 0,-1-1 0,0 0 0,-1 0 0,0 0 0,-1-1 0,0 1 0,0-1 0,-1 0 0,0 0 0,-1 0 0,-1-10-16,0-66-16,0 86 32,-1-1-1,1 1 1,-1-1-1,0 1 1,1-1-1,-1 1 1,0 0-1,0-1 1,0 1-1,0 0 1,0-1-1,0 1 1,0 0-1,0 0 1,-1 0-1,1 0 1,0 0-1,-1 0 1,1 1-1,0-1 0,-1 0 1,1 1-1,-1-1 1,1 1-1,-1-1 1,0 1-1,1 0 1,-1-1-1,1 1 1,-1 0-1,0 0 1,0 0-16,0 0 32,0 0 1,0 0-1,0 0 1,0 0-1,0 1 1,0-1-1,0 0 0,0 1 1,0 0-1,0-1 1,0 1-1,0 0 1,0 0-1,0 0 1,0 0-1,1 0 1,-1 0-1,0 1 0,1-1 1,-1 1-1,1-1 1,0 1-1,-1-1 1,1 1-1,0 0 1,0 0-33,-9 25 22,2 0 1,2 1 0,0-1 0,-1 21-23,-5 119 146,5-47-77,-34 227 35,40-341 683,0-4-3688,-1-10-5104,2-12 3603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0 5891,'0'0'1299,"0"0"-427,0 0-55,0 0-25,0 0-301,0 0-126,-14 9-100,-1 0-177,-11 5 694,1 1-1,1 1 1,-14 13-782,35-25 86,0 0 0,0 0 0,0 0 1,0 1-1,1-1 0,0 1 0,0 0 1,0 0-1,1 0 0,-1-1 0,1 1 1,0 1-1,1-1 0,-1 0 0,1 0 1,0 1-87,0 0 4,0 0 0,0 0 0,0 1 0,1-1 0,0 0 0,0 0 0,1 0 0,0 0 0,0 0 0,0 0 0,1-1 0,0 1 0,0 1-4,3 0 8,-1 0 0,1 0 0,0 0 0,1-1 0,0 0 0,0 0 0,0 0 0,1-1 0,-1 0 0,1-1 0,0 0 0,1 0 0,-1-1 0,1 0 0,0 0 0,-1-1 0,1 0 0,0 0 0,0-1 0,4 0-8,25-1-318,-19 1-1227,1-1-1,-1-1 1,6-1 1545,-24 2-262,0 0 0,0-1 0,0 1 0,0 0 0,0-1 0,0 1 0,0 0 0,0-1 0,0 0 0,0 1 0,-1-1 0,1 1 0,0-1 0,0 0 0,0 0 262,10-11-5933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8660,'0'0'1777,"0"0"-297,0 0-364,0 0-644,0 0-291,1 7-39,2 159 198,-4-126-267,1-39-105,2-1-2,-1 0 0,1 0 1,-1-1-1,1 1 0,-1 0 0,1 0 0,-1-1 0,1 1 1,-1-1-1,1 1 0,-1-1 0,0 0 0,1 0 0,-1 1 0,0-1 1,1-1 33,53-122 226,-46 105-144,-3 4 12,0 0-1,1 1 1,1 0 0,0 1 0,1-1 0,0 2 0,1-1 0,2-1-94,-11 14 36,0-1 1,0 0-1,0 0 1,-1 0-1,1 0 1,0 1-1,0-1 0,0 0 1,0 1-1,0-1 1,0 1-1,1-1 1,-1 1-1,0 0 1,0-1-1,0 1 1,0 0-1,0 0 1,1 0-1,-1 0 1,0 0-1,0 0 1,0 0-1,0 0 0,1 0 1,-1 1-1,0-1 1,0 0-1,0 1 1,0-1-1,0 1 1,0-1-1,0 1 1,0 0-1,0-1 1,0 1-1,0 0 1,0 0-1,0 0 0,-1 0 1,1-1-1,0 1 1,0 0-1,-1 0 1,1 0-1,-1 0 1,1 2-37,4 5-9,-1 1 1,-1 0 0,0 0-1,0 0 1,1 5 8,-3-8 94,8 35 1,7 28 33,-15-64-158,1 0-1,0 0 1,0 0-1,1 0 0,-1 0 1,1 0-1,0-1 0,0 1 1,1-1-1,2 3 31,-3-6-75,-1 1 0,1-1 0,0 0 1,0 0-1,0 0 0,0-1 0,0 1 0,0-1 0,0 1 0,0-1 0,0 0 0,0 0 0,0 0 0,0-1 1,0 1-1,0-1 0,0 0 0,0 1 0,0-1 0,0-1 0,0 1 0,-1 0 0,1-1 0,0 1 1,-1-1-1,1 0 75,9-10-46,0 0 1,-1-1 0,5-7 45,-9 10 2,1 0 0,1 0 1,0 0-1,0 1 0,1 1 0,0-1 1,8-3-3,-17 10 23,1 1 0,0 0 0,0-1 0,0 1 0,0 0 0,0 0 0,0 1 0,1-1 0,-1 0 0,0 1 0,0-1 0,1 1 0,-1 0 0,0-1 1,1 1-1,-1 0 0,0 1 0,1-1 0,-1 0 0,0 1 0,0-1 0,1 1 0,-1 0 0,0 0 0,0-1 0,0 1 0,0 1 0,0-1 0,0 0 0,0 0 1,0 1-1,-1-1 0,1 1 0,0 0 0,-1-1 0,1 1 0,-1 0 0,0 0 0,0 0 0,0 0 0,0 0 0,0 0 0,1 3-23,3 9 119,0 1 0,-1 1 0,-1-1-1,0 1 1,-1-1 0,-1 2-119,0-4 3,7 95-1105,-5 64 1102,-3-147-1022,0-20-3662,0-5-4062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8836,'0'0'1649,"0"0"-769,0 0-95,0 0-401,0 0-288,-10 163-80,6-119 16,1-3 32,-1 0-64,4-4 0,0 1 0,0-10-272,0-3-1073,0-3-640,0-22-1216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7411,'0'0'1550,"0"0"-824,0 0 24,0 0-297,0 0-333,3 1-122,-2 0 8,1-1 0,-1 1 1,0 0-1,1 0 1,-1 0-1,0 0 0,0 0 1,1 1-1,-1-1 0,0 0 1,0 0-1,0 1 1,-1-1-1,1 1 0,0-1 1,0 2-7,16 35 192,-3-6-81,-7-21-115,0-1 0,1 1-1,0-1 1,1-1 0,0 0 0,1 0 0,0 0-1,0-2 1,0 1 0,1-1 0,0-1-1,1 0 1,0 0 0,0-1 0,0-1-1,0 0 1,1 0 0,-1-2 0,1 1-1,0-2 1,0 1 0,0-2 4,12 2-154,51-1-556,-69-1 661,0-1 0,1 0 1,-1 0-1,0-1 0,0 1 1,0-2-1,0 1 1,-1-1-1,2 0 49,5-6-44,-1 0 0,0 0 1,5-6 43,-9 7-13,1 0 1,0 1 0,0 0 0,1 0-1,0 1 1,0 1 0,0 0-1,3-1 13,-13 6 45,1 1 0,-1-1-1,1 0 1,-1 0-1,1 1 1,-1-1-1,0 1 1,1-1-1,-1 0 1,1 1-1,-1-1 1,0 1-1,1-1 1,-1 1-1,0-1 1,1 1-1,-1-1 1,0 1-1,0-1 1,0 1-1,0-1 1,1 1-1,-1-1 1,0 1 0,0 0-1,0-1 1,0 1-1,0-1 1,0 1-1,0-1 1,0 1-1,-1 0 1,1-1-45,0 32 127,0-25 85,0 336 1805,0-336-2212,0-1 0,0 0-1,0 1 1,1-1-1,0 1 1,0-1 0,1 0-1,-1 0 1,3 5 195,4-7-4087,-1-4-3682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7475,'0'0'689,"0"0"-417,0 0 301,0 0 206,0 0-232,3 2-10,-2-1-459,0 0 0,1 1 0,-1-1 0,0 0 0,0 1 0,0-1 0,0 1 0,0 0 0,0-1 0,0 1 0,-1 0 0,1-1 0,-1 1 0,1 0 0,-1 0 0,1 0 0,-1-1 0,0 1 0,0 0 0,0 0 0,0 0 0,-1 1-78,2 5-9,33 419 3237,-23-329-2542,9 32-686,8 65 283,-21-152-206,0-1 0,11 28-77,9 50 160,-2 7-50,-11-67-28,-3 1-1,-1 24-81,-5 73 227,-3-65 93,8 42-320,-7-111 4,54 379 104,-35-303-15,28 76-93,0-4-3,-20-58 5,5 20 52,8 74-54,-43-205 0,13 78 23,8 16-23,-14-70 6,1 0 1,1-1 0,2-1 0,0 1-1,10 13-6,-3-6 6,-1 2 0,-2 0 0,-2 0 0,-1 1 0,4 26-6,10 60 26,-5 9-26,-13-78 0,-3-11 8,-2 0-1,-2 1 0,-2 2-7,0 14 5,1-58-104,-1-13-4444,-5-10-2831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0 7235,'0'0'1089,"0"0"-294,0 0-179,0 0 104,0 0 11,0 0-205,-31 2-315,31-2-211,-54 3 120,-24 5-120,74-7 4,-1-1 1,1 1 0,-1 0-1,1 1 1,-1-1 0,1 1-1,0 0 1,0 0-1,0 0 1,0 1 0,0-1-1,0 1 1,1 0-1,-1 0 1,1 0 0,0 1-1,0-1 1,0 1-1,0-1 1,0 1 0,1 1-5,-6 7 10,1-3-3,1 1-1,1 0 1,0 0 0,0 0 0,1 1 0,1-1 0,0 1 0,0 0 0,1 0 0,0 0 0,1 3-7,-2 19-59,3 1-1,1 0 1,1 4 59,0-26-9,0 0-1,0 0 1,1 0 0,1 0-1,0-1 1,1 0-1,0 1 1,1 0 9,16 26 30,17 22-30,-16-24-6,-4-7-12,21 34-29,-37-57 56,0 0-1,-1 0 1,1 1-1,-1-1 0,-1 1 1,1-1-1,-1 1 1,0 0-1,-1 4-8,1-7 13,-1 1 1,0-1-1,-1 0 0,1 1 0,-1-1 0,0 0 0,0 1 0,0-1 1,0 0-1,-1 0 0,1 0 0,-1 0 0,0 0 0,-1 0-13,0-1-49,-1 1 0,1-1-1,-1 0 1,0 0 0,0 0-1,-1-1 1,1 1-1,0-1 1,-1 0 0,1 0-1,-1 0 1,-2 0 49,-13 3-178,-1-1 0,1-1 0,-1-1 0,0-1 0,0 0 0,0-2 0,-16-2 178,32 2-31,-1 0-1,1-1 1,-1 1-1,1-1 1,0 0-1,0 0 1,0-1-1,0 1 1,1-1-1,-1 0 1,1-1-1,-1 1 1,1-1-1,0 0 1,0 0-1,1 0 1,-1 0-1,1-1 1,0 1-1,0-1 1,1 0-1,-1 0 1,1 0-1,0 0 1,0 0-1,1-1 1,-1 1-1,1-1 1,1 1-1,-1-1 1,1 0 31,0 3-6,0-1 1,1 0-1,0 0 1,-1 0-1,1 1 1,1-1 0,-1 0-1,0 1 1,1-1-1,0 1 1,0 0-1,0 0 1,0-1 0,1 1-1,-1 0 1,1 1-1,-1-1 1,1 0-1,1 0 6,10-7-12,0 0 0,0 1 0,1 0-1,1 1 13,17-10-15,113-59 14,-98 54 283,-1-2 0,-1-2 1,-1-2-1,1-4-282,-41 30 89,0-1 0,0 1 0,-1-1 1,1 0-1,-1-1 0,0 1 0,-1-1 0,1 1 0,-1-1 0,0 0 1,0-1-1,0 1 0,-1-1 0,1 1 0,-1-1 0,-1 1 0,1-1 0,-1 0 1,0 0-1,0 0 0,-1 0 0,0-4-89,0 5 88,1 0 1,-2 0-1,1 0 0,0 0 1,-1 0-1,0 0 0,0 1 1,-1-1-1,1 0 1,-1 0-1,0 1 0,0-1 1,-1 1-1,1 0 0,-1 0 1,0 0-1,0 0 0,0 0 1,-1 0-1,1 1 1,-1 0-1,0 0 0,0 0 1,0 0-1,-2-1-88,1 0 270,1 0-1118,1 3-5479,3 1 261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0 7331,'0'0'1294,"0"0"-208,0 0 88,0 0-398,0 0-616,0 0-104,-19 17 11,1-3-49,9-8-13,-1 2 0,1-1 0,0 2 0,0-1 0,1 1 0,1 0 0,-1 0 0,1 1 0,1 0 0,0 1 0,0-1 0,-2 8-6,-2 12 1,1 0-1,1 1 0,1 0 0,2 0 0,0 15 1,2 9-45,2 0 1,5 39 44,-4-90-17,1 1 1,0 0-1,0-1 0,0 1 0,1-1 0,-1 1 0,1-1 1,0 0-1,1 1 0,-1-1 0,1 0 0,-1-1 1,1 1-1,0 0 0,1-1 0,-1 0 0,1 1 1,-1-1-1,1-1 0,0 1 0,0 0 0,0-1 1,0 0-1,1 0 0,-1 0 0,1-1 0,-1 1 1,1-1-1,3 0 17,0 1-14,-1-1-1,1 0 1,0 0 0,0-1 0,0 0 0,0-1 0,-1 0 0,1 0 0,0 0-1,0-1 1,-1 0 0,1-1 0,-1 1 0,0-2 0,0 1 0,0-1 0,0 0-1,1-1 15,3-5 54,1 0-1,-1-1 0,-1-1 0,0 1 0,-1-2 0,0 1 1,-1-1-1,0-1 0,-1 0 0,0 0 0,-2 0 0,1 0 1,-2-1-1,0 0 0,0-1-53,4-31 560,-1 0-1,-3 0 1,-2 0 0,-2-12-560,0 54 54,0 1 0,0 0 1,0 0-1,0-1 1,-1 1-1,0 0 0,0 0 1,0 0-1,0 0 1,-1 0-1,0 0 1,0 0-1,0 1 0,0-1 1,0 1-1,-1-1 1,1 1-1,-1 0 1,0 0-1,0 0 0,0 0 1,-1 0-1,1 1 1,0-1-1,-1 1 1,0 0-1,0 0 0,1 1 1,-1-1-1,0 1 1,-1 0-1,1 0 1,0 0-1,0 0 0,-3 0-54,-13-1-23,-1 0 0,0 2 0,-7 0 23,5 0-768,23 0 656,-1 0 1,1 0 0,0 0 0,-1 0 0,1 0-1,0 0 1,0 0 0,-1 0 0,1 0-1,0 0 1,-1 0 0,1 0 0,0 0 0,-1 0-1,1 1 1,0-1 0,0 0 0,-1 0 0,1 0-1,0 0 1,-1 1 0,1-1 0,0 0-1,0 0 1,0 0 0,-1 1 0,1-1 0,0 0-1,0 0 1,0 1 0,0-1 0,-1 0-1,1 1 1,0-1 0,0 0 0,0 1 0,0-1-1,0 0 1,0 0 0,0 1 0,0-1 0,0 0-1,0 1 1,0-1 0,0 0 0,0 1-1,0-1 1,0 0 0,0 1 111,0 1-1319,0 8-7202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15 501 8164,'0'0'1523,"0"0"286,0 0-251,0 0-763,0 0-608,-2 0-179,5 0 26,24 1 117,-9-1-110,0 0-1,0-1 1,6-1-41,-18 1 3,-1 0 1,0 0-1,0-1 0,0 1 0,0-1 1,0 0-1,0-1 0,0 1 0,0-1 1,-1 0-1,0 0 0,1-1 0,1-2-3,3-3-63,-1-1-1,-1-1 1,0 1-1,0-1 0,-1-1 1,0 1-1,-1-1 1,0 0-1,-1 0 0,-1 0 1,0-1-1,0 1 1,-1-7 63,3-28-1260,-2-1 0,-3-48 1260,-1 39-402,1 54 422,0 1 1,0 0 0,0-1-1,-1 1 1,1 0 0,-1-1-1,1 1 1,-1 0-1,0 0 1,0-1 0,0 1-1,0 0 1,0 0-1,0 0 1,-1 0 0,1 0-1,-1 1 1,1-1 0,-1 0-1,0 1 1,0-1-1,0 0-20,1 2 53,1 0-1,-1-1 0,1 1 0,0 0 0,-1 0 0,1 0 1,0-1-1,-1 1 0,1 0 0,-1 0 0,1 0 1,0 0-1,-1 0 0,1 0 0,-1 0 0,1 0 0,-1 0 1,1 0-1,0 0 0,-1 0 0,1 0 0,-1 1 1,1-1-1,0 0 0,-1 0 0,1 0 0,0 0 0,-1 1 1,1-1-1,0 0 0,-1 0 0,1 1 0,0-1 1,-1 0-1,1 1 0,0-1 0,0 0 0,-1 1 0,1-1 1,0 0-1,0 1 0,0-1 0,-1 1-52,-48 155 414,-55 154-267,75-209-86,4 0 0,3 13-61,20-94-236,0 1 0,2 19 236,0-31-520,2-8 30,1 0 0,-1 0 0,1-1 0,-1 1 0,1-1 0,-1 1 0,1-1 0,0 0 0,-1 0 0,1 0 0,-1-1 0,1 1 0,0 0 0,0-1 490,3-4-3980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43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0 6307,'-119'91'592,"119"-91"257,0 0 527,0 0-816,0 0-271,0 0-289,-132 104-1425,132-95-832,0-3-2113</inkml:trace>
  <inkml:trace contextRef="#ctx0" brushRef="#br0" timeOffset="1">77 267 7652,'0'0'608,"0"0"-80,0 0 545,0 0-993,0 0-80,0 0-1505,-77 75-912,77-68-1249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17 7716,'0'0'1181,"0"0"119,0 0-532,0 0-416,0 0 40,0-1-380,0 1-1,0 0 1,0-1-1,0 1 1,0 0-1,1-1 1,-1 1-1,0 0 1,0-1-1,0 1 1,0 0-1,0-1 1,0 1 0,0 0-1,-1-1 1,1 1-1,0 0 1,0-1-1,0 1 1,0 0-1,0 0 1,0-1-1,-1 1 1,1 0-1,0-1 1,0 1-1,0 0 1,-1 0-1,1-1 1,0 1-1,0 0 1,-1 0-1,1 0 1,0-1-1,-1 1-11,-1-1 1,-1 0 0,1 0 0,0 1 0,-1-1 0,1 1 0,-1-1 0,0 1 0,1 0 0,-1 0 0,1 0 0,-1 0 0,0 0 0,1 1 0,-1-1 0,1 1 0,-1-1 0,1 1 0,0 0 0,-1 0 0,-1 2-1,-51 30 17,42-24-30,-129 94 803,141-101-735,0 0-1,1 1 1,-1-1 0,0 0-1,1 0 1,-1 1 0,1-1-1,0 0 1,-1 1 0,1-1 0,0 0-1,1 1 1,-1-1 0,0 0-1,1 1 1,-1-1 0,1 0-1,0 2-54,2 2 8,0 0-1,0 0 1,1-1 0,-1 1-1,2-1 1,-1 0-1,0 0 1,1 0-1,0 0 1,5 3-8,8 6 35,0 0 1,13 5-36,-24-14-36,1-2 0,-1 1 0,0-1 0,1 0 0,0-1 1,-1 0-1,1 0 0,0 0 0,0-1 0,6 0 36,29 0-4422,-26-1-996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 1825,'0'0'5023,"0"0"-2912,0 0-636,0 0-288,0 0-341,-1 0-701,0-1-1,0 1 1,0 0-1,0 0 1,0 0-1,0 0 1,0 0-1,0 0 1,0 0-1,0 1 1,0-1-1,0 0 1,0 0 0,0 1-1,0-1 1,0 1-1,0-1-144,-30 195 222,16-101-198,13-108 235,3-13-73,4 5-105,1 1 1,1-1-1,1 2 0,1-1 0,0 1 0,2 0 0,8-11-81,-18 30 18,-1 0-1,1 0 1,0-1-1,-1 1 1,1 0-1,0 0 1,0 0 0,0 1-1,0-1 1,0 0-1,0 0 1,0 0-1,0 1 1,1-1-1,-1 0 1,0 1-1,0-1 1,0 1-1,1 0 1,-1-1-1,0 1 1,1 0-1,-1 0 1,0 0-1,1 0 1,-1 0-1,0 0 1,1 0-1,0 0-17,4 0-41,-5 1 41,1-1 0,-1 1-1,1-1 1,-1 1 0,0 0-1,0-1 1,1 1 0,-1 0 0,0 0-1,0 0 1,0 0 0,0 0-1,0 0 1,0 0 0,0 1 0,0-1-1,-1 0 1,1 0 0,0 1-1,-1-1 1,1 0 0,-1 1-1,1-1 1,12 38 110,-13-38-106,5 22 43,-1-1 0,1 22-47,0 0-1,-5-43-4,0 0-1,1 0 1,-1 0-1,1-1 1,-1 1-1,1 0 0,-1 0 1,1 0-1,-1-1 1,1 1-1,0 0 1,0-1-1,-1 1 1,1 0-1,0-1 0,0 1 1,-1-1-1,1 1 1,0-1-1,0 0 1,0 1-1,0-1 0,0 0 1,0 0-1,0 1 1,0-1-1,0 0 1,0 0-1,0 0 1,0 0-1,0 0 0,0 0 6,30-5-144,-23 0 148,1 0 1,-1 0-1,0-1 1,0 0-1,0 0 1,1-4-5,34-24 13,-37 30-15,-1 0 1,2 1 0,-1 0 0,0 0 0,1 0 0,-1 1 0,1 0-1,0 0 1,0 1 0,0-1 0,0 1 0,0 1 0,0 0 0,1 0 1,-7 0 0,0 1 1,0-1-1,0 1 1,-1-1-1,1 1 1,0-1 0,0 1-1,-1 0 1,1-1-1,0 1 1,-1 0-1,1 0 1,-1 0-1,1-1 1,-1 1 0,1 0-1,-1 0 1,0 0-1,1 0 1,-1 0-1,0 0 1,0 0-1,0 0 1,0 0 0,0 0-1,0 0 1,0 0-1,0 0 0,1 37 52,-1-32-39,0 96-378,0-59-4945,0-36-3422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9 163 3762,'0'0'2713,"0"0"-1163,0 0-389,0 0 108,0 0-337,0 0-180,-2 3 30,-4 7-213,8-6 122,23-13-303,-11 1-365,-1-1 0,1 0-1,-2-1 1,1 0 0,6-8-23,57-63 58,-62 65-32,-14 15-33,1 1 0,-1-1 0,1 0 0,-1 1 0,1-1 0,0 1 0,-1-1 0,1 1 0,-1-1 0,1 1 0,0-1 0,-1 1 0,1-1 0,0 1 0,0 0 0,-1 0 0,1-1 0,0 1 0,0 0 0,0 0 0,-1 0 0,1 0 0,0 0 7,0 0-2,0 0 0,-1 1 0,1-1 0,-1 1 0,1-1 0,-1 0 0,1 1 1,-1-1-1,1 1 0,-1-1 0,1 1 0,-1 0 0,0-1 0,1 1 0,-1-1 0,0 1 0,0 0 0,1-1 0,-1 1 0,0 0 1,0-1 1,4 39 27,-4-20 6,1-5-18,-1 1 0,0 0 1,-1-1-1,-1 1 0,-1 0 1,0-1-1,0 0 0,-3 6-15,-3-2-216,2 0-1,0 0 1,1 1-1,1 0 1,1 0-1,1 1 1,0-1 0,1 1 216,4-19-4293,3-1 2660,-4 0 764,9 0-4200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6019,'0'0'1406,"0"0"-222,0 0-447,0 0-431,0 0-127,0 0 75,1 22 52,2 131 60,-3-143-355,0-1-1,1 1 1,1 0-1,-1 0 1,2-1 0,-1 1-1,1-1 1,1 0-11,-3-6-3,0 0 1,0 0 0,1 0-1,0 0 1,0 0-1,0 0 1,0 0-1,0-1 1,0 1 0,0-1-1,1 0 1,0 0-1,-1 0 1,1 0-1,0 0 1,0 0-1,0-1 1,0 1 0,0-1-1,0 0 1,0 0-1,1 0 1,-1 0-1,0-1 1,1 1 2,1-1-13,1 1 40,1-1 1,0 1-1,-1-2 1,1 1-1,4-1-27,-9 0 14,0 1 0,0-1 0,-1 0 0,1 0 0,0 1 0,0-1 0,0 0 0,0 0 0,-1-1 0,1 1-1,-1 0 1,1-1 0,-1 1 0,1-1 0,-1 1 0,0-1 0,0 1 0,1-1 0,-1 0 0,0-1-14,4-12 245,0 0 1,-1-1-1,0 0 1,-2 1-1,0-1 1,0 0-1,-2-1 0,0 1 1,-2-13-246,2-10 469,0 32-347,-1 0 0,1 1 0,-1-1 0,0 0 0,0 0 0,-1 1 0,0-1 0,-1-2-122,1 5 70,1 1-1,-1 0 0,0 0 1,0 0-1,-1 0 1,1 0-1,-1 0 0,1 1 1,-1-1-1,0 1 1,0 0-1,0-1 0,0 1 1,0 1-1,0-1 1,-2 0-70,4 3-235,0 1 1,1 0 0,-1-1 0,1 1-1,-1 0 1,1 0 0,0 0 0,0-1-1,0 1 1,0 0 0,0 0 0,0 0-1,0 1 235,0-2-321,0 7-515,0 12-3867,0-16 221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63 101 4690,'0'0'843,"0"0"-189,0 0-14,0 0-202,0 0-60,-10 24 1,-29 78-109,36-94-224,0-1 0,1 1 0,0 0 0,1 0 0,-1 1 0,2-1 1,-1 0-1,1 0 0,0 0 0,2 7-46,0 15 96,-2-27-86,-1 0-1,2 0 1,-1-1-1,0 1 1,0 0-1,1 0 1,0 0-1,-1 0 1,1-1-1,0 1 1,1 0-1,-1-1 1,0 1-1,1-1 1,-1 1-1,1-1 1,0 0-1,0 0 1,0 0-1,0 0 1,0 0-1,0 0 1,0 0-1,1-1 1,0 1-10,2 1 24,1-1 1,0 0 0,0-1 0,0 1-1,0-1 1,0 0 0,0-1 0,0 1-1,0-1 1,0 0 0,4-1-25,-5 0 33,-1-1 0,1 1 0,-1-1 0,1 0 0,-1 0 0,0 0 0,0 0 0,0-1-1,0 1 1,-1-1 0,1 0 0,-1-1 0,0 1 0,0 0 0,0-1 0,0 0 0,0 0 0,1-3-33,4-5 176,-1 0 0,-1 0 0,0-1 0,-1 0 0,4-13-176,-3-2 390,-1 0 0,-1 0 0,-1 0 1,-2 0-1,-1-1 0,-1 1 1,-2-8-391,3 34 40,-1 0 0,1 0 0,-1 0 0,1 0 0,-1-1 0,0 1 1,1 0-1,-1 0 0,0 0 0,-1 1 0,1-1 0,0 0 0,0 0 1,-1 1-1,1-1 0,-1 0 0,1 1 0,-1-1 0,0 1 0,0 0 1,1 0-1,-1 0 0,0 0 0,0 0 0,-2-1-40,-3 0 48,0 0 0,-1 1 0,1 0 0,0 0 0,-1 0 0,1 1 0,-1 1-48,6-1-58,1 0-1,0 1 1,-1-1 0,1 1 0,0-1-1,-1 1 1,1 0 0,0-1-1,0 1 1,0 0 0,0 0 0,-1 0-1,1 0 1,0 0 0,1 0 0,-1 0-1,0 0 1,0 0 0,0 1 0,1-1-1,-1 0 1,1 1 0,-1-1 0,0 1 58,-11 37-2307,9-30 1300,-5 17-2733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1 223 6163,'0'0'1609,"0"0"-1049,0 0-21,0 0-94,0 0-173,0 0 113,4 8-71,-1-3-249,-3-3-49,1-1-1,-1 1 1,1 0 0,0 0-1,0-1 1,0 1 0,0 0-1,0-1 1,1 0 0,-1 1 0,0-1-1,1 1 1,-1-1 0,1 0-1,-1 0 1,1 0 0,0 0-1,-1 0 1,1 0 0,0-1-1,0 1 1,-1 0 0,1-1 0,0 1-1,0-1 1,0 0 0,0 0-16,13 0 36,-4 1 8,-1-1-1,1-1 1,-1 0-1,1 0 0,8-3-43,-15 3-9,0 0-1,-1-1 0,1 1 0,-1-1 0,0 0 0,1 0 0,-1-1 0,0 1 0,0 0 0,0-1 0,-1 0 0,1 0 0,-1 0 0,1 0 0,-1 0 0,0 0 0,0-1 0,0-1 10,2-3-401,-1 0-1,0 0 0,0-1 0,-1 0 1,0 1-1,-1-1 0,0 0 1,0-1 401,-2-76-1352,0 39 2462,1 46-768,0 1-70,-2 4-133,-66 181 197,-5 13 259,70-190-846,-5 11 350,0 0 0,1 1 0,-3 18-99,7 4-4389,3-42 1494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4 1665,'0'0'1963,"0"0"-239,0 0-484,0 0-509,0 0-448,-32-3 646,24 4-812,0 0 0,0 1 1,1 0-1,-1 1 1,0-1-1,1 1 0,0 1 1,0 0-1,0 0 0,0 0 1,1 0-1,-1 1 1,1 0-1,0 1 0,1-1 1,-1 1-1,1 0 1,1 1-1,-1-1 0,1 1 1,-2 3-118,5-8 33,0 0 0,0 0 0,0 0 0,0 0 0,0 1 0,1-1 0,-1 0 0,1 0 0,0 0 0,-1 1 0,1-1 0,0 0 0,0 0 0,0 1 0,1-1 0,-1 0 0,1 0 0,-1 0 0,1 1 0,0-1 0,-1 0 0,1 0 0,0 0 0,0 0 0,1 0 0,-1-1 0,0 1 0,1 0 0,-1 0 0,1-1 0,-1 1 0,1-1 0,0 1 0,0-1 0,0 0 0,-1 0 0,1 0 0,0 0 0,1 0 0,-1 0 0,0 0 0,0-1 0,2 1-33,26 5-3,0-2-1,0 0 1,28-2 3,5-2-3522,-45 0 1475,-4 0-2664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4786,'0'0'1828,"0"0"-764,0 0-34,0 0-264,0 0-358,0 0-187,1 8-87,7 56 146,-3 30-280,-4 31 227,3-152-28,2 1 1,1 0-1,0 0 1,3 0-1,0 0-199,9-6 587,-18 31-493,0-1 1,1 1-1,-1 0 1,0-1 0,1 1-1,-1 0 1,1 0-1,-1 0 1,1 0 0,0 0-1,-1 0 1,1 0-1,0 1 1,0-1 0,-1 1-1,1-1 1,0 1-1,2-1-94,-4 1 8,0 1 1,1-1-1,-1 0 0,0 0 0,1 0 0,-1 1 0,0-1 0,1 0 0,-1 1 0,0-1 0,1 0 0,-1 1 0,0-1 0,0 0 0,1 1 0,-1-1 1,0 0-1,0 1 0,0-1 0,0 1 0,1-1 0,-1 0 0,0 1 0,0-1 0,0 1 0,0-1 0,0 1 0,0-1 0,0 0 0,0 1-8,0 19 71,-1-13-50,1 16-24,-1-15-37,0-1 0,1 1-1,1-1 1,-1 1 0,1 0-1,0-1 1,1 1 0,0-1-1,0 2 41,-1-8-92,0 0-1,-1 0 0,1 0 0,0 0 1,0 0-1,0-1 0,0 1 0,0 0 1,0 0-1,0-1 0,0 1 0,0-1 1,0 1-1,0-1 0,1 1 0,-1-1 1,0 0-1,0 1 0,0-1 0,1 0 1,-1 0-1,0 0 0,0 0 0,1 0 1,-1 0-1,0 0 0,0-1 0,0 1 1,1 0-1,-1-1 0,0 1 93,3-1-11,0 0 0,0 0 0,-1-1 0,1 1 0,0-1 0,-1 0-1,0 0 1,4-2 11,3-6-1,-2 2 332,0 0 0,1 1 1,-1 0-1,2 0 0,-1 1 1,1 0-1,0 1 0,0 0 0,5-2-331,-14 7 21,-1 0-1,1 0 0,0 1 0,-1-1 0,1 0 0,0 0 0,-1 0 0,1 1 0,0-1 0,-1 0 1,1 0-1,-1 1 0,1-1 0,-1 1 0,1-1 0,-1 0 0,1 1 0,-1-1 0,1 1 1,-1-1-1,1 1 0,-1-1 0,0 1 0,1 0 0,-1-1 0,0 1 0,0 0 0,1-1 0,-1 1 1,0-1-1,0 1 0,0 0 0,0-1 0,0 1 0,0 0 0,0-1 0,0 1 0,0 0 1,0-1-1,0 1-20,0 38 40,-1-28 17,2 24-233,-1 37 352,-1-66-707,1 0 1,-1-1 0,-1 1-1,1-1 1,-1 1-1,-2 3 531,0 1-4130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40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49 7347,'0'0'1356,"0"0"-420,0 0-221,0 0-317,-12 28-209,-37 96 16,45-113-145,1 1 0,0 0 0,1 0 0,1-1 0,0 1 0,0 0 0,1 0 0,1 9-60,1 10 155,-2-16-13,0 1 0,2 0 0,0-1 0,0 1 0,4 9-142,-5-21 29,0 0 1,0 0 0,1-1 0,-1 1 0,1 0-1,0-1 1,0 1 0,0-1 0,0 0-1,1 0 1,-1 1 0,1-2 0,0 1 0,0 0-1,0 0 1,0-1 0,0 0 0,0 0 0,1 1-1,-1-2 1,1 1 0,0 0 0,-1-1 0,1 0-1,1 0-29,1 0 24,0 0 1,0-1-1,0 1 0,0-2 0,0 1 0,0-1 0,0 0 0,-1 0 0,1 0 0,0-1 0,0 0 0,-1 0 0,1 0 1,-1-1-1,3-2-24,0 0 28,0-1 0,0 0 0,-1 0 0,0-1 0,0 0 1,-1 0-1,0-1 0,0 0 0,2-4-28,1-3 109,0-1 1,-1 0-1,-1-1 0,-1 0 0,0 0 1,-1-1-1,-1 1 0,-1-1 1,0 0-1,-1-10-109,0-1 299,-1 7-64,0 0 0,-2-1 0,-2-14-235,2 31 23,0 0 1,0 0 0,-1-1 0,0 1 0,0 1-1,-1-1 1,1 0 0,-1 1 0,0-1-1,-1 1 1,1 0 0,-1 0 0,0 0 0,-1 0-1,1 1-23,1 2-13,1 1-1,-1-1 0,1 1 0,-1 0 1,1 0-1,-1 0 0,1 0 0,-1 0 1,0 1-1,0-1 0,1 1 0,-1 0 1,0 0-1,0 0 0,1 0 0,-1 0 1,0 1 13,-8-1-820,3 3-1979,1 10-1504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9:54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23 12326,'0'0'581,"0"0"230,0 0 54,0 0-284,0 0-242,0 0-80,-5-4-11,2 1-112,1 2-62,1 0 0,0 0-1,-1 0 1,1 0-1,-1 0 1,1 0 0,-1 0-1,1 0 1,-1 0 0,0 1-1,1-1 1,-1 1-1,0-1 1,0 1 0,0 0-74,2-4 1646,0 14-1645,1 1 0,0-1 0,1 1 0,1-1 0,-1 0 0,2 0 0,-1-1 0,1 1 0,1 0 0,0-1 0,2 3-1,13 19 4,2-1-1,16 16-3,-36-43 0,80 87-5,3-4 0,32 20 5,-90-83-3,-15-13 5,0 1 0,-1 0 0,0 0 0,3 5-2,-13-14 6,-1 0 0,0 0 0,1 0-1,-1 0 1,0-1 0,0 1 0,0 0 0,0 0 0,-1 0-1,1 0 1,0 0 0,-1-1 0,1 1 0,-1 0 0,0 0 0,0-1-1,1 1 1,-1 0 0,0-1 0,0 1 0,-1-1 0,1 1 0,0-1-1,0 1 1,-1-1 0,1 0-6,-21 18 7,0-1 0,-1-1 1,-12 7-8,-16 11 10,-274 208-375,320-238-2085,10-3-5937,10-2 1824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46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7315,'0'0'4466,"0"0"-4402,0 0-64,0 0-96,0 0 16,0 0-928,70 103-497,-52-90-2176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9:57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56 267 6707,'0'0'1478,"0"0"-64,0 0-45,0 0 34,0 0-541,0 0-203,-9 5-171,-28 14-141,28-14-54,9-5-122,0 0-86,0 0-5,0 0-50,2-10-185,5-4 178,0 0 1,1 0-1,0 1 0,1 1 0,1-1 1,2 0-24,69-72 176,-66 70-167,76-74-3,-87 86-1,-1 3 24,-2 0-45,-1 3-40,0 24 77,0-1-1,-2 1 0,-1-1 1,-1 0-1,-5 17-20,-12 23-78,8-30-411,2 1 1,2 0-1,1 1 0,1 5 489,7-21-4245,0-21 494,0-1-1270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9:58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1 302 8884,'0'0'720,"0"0"-330,0 0-174,8-4-192,6-3-1,-1-1 0,0-1-1,0 0 1,-1 0 0,0-1 0,0-1 0,2-4-23,31-34 72,4-10-72,10-11-77,-51 58 63,-6 10 14,-1-1 1,0 1 0,1 0-1,-1 0 1,1 0 0,0 0 0,0 0-1,-1 1 1,1-1 0,0 0-1,1 1 1,-1 0 0,0-1 0,0 1-1,1 0 1,1-1-1,-3 19 187,-1 11-71,0 4-56,0-1-1,-2 0 1,-2 1 0,-1 5-60,-4 7-291,2 0-1,3 2 292,0 41-5874,4-83 3279,0-4 719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10:03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3 6275,'0'0'1208,"0"0"-186,0 0-200,0 0-296,0 0-300,-9-1-140,5 0-81,0 1 0,1 0 0,-1 0 1,0 0-1,1 0 0,-1 0 0,1 1 1,-1-1-1,1 1 0,-1 0 0,1 0 1,-1 1-1,1-1 0,0 1 0,-1-1 1,1 1-1,0 0 0,0 0 0,0 1 1,1-1-1,-1 0 0,1 1 0,-1 0 1,1 0-1,0-1 0,0 1 0,0 1 1,0-1-1,0 0 0,1 1-5,-12 20 28,0 1 0,2 0 0,2 1 0,0 1 1,1-1-1,2 1 0,0 4-28,-2 25 92,3 0 1,2 56-93,3-110-1,0 0 1,0 0 0,0 0 0,1-1 0,-1 1-1,0 0 1,1 0 0,0 0 0,-1-1-1,1 1 1,0 0 0,0-1 0,0 1 0,0-1-1,0 1 1,0-1 0,0 1 0,0-1 0,1 0-1,-1 0 1,1 0 0,-1 1 0,1-1 0,-1 0-1,1-1 1,-1 1 0,1 0 0,0 0 0,0-1-1,-1 1 1,1-1 0,1 1 0,8 0 0,-1 1 0,1-1 0,-1-1 0,1 0 0,5-1 0,5 0 7,-13 1 0,0-1 0,0-1 0,0 0 0,0 0 0,0 0 0,0-1 0,-1 0 0,1 0 0,-1-1 0,0 0 0,0-1 0,-1 1 0,1-1 0,0-1-7,6-5 17,0-1 0,-1-1 0,0 1 0,-1-2 0,-1 1 0,3-6-17,-10 12 31,1 1 1,-2-1 0,1 0-1,-1 1 1,0-1-1,0 0 1,-1 0 0,0-1-1,0 1 1,-1 0 0,0 0-1,0 0 1,-1-1 0,0-1-32,1 7 39,-1 1 1,1 0 0,-1-1 0,0 1 0,0-1-1,1 1 1,-1 0 0,0 0 0,0 0 0,0-1 0,0 1-1,-1 0 1,1 0 0,0 0 0,0 0 0,-1 1 0,1-1-1,0 0 1,-1 1 0,1-1 0,-1 0 0,1 1-1,0 0 1,-1-1 0,0 1 0,1 0 0,-1 0 0,1 0-1,-2 0-39,-58-1 393,43 1-270,9 0-162,0 0 0,0 0 0,0 1 0,1 0 0,-1 1 1,1 0-1,-1 0 0,1 1 0,-1 0 0,1 0 0,0 1 0,1 0 1,-1 0-1,1 1 0,-1 0 0,-1 2 39,-25 25-2277,1 2 0,2 1 0,-4 8 2277,12-15-2819,11-13 698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11:05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10965,'0'0'1150,"0"0"-219,0 0-208,0 0-416,0 34-193,0 110-7,0 252-1334,0-396-4422,-5 0 2406,-7-3-935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11:05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1 120 11557,'0'0'400,"0"0"-271,0 0 1471,0 0-351,0 0-81,234-63-511,-165 51-449,-9-1-112,-8 10-80,-7-7 0,1 7-16,-5-6-48,-6 6-2593,-35 0-5059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11:06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67 6035,'0'0'4794,"0"0"-2983,0 0-415,0 0-537,-3-3-702,3 3-158,-1 0-1,1-1 1,-1 1 0,1 0-1,-1 0 1,1-1-1,0 1 1,-1 0 0,1-1-1,-1 1 1,1 0-1,0-1 1,-1 1 0,1 0-1,0-1 1,0 1-1,-1-1 1,1 1 0,0 0-1,0-1 1,0 1 0,0-1-1,-1 1 1,1-1-1,0 1 1,0-1 0,0 1-1,0-1 1,0 1-1,0-1 1,0 1 0,0-1-1,0 1 1,0-1-1,1 1 1,-1-1 0,0 1-1,0 0 1,0-1-1,1 1 1,-1-1 0,0 1-1,0-1 1,1 1-1,-1 0 1,0-1 0,1 1-1,-1 0 1,0-1-1,1 1 1,-1 0 0,1-1 1,33-9 51,-17 6-8,10-4-3,0 2 1,1 1-1,0 1 1,0 1-1,7 1-40,-33 2 6,-1 0-1,1 0 0,0 0 1,0 0-1,-1 0 0,1 0 1,0 1-1,0-1 0,-1 0 1,1 1-1,0-1 0,-1 1 1,1 0-1,-1 0 0,1 0 1,-1 0-1,1 0 0,-1 0 1,0 0-1,1 0 0,-1 0 1,0 0-1,0 1 0,1 0-5,0 3 31,0 0 0,-1 0-1,1 0 1,-1 0 0,-1 0-1,1 0 1,0 0 0,-1 2-31,3 21 70,-1 1 1,-2-1-1,-1 0 1,0 0-1,-3 0 0,0 0 1,-1-1-1,-2 1 1,-1-1-1,-8 17-70,-61 123-235,60-142-1904,16-24 1607,1 0 1,-1 0 0,0-1 0,0 1-1,0-1 1,0 1 0,0 0 0,0-1-1,0 0 1,0 1 0,0-1 0,0 0 0,0 1-1,-1-1 1,1 0 0,0 0 531,-6 0-4231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11:06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1 116 10005,'0'0'2737,"0"0"-1393,0 0-111,0 0-721,0 0 81,0 0 47,115-56-352,-66 46-144,0-5-144,-4 2 32,0 7-32,-3-7-592,-7 10-2482,-28 3-3201,-7 0-592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11:06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0 240 768,'0'0'1911,"0"0"-642,0 0-951,0 0-179,0 0 18,11-23 46,2-6-36,-2 2 264,2 1 0,0 0 0,2 1 0,7-9-431,-13 23 1616,0 1 0,1 0 0,7-6-1616,-17 16 62,0 0 0,0 0 1,0-1-1,0 1 0,1 0 0,-1 0 1,0 0-1,0 0 0,0 0 0,1-1 1,-1 1-1,0 0 0,0 0 0,1 0 1,-1 0-1,0 0 0,0 0 0,1 0 1,-1 0-1,0 0 0,0 0 0,1 0 1,-1 0-1,0 0 0,0 0 0,1 0 1,-1 0-1,0 0 0,0 0 0,1 0 1,-1 0-1,0 1 0,0-1 0,0 0 1,1 0-1,-1 0 0,0 0 0,0 0 1,0 1-1,1-1 0,-1 0 0,0 0 1,0 0-1,0 1 0,0-1 0,0 0 1,0 0-1,1 1 0,-1-1 0,0 0 1,0 0-1,0 1 0,0-1 0,0 0 1,0 0-1,0 1 0,0-1-62,4 69 1068,-3 1-1,-3 1-1067,0 29 330,2-18-546,0-81-880,0-1-1954,0 0-1453,0-2 26,0-11 1503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16:42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9748,'0'0'1004,"0"0"-548,0 0-195,0 0-69,13-3-34,45-5 359,0 1 1,46 3-518,-103 4-112,-1 0-1,0 0 1,0 0 0,0 0 0,0 0-1,0 0 1,1 0 0,-1 0-1,0 0 1,0 0 0,0 0 0,0 0-1,1 0 1,-1 0 0,0 0 0,0 0-1,0 0 1,0 0 0,0 0 0,0-1-1,1 1 1,-1 0 0,0 0-1,0 0 1,0 0 0,0 0 0,0 0-1,0 0 1,0 0 0,0-1 0,0 1-1,1 0 1,-1 0 0,0 0 0,0 0-1,0 0 1,0-1 0,0 1 0,0 0-1,0 0 1,0 0 0,0 0-1,0 0 1,0-1 0,0 1 0,0 0-1,0 0 1,0 0 0,0 0 0,0 0 112,0-2-1681,0 2-2646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16:43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 7523,'29'8'822,"-23"-7"-616,-6-1-153,-1 30-21,-1 10-15,-2 97 62,4 64 1450,0-200-1517,1 1-1,-1-1 1,0 0 0,1 0 0,-1 0 0,0 0 0,1 1 0,-1-1 0,1 0-1,0 0 1,-1 0 0,1 0 0,0 0 0,0 0 0,0-1 0,-1 1 0,1 0-1,0 0 1,0 0 0,0-1 0,0 1 0,1 0-12,29 13 119,-18-9-30,17 9 19,0 2 0,8 6-108,-26-15 77,-1 1 0,-1 0 0,1 1 0,-1 0 0,-1 0 0,1 1 0,-1 1-77,-7-7 111,0-1-1,-1 1 0,1-1 1,-1 1-1,1 0 0,-1 0 1,0 0-1,-1 0 0,1 0 1,-1 0-1,0 0 0,0 0 1,0 0-1,0 0 1,-1 0-1,1 0 0,-1 0 1,0 0-1,0 0 0,-1 0 1,1-1-1,-1 1 0,0 0 1,0-1-1,0 0 0,0 1 1,-1-1-1,1 0 1,-1 0-1,0 0 0,0 0 1,0-1-1,0 1-110,-13 8 206,-1 0-1,0-1 1,-1-1-1,0 0 1,0-1 0,-1-1-1,1-1 1,-2-1 0,1-1-1,-5 1-205,-1-2-1550,-1-1 1,-18 0 1549,44-3-4317,0-1-2825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47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1040,'0'0'5411,"0"0"-5379,0 0-64,0 0-560,0 0-1217</inkml:trace>
  <inkml:trace contextRef="#ctx0" brushRef="#br0" timeOffset="1">276 299 7107,'0'0'1329,"0"0"-289,0 0-303,0 0-737,0 0-64,0 0-3378,0 28-1456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1:44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1 106 112,'0'0'2038,"0"0"3893,0 0-4098,0 0-1849,0 0-43,0 0 70,22-6 24,4 0-29,10-3 12,1 2 0,23-2-18,61-1 1283,0 6 1,39 6-1284,-17 0 408,556-2 747,-371-13-1062,-194 1 76,143 3 1759,-275 9-1944,-1 0 0,1 0 0,0 0-1,-1 0 1,1 0 0,-1-1-1,1 1 1,-1-1 0,1 1-1,-1-1 1,1 0 0,-1 1 0,1-1-1,-1 0 1,0 0 0,1 0 16,3-10-4382,-4 6-5062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1:57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1 119 560,'0'0'9474,"0"0"-6905,0 0-1990,0 0-456,13-9-97,9-7-18,9-6 22,29-16-30,-51 33 7,0 0 0,0 1 0,0 0 0,1 1 0,-1-1-1,1 2 1,0 0 0,0 0 0,0 0 0,1 1-7,-10 1 2,0 0 0,0 0-1,0 1 1,0-1 0,0 0-1,0 0 1,0 0 0,0 1-1,0-1 1,0 1 0,0-1-1,0 1 1,0-1 0,0 1-1,0-1 1,0 1 0,0 0-1,-1-1 1,1 1 0,0 0-1,0 0 1,-1 0 0,1 0-1,-1 0 1,1 0 0,-1 0-1,1 0 1,0 0-2,4 33 49,-4-24-41,3 34-97,-2-16-204,1 0-1,1-1 0,1 1 0,2-1 0,3 7 294,-7-26-7822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1:59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33 155 624,'0'0'6966,"0"0"-4714,0 0-1348,0 0-69,-9 5-469,-10 6-359,19-11-7,0 0-1,-1 1 0,1-1 1,0 0-1,0 0 0,-1 0 1,1 0-1,0 0 0,0 1 0,0-1 1,-1 0-1,1 0 0,0 0 1,0 1-1,0-1 0,0 0 1,-1 0-1,1 1 0,0-1 1,0 0-1,0 0 0,0 1 0,0-1 1,0 0-1,0 0 0,0 1 1,0-1-1,0 0 0,0 0 1,0 1-1,0-1 0,0 0 1,0 1-1,0-1 1,4 1 0,0 0 0,0 1 0,0-2 0,0 1 0,0 0 0,0-1 0,0 0 0,1 0 0,-1 0 0,3-1 0,92 2 151,55 0 221,153-19-372,74-38 232,56-7-77,-260 45-33,87 5-122,-188 13-54,64-1-729,34-9 783,-161 7-4525,-13 0-3076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00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5250,'0'0'2807,"0"0"-1737,0 0-489,0 0 166,-8 20-98,-22 70-230,29-86-405,0 0 0,0 1 1,1-1-1,-1 0 1,1 1-1,0-1 1,1 1-1,-1-1 1,1 0-1,0 1 0,0-1 1,0 0-1,0 1 1,1-1-1,0 0-14,3 4 17,-1 0 0,2 0 0,-1 0 0,1-1 0,4 4-17,6 8 24,22 27 21,-22-27-28,0 1 0,0 0-1,-2 1 1,11 23-17,-22-37 16,-1-1-1,0 1 1,0 0 0,-1 0-1,0 0 1,0 0 0,-1 0-1,0 0 1,0 3-16,0-9 3,0-1-2,0 1-1,0 0 0,-1 0 1,1-1-1,0 1 1,0 0-1,0-1 0,-1 1 1,1 0-1,0-1 0,0 1 1,-1 0-1,1-1 1,-1 1-1,1-1 0,0 1 1,-1-1-1,1 1 1,-1-1-1,0 1 0,1-1 1,-1 1-1,1-1 0,-1 0 1,0 1-1,1-1 1,-1 0-1,0 0 0,1 1 1,-1-1-1,0 0 0,1 0 1,-1 0-1,-27 1-11,20-1 9,-149 0 186,154 0-140,1 0-1,-1 0 0,1 0 1,-1 0-1,1-1 0,-1 1 0,1-1 1,0 1-1,-1-1 0,1 0 1,0 0-1,-1 0 0,1 0 1,0-1-1,0 1 0,0 0 1,0-1-1,-1 0-43,2 0 28,-1-1 0,0 0 0,1 1 1,0-1-1,-1 0 0,1 1 0,0-1 0,1 0 0,-1 0 0,0 0 0,1 0 1,0 0-1,-1 0 0,1 0 0,0 0 0,1 0-28,-1-10 0,1-1 0,1 1 0,1 0-1,0 0 1,0 0 0,1 0 0,1 0 0,0 1-1,1 0 1,0 0 0,1 1 0,0-1 0,5-4 0,97-144 26,-104 154-10,-4 5 51,-1 1-136,1-6-3378,4-4-355,-1 6-1288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00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10117,'0'0'1632,"0"0"-858,0 0-569,14 0-135,84 0 50,-92 0-106,-1 1 0,0 0 0,0 0 1,0 0-1,0 1 0,0 0 0,0 0 0,-1 0 1,1 0-1,-1 1 0,1 0 0,-1 0 0,0 0 1,0 0-1,0 0 0,0 1 0,-1 0 0,1 0 1,-1 0-1,0 0 0,0 1 0,-1-1 0,3 5-14,3 8 104,0 0 0,-1 1 0,0 0 0,-2 0 0,3 18-104,-1 8 87,-2 1 0,-2-1 0,-2 1 0,-2 6-87,0 3 36,1-50-26,0 0 1,0 0-1,-1 0 0,0 0 1,0 0-1,0 0 0,0 0 1,0-1-1,-1 1 0,1 0 1,-1-1-1,-1 1-10,3-3-83,-1 1 0,0-1 0,0 0 0,0 0 0,0 0 0,0 0 0,-1 0 0,1-1 0,0 1 0,0 0 0,0 0 0,-1-1 0,1 1 0,0-1 0,-1 1 0,1-1 0,-1 0 0,1 1 0,-1-1 1,1 0-1,0 0 0,-1 0 0,1 0 0,-1 0 0,1 0 0,-1 0 0,1-1 0,0 1 0,-1-1 0,1 1 0,-1-1 0,1 1 0,0-1 0,0 0 0,-1 0 83,-2-1-243,0-1 0,1 1 0,0-1 0,-1 0 0,1 0 0,0 0 0,0 0 0,1-1 0,-1 1 0,-1-3 243,-21-41-261,18 33 185,6 11 91,-21-47 156,20 46 100,1 0 0,0-1 0,0 1 1,0 0-1,1 0 0,0-1 1,0 1-1,0 0 0,0-1 0,0 1 1,2-4-272,-2 6 46,1 1 0,0-1 0,0 0 0,1 0 0,-1 0 0,0 1 0,0-1 0,1 1 0,-1-1 0,1 1 0,0-1 0,-1 1 0,1 0 0,0 0 0,0 0 0,-1 0 0,1 0 0,2-1-46,43-13 681,-31 10-435,218-66-510,-226 68-4221,-8 3-3492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17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10133,'0'0'1643,"0"0"-29,0 0-568,0 0-331,0 0 43,0 20 207,-13 312 180,-3-149-1260,8 29 115,8-175-2817,0-35 402,0-7-1341,0-19-320,0-10 437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18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1 318 6979,'0'0'3132,"0"0"-1747,0 0-1121,0 0-72,28 8 35,10 4-180,8 2 7,0-2 0,35 4-54,-52-12 0,-1-1 1,1-1 0,15-1-1,-36-1-66,1-1 0,0 1 1,0-2-1,-1 1 0,1-1 1,-1-1-1,0 1 1,1-2-1,-1 1 0,0-1 1,-1 0-1,1 0 1,4-4 65,0-4-383,1 0 1,-1 0 0,-1-2 0,-1 1 0,0-1-1,0-1 1,-1 1 0,3-11 382,-1 2-343,-1 0 1,-1-1-1,-2 0 1,0 0-1,1-13 343,-6 22 575,-1 1-1,0-1 1,-1-3-575,0 17 124,-1 1 0,1 0 0,0-1 1,-1 1-1,1 0 0,-1 0 0,1-1 1,-1 1-1,1 0 0,0 0 0,-1 0 0,1 0 1,-1-1-1,1 1 0,-1 0 0,1 0 0,-1 0 1,1 0-1,-1 0 0,1 0 0,-1 0 0,1 0 1,0 1-1,-1-1 0,1 0 0,-1 0 0,1 0 1,-1 0-1,1 1 0,-1-1 0,1 0 0,0 0 1,-1 1-1,1-1 0,0 0 0,-1 1-124,-2 2 87,1 0 0,-1 0-1,0 1 1,1-1 0,0 1-1,0-1 1,0 1-1,1 0 1,-1 0 0,1 0-1,0 0 1,0 0 0,-1 3-87,0 1 60,-7 31 108,1 0-1,1 1 0,1 32-167,1 121 148,5-175-149,0-12-12,0 1 0,1 0-1,-1 0 1,1 0 0,1-1 0,1 7 13,-2-11-123,0 0-1,0 0 1,-1 0-1,2 0 1,-1 0-1,0-1 1,0 1-1,1 0 0,-1-1 1,0 1-1,1-1 1,0 0-1,-1 1 1,1-1-1,0 0 1,0 0-1,0 0 1,0 0-1,-1 0 1,1 0-1,0-1 1,2 1 123,8-1-3308,1-5-1345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18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0 9412,'0'0'1841,"0"0"-352,0 0-337,-67 117-751,47-44 47,10 8 128,7 0-272,3-8-192,0-10-16,20-11-80,13-14-16,2-14-32,7-17-16,5-7-560,0-22-2001,-32-12-1537,-5-2-3410</inkml:trace>
  <inkml:trace contextRef="#ctx0" brushRef="#br0" timeOffset="1">379 112 8292,'0'0'544,"0"0"-432,0 0 96,-10 175 176,2-108 209,8-7-65,0-8-416,0-10-64,0-17-48,10-18 0,12-7-816,3-14-1698,-15-13 1,0-6-2001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18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0 122 2449,'0'0'3394,"0"0"-742,0 0-620,0 0-396,0 0-465,2-7-467,-2 6-688,0 0-1,1 0 0,-1 0 1,0 0-1,0 0 1,1 0-1,-1 0 0,0 0 1,1 0-1,-1 0 0,1 0 1,-1 0-1,1 0 0,0 1 1,-1-1-1,1 0 0,0 0 1,0 1-1,-1-1 0,1 0 1,0 0-16,0 2 15,0 0 0,0 0 0,0-1-1,0 1 1,0 0 0,0 0 0,-1 0 0,1 0 0,0 0 0,0 0 0,-1 0 0,1 0 0,-1 0 0,1 1-15,21 31 130,-17-29-126,0 1 1,0-1-1,1 0 0,0-1 1,-1 0-1,1 1 0,0-2 0,0 1 1,1-1-1,-1 0 0,0 0 1,1-1-1,0 1 0,-1-1 0,1-1 1,-1 0-1,1 0 0,0 0-4,4 0-43,0-1-1,0 0 1,-1 0-1,1-2 1,-1 1-1,1-1 1,-1 0 0,0-1-1,0-1 1,7-4 43,4-5-271,-2-1 1,0 0 0,5-7 270,-10 8-74,1 1-1,1 0 1,0 1 0,0 1 0,13-6 74,-28 16 2,0 0 0,0 1 0,0-1 1,1 1-1,-1-1 0,0 1 1,0-1-1,0 1 0,1-1 0,-1 1 1,0 0-1,0 0 0,1 0 0,-1 0 1,0 0-1,1 0 0,-1 0 0,0 0 1,0 0-1,1 0 0,-1 1 0,0-1 1,0 1-1,1-1 0,-1 1 0,0-1 1,0 1-1,0 0 0,0-1 0,0 1 1,0 0-1,0 0 0,0 0 0,0 0 1,0 0-1,-1 0 0,1 0 1,0 0-1,-1 0 0,1 0 0,0 0 1,-1 1-3,3 6 111,-1 0 1,0 0 0,-1 0-1,1 0 1,-2 0 0,1 5-112,0 0 203,3 63 857,-3 6-1060,-1-17 255,8 60-255,-7-118-177,0 0 0,0 0 0,1-1 0,-1 1-1,1 0 1,1-1 0,2 6 177,-2-8-4720,-2-4-3659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19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2504 514 6819,'0'0'2729,"-32"-17"-1211,-9-7-1176,-19-9 388,-1 2-1,-14-3-729,0 3 205,-3 4 1,0 3-1,-1 3 0,-1 4 0,-1 3 0,0 4 0,-1 3 1,0 4-1,0 4 0,-22 5-205,47 1 0,0 3 0,1 2 0,1 3 0,-53 21 0,-208 99-189,289-122 159,-208 103-49,180-85 130,1 3 0,2 2 1,-3 6-52,38-29 2,0 1 0,1 1 0,1 1 0,1 0 0,0 1 0,1 0 0,1 1 0,0 1 0,1 0 0,2 0 0,0 1 0,1 1 0,1-1 0,0 1 0,2 0 0,-2 14-2,2 5 0,1 0-1,1 0 1,3 1 0,2 17 0,0-34-2,2 0 1,0 0-1,2 0 1,0-1-1,2 0 1,0 0-1,1-1 0,3 3 2,10 13 6,2-1 0,2-1 0,1-1 0,2-1-1,1-2 1,1-1 0,2-1 0,8 3-6,39 28 28,3-3 0,2-4 0,8-2-28,-8-6 10,1-5 0,3-3 0,1-4 0,93 22-10,-110-39 3,2-3 0,0-4-1,0-2 1,0-4 0,1-4-1,49-6-2,-65-1-93,0-3 0,-1-2 0,0-3 0,-2-3 0,1-2-1,23-14 94,3-6-627,-2-3 0,-2-4-1,63-49 628,-88 55-54,-2-1 0,-2-4 0,-2-1 0,20-27 54,-45 45 7,-1-1 0,-1-1 0,-1-1 0,-2-1 0,-2 0 0,-1-2 0,-1 0 0,7-31-7,-8 6 74,-4-1-1,-2 0 1,-2 0 0,-4-1-1,-2-3-73,1-4 222,-4 1 0,-3-1-1,-2 1 1,-4 1 0,-15-50-222,17 84 135,-1 0 1,-1 1-1,-2 0 1,-1 1-1,-1 1 1,-2 0-1,-1 2 1,-2 0-1,0 1 1,-2 1-1,-1 1 1,-9-7-136,16 18 115,-1 1 0,0 1 0,-1 0 0,-1 1-1,0 2 1,0 0 0,-1 0 0,0 2 0,-1 1 0,-2 0-115,-19-2 108,0 2 0,0 1 1,0 3-1,-29 2-108,43 1-109,0 1 1,-20 5 108,39-5-244,-1 0 0,1 1 0,0 0 1,0 1-1,0 0 0,0 0 0,-7 5 244,15-8-257,0 1 0,0-1 1,0 1-1,0-1 0,1 1 0,-1 0 0,0 0 0,1-1 0,-1 1 0,1 0 0,0 0 0,-1 1 1,1-1-1,0 0 0,0 0 0,1 1 0,-1 0 257,-6 30-8276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47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0 1 2177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21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1931 656,'0'0'8167,"21"-21"-6524,52-48-1640,3 2-1,16-6-2,167-107 620,35-4-620,281-148 1206,-46 28-601,310-184-210,-492 288-329,-329 189-168,-16 10-3053,-33 8-2389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25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8020,'0'0'549,"0"0"-266,19 30-120,179 270 1640,88 87 1682,195 194-3485,-378-471 136,5-3 0,121 90-136,-172-149-443,-54-45-2092,-8-3-2531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26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41 10341,'0'0'1427,"0"0"-779,-5 29-498,0 4-111,-9 55 255,3 1-294,7-4 448,3 10-448,1-79 3,0-14-11,3 25 72,-3-26-70,0 0-1,1 0 1,-1-1-1,0 1 1,1 0-1,-1-1 1,1 1-1,-1 0 1,1-1-1,-1 1 1,1-1-1,-1 1 1,1-1-1,0 1 1,-1-1-1,1 1 1,0-1-1,-1 0 1,1 1-1,0-1 1,0 0-1,-1 1 1,1-1-1,0 0 1,0 0-1,-1 0 1,1 0-1,0 0 1,0 0-1,0 0 7,-1 0-18,1 0 0,0 0 0,-1-1 0,1 1-1,-1 0 1,1 0 0,-1 0 0,0-1-1,1 1 1,-1 0 0,1-1 0,-1 1 0,1 0-1,-1-1 1,0 1 0,1-1 0,-1 1 0,0-1-1,0 1 1,1-1 0,-1 1 0,0-1 0,0 1-1,1-1 1,-1 1 0,0-1 0,0 1-1,0-1 1,0 1 0,0-1 0,0 1 0,0-1-1,0 1 1,0-1 0,0 0 18,1-3-67,7-47 16,-2-1 0,-3 0 0,-1-9 51,-1-3 41,11-63-41,-11 119-6,1-1 0,0 0 1,0 1-1,1-1 0,0 1 0,1-1 6,-3 7-8,0 0 0,0 0 0,0 0 0,0 0-1,1 0 1,-1 1 0,1-1 0,-1 0-1,1 1 1,0-1 0,-1 1 0,1 0 0,0 0-1,0-1 1,0 1 0,0 0 0,0 1-1,0-1 1,1 0 0,-1 1 0,0-1 0,0 1-1,0-1 1,1 1 0,1 0 8,-1 0 5,0 0-1,-1 0 1,1 0 0,0 0 0,0 1-1,-1-1 1,1 1 0,0 0 0,-1 0 0,1 0-1,0 0 1,-1 0 0,0 0 0,1 1-1,-1-1-4,0 1 0,0 1-1,0-1 1,0 1-1,0-1 1,0 1-1,-1 0 0,1-1 1,-1 1-1,0 0 1,0 0-1,0 0 1,0 0-1,0 3 1,2 6-125,-1 0 1,0 1-1,-1-1 1,0 0-1,-1 1 1,0-1-1,-1 0 1,-1 0-1,-1 7 125,-1-9 12,3-9-25,0 0 0,1 0 1,-1 1-1,0-1 0,1 1 1,-1-1-1,1 0 0,0 1 1,-1-1-1,1 1 1,0-1-1,0 1 0,0-1 1,0 1-1,0-1 0,0 1 1,0-1-1,0 1 0,1-1 1,-1 1-1,1-1 1,-1 1-1,1-1 0,-1 0 1,1 1-1,0-1 13,9 9-24,0 0-1,1-1 1,0-1 0,1 1 0,2-1 24,39 32-31,-44-32 48,-1 0 0,0 1 0,0-1 0,-1 2-1,0-1 1,-1 1 0,0 0 0,3 8-17,-6-10 13,0-1 0,0 1 0,-1 0 0,0 1 0,-1-1 0,0 0 0,0 0 0,-1 1 0,0-1 0,0 0 0,-1 1 0,0 3-13,0-9 7,0 1 1,0-1 0,-1 0-1,1 1 1,-1-1 0,0 0-1,0 0 1,0 0 0,0 0 0,0 0-1,-1 0 1,1-1 0,-1 1-1,0-1 1,1 0 0,-1 0-1,0 0 1,-3 2-8,0-1 18,1 0-1,-1-1 1,1 0 0,-1 1-1,0-2 1,0 1 0,0-1-1,0 0 1,0 0-1,-4 0-17,9-2-171,0 0 0,1 0-1,-1 1 1,1-1 0,-1 0-1,1 0 1,0 0 0,-1 0-1,1 0 1,0 0 0,0 0-1,-1 0 1,1 0 0,0 0-1,0 0 1,0 0 0,0 0-1,0 1 1,0-1 0,1 0-1,-1 0 1,0-1 171,1-1-1118,-1-15-3644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27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85 222 2817,'0'0'1057,"0"0"255,0 0 721,0 0-864,0 0 832,104 123-288,-104-67-753,-2-2-384,-10-7-240,-1-14-224,6-8-64,4-12-48,1-10 0,-3-3-1920,2-3-1298,-4-19-4001</inkml:trace>
  <inkml:trace contextRef="#ctx0" brushRef="#br0" timeOffset="1">0 77 1201,'0'0'9396,"0"0"-6771,0 0-2193,0 0-64,0 0 1041,0 0-545,170-77-303,-103 77-353,-5 7-64,-2 4-96,-13 1-48,-42-8-1921,-5-2-8228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27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1127 14 4978,'-32'-2'2249,"23"1"-2121,-249-10 1708,220 11-1389,0 1 1,0 2-1,1 2 1,-1 1-1,1 2 1,0 2-1,-23 9-447,20-3 221,1 2-1,0 1 1,2 2-1,0 2 1,2 1 0,0 2-1,-2 4-220,19-14 69,-1 2-1,2 0 1,1 1-1,0 0 1,1 1-1,1 1 1,1 1-1,1 0 1,1 0-1,1 1 1,1 1-1,-5 22-68,7-15 66,1 0-1,2 0 1,1 1-1,2-1 1,1 1-1,4 28-65,-1-34 37,1-1 0,1 0 0,2 0 0,0 0 0,2-1 0,0 0 0,2-1 0,9 16-37,6 2 42,2-1-1,2-1 1,1-2 0,2-1 0,1-1 0,2-2 0,1-2 0,2-1-1,31 18-41,-25-21 12,1-1 0,2-3-1,0-2 1,1-2-1,1-2 1,0-2 0,1-2-1,52 5-11,-37-10 10,1-3 0,-1-3 0,1-3-1,25-5-9,-52 2 14,-1-3 0,0-1 0,0-2 0,0-1 0,-1-3-1,-1-1 1,32-17-14,-26 8 6,0-2-1,-2-2 1,-1-2-1,-1-1 1,-2-2-1,-1-2 1,-2-1-1,-1-2 1,17-27-6,-34 42 19,-2-1 1,0 0-1,-2-1 0,-1-1 1,0 0-1,-2 0 1,-2-1-1,2-9-19,-5 15 49,-2 0 0,0 0-1,-1 0 1,-1 0 0,-1 0 0,-1 0 0,-1 0 0,-1 0-1,0 0 1,-2 1 0,-5-12-49,0 6 77,-1-1 0,-2 2 0,0 0 0,-2 1 0,-1 0 0,-1 2 0,-1 0 0,0 0 0,-6-2-77,-11-8 64,-1 1-1,-1 2 1,-1 1 0,-2 2-1,-9-2-63,11 8-313,-1 1-1,-1 2 1,0 2-1,-5 0 314,23 12-3802,10 3-3740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29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1051 5 7668,'-26'-1'856,"-15"0"-627,-17-2 438,0 3 0,0 2 0,-32 7-667,54-1 288,1 2-1,0 1 1,0 2 0,2 1-1,0 2 1,-4 3-288,-16 12 78,2 2 1,1 2-1,-14 14-78,33-22 44,1 0 1,1 2-1,1 1 0,-5 10-44,19-22 28,2-1 0,1 2 0,0-1 0,1 2 0,1-1 0,1 1 1,1 1-1,1-1 0,0 2-28,1 6 45,2 0 1,0 0-1,2 1 1,1-1 0,1 1-1,2-1 1,1 0-1,1 0 1,1 0 0,1-1-1,2 0 1,1 0-1,0-1 1,5 4-46,14 26 16,2-2 1,3-1-1,2-1 1,3-2-1,38 39-16,-44-54 7,1-2 1,2-1-1,1-1 1,9 3-8,-21-17 7,2-1 1,0-1-1,1-1 1,0-1 0,1-2-1,0-1 1,1-1-8,6-1 1,1-1 1,0-2-1,0-2 0,0-1 1,0-2-1,0-2 1,0-1-1,0-2 1,0-1-1,-1-2 0,0-1 1,-1-2-1,0-2 1,0-1-1,31-19-1,-14 7 7,-2-3 0,-2-2 0,0-3 1,-2-1-1,21-23-7,-45 38 3,-2-2-1,0 0 1,-2-1 0,0 0 0,-2-2 0,0 0-1,-2-1 1,-1 0 0,-1-1 0,-1-1 0,5-22-3,-8 18 60,-2-1 0,-1 0 0,-2 0 1,-1 0-1,-1 0 0,-2 0 0,-3-15-60,1 21 94,-2-1 0,-1 1 0,-1 0 1,-2 1-1,0 0 0,-2 0 0,0 1 0,-16-24-94,5 16 120,-2 0 0,-1 1 0,-1 1 0,-2 2 0,-1 1 0,-1 1 0,-1 1 0,-2 2 0,-29-17-120,31 23 14,0 2-1,-1 1 0,-1 1 1,0 1-1,-1 3 0,0 0 1,-1 2-1,0 2 0,0 1 1,0 2-1,-13 0-13,48 3-60,0 0 0,0 0 1,0 0-1,0 0 0,0 0 0,0 0 1,-1 0-1,1 0 0,0 0 0,0 0 1,0 0-1,0 0 0,0 0 0,-1 0 1,1 0-1,0 0 0,0 0 1,0 0-1,0 0 0,0 0 0,-1 0 1,1 0-1,0 0 0,0 0 0,0 0 1,0 0-1,0 0 0,-1 0 0,1 0 1,0 0-1,0 0 0,0 1 0,0-1 1,0 0-1,0 0 0,0 0 0,-1 0 1,1 0-1,0 0 0,0 0 0,0 1 1,0-1-1,0 0 0,0 0 0,0 0 1,0 0-1,0 0 0,0 1 1,0-1-1,0 0 0,0 0 0,0 0 1,0 0-1,0 0 0,0 1 0,0-1 60,0 17-7152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19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84 5683,'0'0'2409,"0"0"-769,0 0-332,0 0-174,0 0-291,0 0-347,0 0-520,-2-4-206,1 3 229,1 1 0,0-1 0,-1 1 0,1-1 0,0 0 0,-1 1 0,1-1 0,0 0 0,0 0 0,0 1 0,0-1 0,0 0 0,0 1 0,0-1 0,0 0-1,0 0 1,0 1 0,0-1 0,0 0 0,0 1 0,1-1 0,-1 0 0,0 1 0,0-1 0,1 0 0,-1 1 0,0-1 0,1 0 0,-1 1 0,1-1 0,-1 1 0,1-1 0,0 1 1,2-3 0,0 0 0,0 1 0,0 0 0,1 0 1,-1 0-1,1 0 0,3-1 0,16-5 29,0 0-1,12-1-28,-30 8 6,16-4 28,0 2-1,1 0 1,-1 2 0,1 0 0,-1 1 0,2 2-34,-19-2 7,-1 0 0,1 1 0,-1 0 1,1-1-1,-1 1 0,0 0 1,0 1-1,1-1 0,-1 1 1,0-1-1,0 1 0,0 0 1,-1 0-1,1 0 0,0 1 0,-1-1 1,1 1-1,-1-1 0,0 1 1,0 0-1,0 0 0,0 0 1,-1 0-1,1 0 0,-1 0 1,1 0-1,-1 0 0,0 1 0,0 2-7,2 10 14,0 1 0,-1 0 0,-1 0 0,-1 0 0,-1 11-14,0-15-25,0 1-56,-1 0 1,0-1-1,-1 1 1,-1-1 0,0 1-1,-1-1 1,-1-1-1,0 1 1,0-1-1,-1 0 1,-1 0 0,-4 5 80,-17 20-445,-2 0 0,-35 31 445,-6 2 22,67-62-108,9-6-239,-3-2 232,42 6 180,0-3 0,1-1 0,41-4-87,-4 0 798,23 2-380,-60 0-2613,-37 0-2751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21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0 656,'45'528'48,"-37"-284"-48,4-33 16,0 3 16,6 26-16,-6 17 0,-7-1-16,-5-44-208,0-66-144,0-70 352,-2-43 0,-8-22 0,2-22 0,-7-33-224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22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1 596 12214,'0'0'1088,"0"0"-605,14-20-270,198-307 134,-187 284-310,7-11 13,3 2-1,22-25-49,-52 70-9,-4 6 6,-1 0-1,1-1 0,0 1 0,0 0 1,-1 0-1,1 1 0,0-1 0,0 0 1,0 0-1,0 0 0,0 0 0,0 1 1,0-1-1,0 1 0,0-1 0,1 1 1,-1-1-1,0 1 0,1-1 4,1 8-162,2 76 601,-5 66-439,0-71 67,0 242 162,0-190-2488,-1-122-1540,-1-8-1595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22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5266,'0'0'3586,"0"0"-2081,0 0-705,0 0-800,0 0-112,0 0 112,35-67 48,25 67 64,7 0 64,5 0-176,-47 0-2225,-3 0-2929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47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729 1 2177,'-93'141'987,"75"-113"216,18-28 198,0 0-102,0 0-210,-10 1 8397,5 0-9461,-1 0 0,1 0 0,0 1 0,0 0-1,1 0 1,-1 0 0,-4 3-25,-74 70-318,3 3 0,-51 66 318,-67 68-407,184-198 334,12-11 35,0 0 0,-1 0 0,0 0 0,1 0 0,-1 0 0,0-1 1,0 0-1,-1 0 0,1 1 0,0-2 0,-1 1 0,1 0 0,-1-1 0,0 1 0,1-1 0,-1 0 0,0-1 38,3 0-680,1 0-1276,0 0-1853,0 0-1767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23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0 9396,'0'0'2273,"0"0"-587,0 0-875,-24 24-117,24-24-694,-94 101 536,90-97-492,1 1 0,-1 0 0,1 0 0,-1 1 0,2-1 0,-1 1 0,-2 5-44,5-8 24,-1 1 0,0-1 0,1 1 0,0-1 1,0 1-1,0-1 0,0 1 0,0 0-24,1 9 38,-1-9-35,0 0-1,0 0 0,0 0 0,1 0 1,0 0-1,0 0 0,0 0 0,0 0 1,0 0-1,1-1 0,0 1-2,-1-1-1,1-1 0,0 0 1,-1 0-1,1 0 0,0 0 0,0 0 0,1-1 0,-1 1 0,0 0 0,0-1 0,1 0 1,-1 1-1,1-1 0,-1 0 0,1 0 0,2 0 1,9 3-40,1-2 0,0 1 0,0-2 0,0 0 0,0 0 0,12-2 40,5-2-818,0-1 0,19-6 818,-48 9-60,48-6-354,-49 7 414,-1-1-1,1 1 0,-1 0 1,1 0-1,-1 0 1,1 0-1,-1 1 1,1-1-1,-1 0 1,0 0-1,1 1 1,-1-1-1,1 1 0,-1-1 1,0 1-1,1 0 1,-1 0-1,0-1 1,0 1-1,0 0 1,1 0-1,-1 0 0,0 0 1,0 0-1,-1 1 1,1-1-1,0 0 1,0 0-1,0 1 1,0 0 0,3 24 66,-2 0 0,0 1 0,-1-1 1,-2 1-1,-1 0 0,-1 1-66,-1-8 81,0 0 1,-5 12-82,-4 20-86,13-50-1063,0-3-2920,0-4-2382</inkml:trace>
  <inkml:trace contextRef="#ctx0" brushRef="#br0" timeOffset="1">300 305 8324,'0'0'2577,"0"0"-1777,0 0-768,0 0 240,0 0 545,0 0-337,137-76-288,-90 76-32,-32 0-160,-5 0-2225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03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7411,'0'0'1521,"0"0"-809,0 0-570,0 0-3,0 0 61,8 9-46,-1 0-39,0-1-1,0 2 0,-1-1 0,0 1 0,0 0 0,-1 0 1,-1 0-1,0 1 0,0-1 0,0 5-114,5 33 286,-2 0-1,-3 1 0,-1 0 1,-4 38-286,0-35 157,1-31-93,-20 841 913,18-832-1100,-26 485 395,26-293-3132,2-222-1755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04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8980,'0'0'1553,"0"0"-801,0 0-624,0 0-96,0 197-16,0-106 192,0-1-32,0-3-96,5-9-32,-3-8-16,3-7 33,0-10-65,3-6-16,-1-13-785,5-14-1344,-7-20-1008,-2 0-2226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04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371 1 4802,'0'0'707,"0"0"-387,0 0 83,0 0 8,-26 17-19,-86 54-77,69-46-11,-1-1 0,-5 0-304,13-8 2569,-19 14-2569,55-29 32,-1 0 0,0 0 0,1 0 0,-1 0-1,1 0 1,-1 0 0,1 0 0,0 0 0,-1 0-1,1 0 1,0 0 0,0 0 0,0 0-1,-1 0 1,1 0 0,0 0 0,1 1 0,-1-1-1,0 0 1,0 0 0,0 0 0,1 0 0,-1 0-1,0 0 1,1 0 0,-1 0 0,1 0 0,-1 0-1,1 0 1,0 0 0,-1-1 0,1 1-1,0 0 1,0 0 0,0 0-32,9 9-7,1-1 1,0 1-1,1-2 0,0 0 0,0 0 1,11 4 6,1 2 24,-4-2-63,2 0-1,-1-1 1,1-1 0,1-1 0,0-2-1,0 0 1,0-1 0,1-1-1,0-1 1,0-2 0,7 0 39,-15-2-3028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05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1 7972,'0'0'1624,"0"0"-210,0 0-37,-23 10-238,-9 5-813,1 1-1,-4 4-325,30-17 45,1 1-1,0-1 1,-1 1-1,2 0 1,-1 0-1,0 0 1,1 0 0,0 1-1,0 0 1,0-1-1,0 1 1,1 0-1,0 0 1,0 0-1,0 1 1,1-1-1,-1 4-44,-2 5 86,-1 9 11,0 0 0,2 1 0,0 0 0,2 0 0,1 0 0,1 12-97,-1-33 0,0 0 1,1 0 0,-1 0-1,1 0 1,0 0-1,-1 0 1,1 0-1,1 0 1,-1 0-1,0-1 1,1 1 0,-1 0-1,1-1 1,0 1-1,0-1 1,0 1-1,0-1 1,1 1-1,1 0 4,1 0 1,-1 0 0,1 0-1,-1-1 1,1 0-1,0 0 1,0 0-1,0 0 1,0-1-1,3 1-4,8 0-52,0 0-1,1-1 1,-1 0 0,1-2-1,-1 0 1,12-2 52,-12-1-379,0 0 1,-1-1-1,0 0 0,0-1 0,7-5 379,45-16-1323,-66 28 1369,-1 0 1,1-1 0,-1 1 0,1 0 0,-1 0 0,1 0 0,-1-1 0,0 1 0,0 0 0,1 0 0,-1 0 0,0 0 0,0 0-1,0 0 1,0 0 0,0 0 0,0 0 0,0 0 0,0-1 0,0 1 0,0 0 0,-1 0-47,1 2 112,-1 8-45,0 1 0,-1-1 0,0 1 0,-1-1 0,-1 2-67,-7 34-1066,10-44-1578,-4-3-944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05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8036,'0'0'3169,"0"0"-2160,0 0-849,0 0 272,0 0 784,0 0-543,152-65-337,-90 63-240,-2 0 16,-5 2-48,-43 0-64,-9 0-6355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06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1344 87 6675,'0'0'2153,"0"0"-1104,-29-10-439,-93-31 23,88 32-311,-1 1 0,0 1 1,0 2-1,-1 1 0,1 2 1,-1 2-1,-16 2-322,-17-1 284,42-1-200,0 1 1,0 1 0,0 1-1,0 2 1,0 0 0,1 2 0,0 1-1,-11 6-84,-23 12 64,2 3 0,1 2-1,-32 25-63,53-31 36,0 2-1,2 2 1,2 1-1,1 1 0,-21 27-35,41-43 11,0 0-1,1 0 0,1 1 0,1 0 0,0 0 1,1 1-1,1 0 0,0 0 0,0 6-10,4-12 0,0 0 1,0 1-1,1-1 0,1 1 1,0-1-1,0 1 0,1-1 0,1 1 1,0-1-1,0 0 0,1 1 1,1-1-1,0-1 0,0 1 0,3 4 0,11 13-5,2-1 0,1 0-1,1-2 1,1 0-1,14 11 6,-33-32 1,76 73 2,2-4 0,41 24-3,-68-58-5,0-3 0,2-2 0,2-3 0,45 16 5,-62-31 0,1-3-1,0-2 1,1-1-1,1-2 1,-1-3-1,1-1 1,37-2 0,-30-3 3,0-3-1,0-2 1,0-2 0,-1-3 0,0-2 0,25-10-3,-4-3-5,-2-2 1,-1-4-1,-1-2 0,-2-4 1,-2-2-1,-1-3 1,12-15 4,-53 39-6,-1-1 1,-1 0 0,17-23 5,-28 32 5,-1-1 1,-1-1 0,1 1-1,-2-1 1,0 0 0,0-1-1,-2 0 1,3-10-6,-3 7 31,-1 0 1,0 0-1,-1 0 0,-2 0 1,1 0-1,-2 0 0,0 0 1,-1 0-1,-1 0 0,-1 0 0,0 1 1,-1-1-1,0 1 0,-2 0 1,-4-7-32,-7-9 60,-2 1 1,-1 2-1,-1 0 0,-2 1 1,0 1-1,-2 1 1,-1 2-1,-1 0 1,-1 2-1,-1 2 1,-15-8-61,-4 0 67,-1 3 0,-1 2 0,-1 2 0,-1 2 0,0 3 0,-2 2-1,-8 1-66,37 8-2614,28 5-5400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39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1 592,'0'0'4872,"0"0"-3053,0 0-1304,0 0-344,0 0 117,0 0 254,0 0-62,0 27-173,0 307 691,0-234-718,-13 498 613,-1-141-746,13-444-203,1 1 0,0-1 0,1 0 0,1 1 0,0-1 0,1 0 0,3 11 56,-6-24-62,1 0 0,-1 1 0,0-1-1,0 0 1,0 1 0,0-1 0,0 0 0,0 1 0,0-1 0,1 0 0,-1 1-1,0-1 1,0 0 0,0 0 0,1 1 0,-1-1 0,0 0 0,0 0 0,1 1-1,-1-1 1,0 0 0,1 0 0,-1 0 0,0 0 0,1 1 0,-1-1 0,0 0-1,1 0 1,-1 0 0,0 0 0,1 0 0,-1 0 0,0 0 0,1 0 0,-1 0 62,8-2-4040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39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0 7043,'0'0'480,"0"0"-400,-101 168 1,78-116 511,13-3 240,10-4-240,0-5-287,0-2-225,23 0-32,9-2-32,5-3 0,5-6 0,1-7 48,2-4-64,-3-11-32,-2-5-1345,-33 0-2305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40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7956,'0'0'864,"0"0"-720,0 0-96,0 0 192,3 125 336,-3-82-95,0-1-273,0-6-144,0-7 32,0-9-80,0-8-16,0-8 0,0-4-1057,-3 0-383,1 0-2770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48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663 10 10213,'0'0'1411,"0"0"99,-34-2-272,-107-5-638,132 6-558,0 1 0,-1 1 0,1-1 0,0 1 0,0 1 0,-1 0 0,1 0 0,1 1 0,-1 0 0,0 1 0,1-1 0,-8 6-42,5-1 1,0 1 1,0 0-1,1 1 0,0 0 1,0 1-1,-1 4-1,-1-1-10,-19 25-5,1 2 0,2 1 0,3 1 0,1 1 0,2 1 0,2 1 0,2 1 0,-12 47 15,15-34-39,3 1 0,3 0-1,2 0 1,2 0 0,4 1-1,2 0 1,3 6 39,-2-55 3,0 1 1,1-1-1,0 0 1,1 0-1,0 0 1,1 0-1,0 0 1,1-1-1,1 0 1,0-1-1,0 1 1,2-1-1,-1-1 1,1 1-1,0-2 1,2 1-4,1 1 7,0-1 1,1-1 0,1 0 0,-1-1 0,1 0 0,1-1-1,-1-1 1,1 0 0,0-1 0,1-1 0,-1 0-1,1-1 1,10 1-8,8 0 7,1-2 1,0-2-1,-1 0 0,1-3 0,-1 0 0,1-3 1,-1-1-1,-1-1 0,1-2 0,-1-1 0,-1-1 0,0-2 1,15-11-8,0-1 33,-2-3 1,-2-1 0,0-2 0,10-14-34,-39 34 14,0-1 0,-1-1 0,0 0 1,-2-1-1,1-1 0,-2 1 0,0-2 1,-1 1-1,-1-1 0,0-1 0,-1 0 1,-1 0-1,3-15-14,-6 9 52,0 1 0,-1 0-1,-2-1 1,0 1 0,-2-1 0,-1-2-52,1 11 45,-1 0-1,0 1 1,-1 0-1,-1 0 1,0 0-1,-1 0 1,-1 1 0,0 0-1,-8-12-44,-10-5 63,0 1 0,-2 1-1,-1 1 1,-18-13-63,-3-2-69,40 28 586,6 9-2538,0 1-5165,3 4-412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40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6691,'0'0'1857,"0"0"-1857,0 0 64,0 0 720,0 0-207,0 0 111,152-47-48,-110 54-256,-2 7-160,-5-5-128,-3-1 33,-5-3-129,-24-5-1281,-3 0-3953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41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1147 87 6195,'0'0'1248,"0"0"-565,-29-5-312,-97-16 163,93 17 66,-1 1 0,1 1 0,-25 3-600,7 0 326,17 0-199,0 2-1,1 1 1,-1 2 0,2 2 0,-29 9-127,-6 6 208,1 3 1,-16 12-209,54-25 125,0 2 1,2 1-1,0 1 0,0 1 0,2 1 0,1 2 0,-18 18-125,28-25 32,1 1-1,1 0 1,1 0-1,0 1 1,1 0-1,1 1 1,0 0-1,1 0 1,1 1 0,1 0-1,0 0 1,1 0-1,0 13-31,1 1 14,1 1 0,2-1 0,2 23-14,0-37 8,1 0 0,0-1 0,2 0 1,-1 0-1,2 0 0,1 0 0,5 9-8,4 3 32,2 0 0,0-2 0,2 0-1,2-1 1,1 0-32,32 30 236,38 30-236,-40-40 78,2-3 0,2-2 1,2-2-1,47 22-78,-78-47 9,0-1-1,1-1 1,0-2 0,1-1 0,0-1 0,0-2 0,1-1-1,-1-1 1,1-2 0,0 0 0,0-3 0,1 0-9,-9-3 5,1-1 0,-1-1 0,0 0 0,-1-2 0,0-1-1,0-1 1,0 0 0,-2-2 0,1 0 0,-1-2 0,-1 0 0,5-5-5,23-23 27,-2-1-1,-2-2 1,-2-2-1,4-10-26,-16 19 16,-1-1-1,-3-2 1,-1-1-1,7-17-15,-19 30 12,0 0-1,-2 0 0,-2-1 1,0 0-1,-2 0 0,-1-1 0,-1-11-11,-1-6 23,-2 0 0,-6-44-23,2 69 9,0-1 0,-2 1 0,-1 0-1,0 1 1,-2 0 0,-8-19-9,4 18 38,0 0-1,-2 1 1,0 0-1,-1 1 1,-2 1-1,0 1 1,-1 0-1,0 1 0,-7-4-36,11 11 49,-1 1 0,0 0 0,0 1 0,-1 0 0,0 1 1,-1 1-1,0 1 0,0 0 0,0 1 0,-1 1 1,1 1-1,-1 0 0,-12 1-50,-56 1-934,73 3-2465,7 5-4004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42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2049 1 7908,'0'0'971,"0"0"-424,0 0-24,0 0 461,0 0-418,-7 15-380,4-7-174,-8 19 39,-2-1-1,0-1 0,-2 0 1,-1 1-51,-58 71 300,-4-4 0,-5-2-1,-3-5 1,-4-3 0,-14 5-300,-500 353 1132,514-379-983,-90 59 147,-6-9 0,-132 57-296,248-140 197,62-26-4137,30-21 128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43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 4402,'0'0'4002,"0"0"-3618,0 134-208,0-60 96,-7 9 144,-3-5 1,0-6-209,2-14-80,6-13-80,2-14 0,0-11-48,0-11-208,0-9-2113,0 0-3522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43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4258,'0'0'4434,"0"0"-3554,0 0-784,0 0-48,0 0 129,0 0 223,42-85-144,0 81-64,10-1-144,8 1-48,-38 2-384,-2-1-4354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44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684 46 9636,'0'0'614,"0"0"-422,11 24-66,-2-4-87,8 16 55,-2 1-1,-2 1 1,6 27-94,-3 9 53,-9-38-23,2 1 0,1-1 0,1 0 0,9 16-30,-18-49-7,-1 0 0,1 0 0,0 0 0,0 0 0,0 0 1,0-1-1,0 1 0,0-1 0,1 1 0,0-1 0,-1 0 0,1 0 0,0 0 0,0 0 0,0 0 0,0-1 0,0 1 0,0-1 1,1 0-1,-1 0 0,0 0 0,1-1 0,-1 1 0,1-1 0,-1 1 0,0-1 0,1 0 0,-1-1 0,1 1 0,-1-1 0,1 1 1,-1-1-1,0 0 0,0 0 0,1 0 0,-1-1 0,0 1 0,0-1 0,0 0 0,0 0 0,0 0 0,1-1 7,7-7-2,-1-1 0,1-1-1,-1 1 1,-1-1 0,-1-1 0,5-8 2,46-87 49,-56 102-47,26-53-118,-2 0 1,-3-1-1,-3-2 1,9-41 115,-28 88-3151,-2 12-2972</inkml:trace>
  <inkml:trace contextRef="#ctx0" brushRef="#br0" timeOffset="1">0 61 7123,'0'0'3106,"0"0"-1826,0 0-639,0 0-417,0 0-224,0 0 48,10 5 352,35-1 128,10 1-224,4 1-160,4-1-80,1-5-48,-7 0 64,-2 0-80,-45 0-3777,-7-5-5203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45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996 16 6147,'-21'-3'1291,"-57"-4"76,-2 2-1367,43 4 538,-1 2 0,1 1-1,-35 7-537,46-2 134,0 0-1,1 2 1,0 0-1,0 2 1,1 1-1,1 1 1,0 1-1,1 1 1,0 0-1,2 2 1,0 1-1,0 0 1,-1 5-134,-18 22 48,1 2 0,3 1 1,3 2-1,1 1 0,-8 21-48,23-40 83,1 2 0,2 0 0,1 0 0,2 1 0,1 0 0,1 1 0,3 0 0,0 0 0,3 0 0,1 1 0,1-1 0,3 0 1,0 1-1,3-1 0,1-1 0,9 29-83,-4-27 16,1-2 0,2 1 0,2-2 0,1 0 0,1-1 0,2-1 0,1-1 0,25 27-16,-29-38 7,2-1 0,0-1-1,1 0 1,1-1-1,0-2 1,1 0 0,1-2-1,1 0 1,-1-2-1,2 0 1,0-2 0,23 5-7,-11-5 7,1-2 0,1-2 1,-1-2-1,1-1 0,0-2 0,33-5-7,-42 1 2,0-1 0,0-2-1,-1-1 1,0-1-1,0-1 1,-1-2-1,-1-1 1,24-15-2,-15 4 4,0-2 0,-1-1-1,-2-2 1,-1-1 0,-2-2 0,0-1 0,-3-1 0,18-27-4,-26 30 9,-1 0 0,-1-1 0,-1-1 1,-2-1-1,-2 0 0,-1-1 0,-1 0 0,-2-1 0,-2 0 0,3-29-9,-8 28 18,0-1-1,-3 1 0,-3-27-17,1 41 10,-1 1-1,-1 0 1,-1 1 0,-1-1-1,-1 1 1,-8-15-10,-4-3 61,-1 2 0,-2 0 0,-1 1 0,-3 2 0,0 1 0,-17-15-61,21 26 39,0 1 0,-2 0 0,0 2-1,-2 1 1,0 1 0,-1 1-1,0 2 1,-1 1 0,-4 0-39,-24-11-240,54 22-2487,3 2-5735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46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6611,'0'0'2380,"0"0"-1084,0 0-706,0 34-321,0 394 743,35 836 1087,-27-1147-2045,4 95-1460,-12-208-2903,0-4-4015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47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97 8196,'0'0'445,"2"21"-218,11 139 13,-12-106-110,-1-25-66,2-1 1,0 1-1,3 9-64,-2-30 25,-2-9-25,0-10-9,5-287 188,-6 288-87,0 1 1,1-1-1,1 1 0,-1-1 1,2 1-1,-1 0 0,1 0 1,1 0-1,2-5-92,-4 10 14,0 1-1,1-1 1,-1 0-1,1 1 1,0 0-1,0 0 1,0 0-1,0 0 1,1 0-1,-1 1 1,1 0-1,-1-1 1,1 1-1,0 0 1,0 1-1,0-1 1,0 1-1,0 0 1,0 0-1,0 0 1,5 0-14,-1-1 11,1 1 0,0 1 0,0 0-1,0 0 1,0 1 0,2 0-11,-9-1 0,0 1-1,0-1 0,-1 1 1,1-1-1,0 1 1,0 0-1,-1 0 1,1 0-1,0 0 0,-1 0 1,1 0-1,-1 0 1,1 1-1,-1-1 1,0 0-1,0 1 0,1-1 1,-1 1-1,0-1 1,0 1-1,-1 0 1,1-1-1,0 1 0,0 0 1,-1 0-1,1 0 1,-1-1-1,0 1 1,1 0-1,-1 1 1,1 4-50,0 0 0,-1 0 0,0 0 0,0 0 0,0 0 0,-1 0 0,0 0 0,-1 0 0,1 0 0,-1 0 0,-1-1 0,1 1 0,-1-1 0,0 1 0,-1-1 0,0 0 0,0 0 0,0 0 0,0-1 0,-1 0 0,0 1 0,0-2 0,-1 2 50,-25 19 150,-2 0 0,-20 10-150,-1 2 1061,53-37-1054,1 0-1,0 0 1,-1 0 0,1 0 0,-1 1 0,1-1 0,0 0 0,-1 0 0,1 1 0,0-1-1,-1 0 1,1 1 0,0-1 0,0 0 0,-1 1 0,1-1 0,0 0 0,0 1-1,-1-1 1,1 1 0,0-1 0,0 0 0,0 1 0,0-1 0,0 1 0,0-1 0,0 1-1,0-1 1,-1 0 0,2 1 0,-1-1 0,0 1 0,0-1 0,0 1 0,0-1-1,0 0 1,0 1 0,0-1 0,0 1 0,1-1 0,-1 0 0,0 1 0,0-1-1,1 1 1,-1-1 0,0 0 0,1 1 0,-1-1 0,0 0 0,1 0 0,-1 1 0,0-1-1,1 0 1,-1 0 0,0 1 0,1-1 0,-1 0 0,1 0 0,-1 0 0,1 0-1,-1 0 1,1 0-7,27 9-45,3-6 49,0-1-1,0-1 0,17-2-3,-17-1 13,0 2 0,0 2-1,16 3-12,-45-5 5,0 0-1,1 0 1,-1 1 0,0-1-1,0 1 1,0 0 0,0-1-1,0 1 1,0 0 0,0 0-1,-1 0 1,1 1-1,0-1 1,0 0 0,-1 1-1,1-1 1,-1 1 0,1-1-1,-1 1 1,0 0-1,0 0 1,1 0 0,-1-1-1,0 1 1,-1 0 0,1 0-1,0 0 1,-1 1-1,1-1 1,-1 0 0,1 0-1,-1 0 1,0 0 0,0 0-1,0 0 1,0 1-1,-1-1 1,1 0 0,0 0-1,-1 0 1,1 0 0,-1 0-1,0 0 1,0 0-1,0 0 1,0 0 0,0 0-1,0 0 1,-2 1-5,-3 5 13,-1 0-1,0 0 1,-1-1-1,0 0 1,0 0 0,0-1-1,-3 2-12,-70 40 523,9-6 488,39-22-755,22-14-154,0 0 1,1 1-1,-9 7-102,18-14-7,1 0 0,0 0 0,0 0-1,0 1 1,-1-1 0,1 0 0,0 0 0,0 0 0,0 0-1,0 0 1,-1 0 0,1 1 0,0-1 0,0 0 0,0 0-1,0 0 1,0 0 0,0 1 0,0-1 0,0 0 0,-1 0-1,1 0 1,0 1 0,0-1 0,0 0 0,0 0 0,0 0 0,0 1-1,0-1 1,0 0 0,0 0 0,0 1 0,0-1 0,0 0-1,1 0 1,-1 0 0,0 0 0,0 1 0,0-1 0,0 0-1,0 0 1,0 0 0,0 1 0,0-1 0,1 0 0,-1 0 7,13 4-643,17-5-5033,-20-3-204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47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8692,'0'0'934,"0"0"-537,0 0 148,5 21-81,0-1-385,1 1-22,-1 0 0,-2 0 1,0 0-1,-1 1 0,-1 11-57,-6 221 742,5-253-735,0 1 0,0 0-1,1-1 1,-1 1 0,0-1 0,1 1 0,-1 0 0,1-1-1,-1 1 1,1-1 0,0 1 0,-1-1 0,1 0 0,0 1-1,0-1 1,0 0 0,0 1 0,0-1 0,1 0 0,-1 0-1,0 0 1,0 0 0,1 0 0,-1 0 0,1-1 0,-1 1-1,1 0 1,-1-1 0,1 1 0,-1-1 0,1 1 0,1-1-7,6 2 1,1-1 1,-1 0-1,1-1 1,-1 0 0,5-1-2,4 1 24,-9-1 3,0 1-1,-1-1 1,1-1 0,0 0 0,-1 0 0,1-1 0,-1 0 0,0 0 0,2-2-27,-4 3-196,-1-1 0,1 0 0,-1-1 0,0 1 0,0-1 0,-1 0 0,1 0 0,-1-1 0,0 1 0,0-1 0,0 0 1,-1 0-1,1-1 196,-1-9-3501,-3 4-2331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50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457 30 8100,'0'0'2198,"0"0"-282,0 0-345,-36-5-469,-112-16-411,141 20-675,1 0 0,-1 0 0,1 1 0,0 0 0,-1 0 1,1 1-1,-1-1 0,1 1 0,-1 1 0,1-1 0,0 1 0,-6 3-16,8-3 4,-1 1 0,1 1 0,0-1-1,1 0 1,-1 1 0,0 0-1,1 0 1,0 0 0,0 0-1,-1 3-3,-10 13 7,-2 0-14,2 0 0,0 1 0,1 1 0,2 0 1,0 1-1,1 0 0,2 0 0,0 1 0,1 0 0,2 0 0,0 1 0,2 0 0,0 0 0,2 0 0,2 19 7,-1-42-8,0 1-1,0-1 1,1 0 0,-1 1-1,1-1 1,-1 0 0,1 0-1,0 1 1,0-1 0,0 0-1,0 0 1,1 0-1,-1 0 1,0 0 0,1 0-1,0-1 1,-1 1 0,3 1 8,-1 0-15,1-1 0,0 1 0,0-1 0,0 0-1,0 0 1,0-1 0,1 1 0,-1-1 0,0 0 0,1 0 15,15 1-47,1 0-1,-1-1 0,0-1 1,10-1 47,-8 0-5,-6-1-45,1 0 0,-1-1-1,0-1 1,0 0 0,-1-2 0,1 1 0,6-5 50,2 0-53,-1 2 1,21-5 52,-42 12-4,-1 1-1,0-1 1,0 1 0,1-1 0,-1 1-1,0 0 1,1 0 0,-1 0 0,0 0 0,1 0-1,-1 0 1,0 0 0,1 0 0,-1 0 0,0 1-1,1-1 1,-1 0 0,0 1 0,1-1 0,-1 1-1,0 0 1,0-1 0,0 1 0,0 0-1,0 0 1,0-1 0,0 1 0,1 1 4,-1 1-20,1 0 1,-1 1 0,0-1-1,-1 1 1,1-1 0,-1 0-1,1 1 1,-1-1 0,0 1-1,0 0 20,0 0 2,2 56-374,-1-14-672,6 40 1044,-1-63-952,-6-23 723,0 1-1,0 0 1,1 0-1,-1-1 0,0 1 1,1 0-1,-1 0 1,1-1-1,-1 1 1,1-1-1,-1 1 0,1 0 1,-1-1-1,1 1 1,0-1-1,-1 1 0,1-1 1,0 0-1,-1 1 1,1-1-1,0 0 0,0 1 1,-1-1-1,1 0 1,0 0-1,0 0 230,-1 0-4399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48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696 104 6499,'-33'-3'1483,"33"3"-1483,-68-5 966,-7 3-966,60 3 112,1 0-1,-1 1 1,1 0-1,0 1 1,-1 1 0,2 0-1,-1 1 1,0 0-1,1 2 1,0-1 0,0 1-1,-5 5-111,11-8 56,-21 13 191,0 1-1,1 1 0,2 2 0,0 0 0,1 2 0,1 0 1,-20 27-247,30-33 135,1 1 1,1 1 0,0 0 0,1 0 0,1 1 0,1 0 0,1 1-1,1 0 1,1 0 0,0 0 0,2 1 0,-1 13-136,3-10 53,1 0-1,2-1 1,0 1 0,1 0-1,2-1 1,0 0 0,2 0-1,0 0 1,11 20-53,1-5 36,1-1 0,2-1 0,2 0 0,1-2 0,10 7-36,2 3 20,2-2 1,1-2-1,3-1 1,1-3-1,2-1 1,1-2 0,25 11-21,-47-32 3,0-1 0,1-1 1,1-1-1,0-1 0,0-2 0,1-1 1,27 3-4,-35-6 5,0-2 0,0 0 0,0-1 0,0-2 1,0 0-1,-1-1 0,1 0 0,-1-2 0,1 0 0,-1-2 1,14-6-6,-10 1 14,-1-2 0,0 0 1,-1-1-1,-1-2 0,0 0 1,-2-1-1,0 0 1,14-20-15,-3 1 17,-3 0 0,-1-2 0,-2-1 1,11-27-18,-15 24 15,-2-1 1,-2 0-1,-1-1 1,-3 0-1,-2-1 1,0-8-16,-6 25 10,-1-1-1,-1 0 1,-1 0-1,-2 1 1,-1-1 0,-1 0-1,-2 1 1,-1 0 0,-1 0-1,-4-7-9,-2 4 16,-1 0-1,-2 1 0,-1 2 1,-1-1-1,-2 2 1,-1 1-1,-1 0 1,-1 2-1,-18-15-15,21 22 1,-1 2 0,-1 0-1,0 1 1,-1 1 0,-20-8-1,27 14-25,-1 1 0,1 2-1,-1-1 1,-1 2 0,1 1 0,0 0 0,-1 1-1,-11 1 26,18 3-2841,12 9-6854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49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5090,'0'0'3114,"0"0"-2210,0 0-792,25 37 22,356 474 2635,247 255-521,-488-614-2149,7-7 0,6-6 0,140 95-99,-223-184 21,5 3 94,54 50-115,-128-102-518,3 3 1242,-2-3-7285,-6-1-463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49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9 6291,'0'0'1739,"0"0"-183,0 0-121,-24-2 72,-80-4-498,100 6-976,1 0 0,-1 0 0,0 0 0,0 1 0,0 0 0,1-1 0,-1 1 0,0 1 0,1-1 0,-1 0 0,0 1 0,1 0 0,0 0 1,-1 0-1,1 0 0,0 0 0,0 1 0,0-1 0,1 1 0,-1 0 0,1 0 0,-1 0 0,0 1-33,-5 6 72,-4 5 41,0 1 0,1 0 0,0 0 0,2 1 0,0 0 0,1 1-1,0 0 1,-1 8-113,2-1 138,1 1 0,1-1-1,2 1 1,0 0-1,2 0 1,1 2-138,0-22 9,0 0 0,0 1 0,1-1 1,0 0-1,1 1 0,-1-1 0,1 0 0,0 0 0,1 0 0,-1 0 1,1-1-1,0 1 0,1-1 0,0 0 0,-1 0 0,3 3-9,1-2-3,0 0 0,0 0-1,1 0 1,0-1 0,0 0-1,0 0 1,0-1-1,1 0 1,-1-1 0,1 0-1,2 1 4,5 0-329,1-1 0,-1 0 0,1-1 0,0-1 0,0-1 0,-1 0-1,1-1 1,11-2 329,-26 2-225,-1 1 0,0 0 0,0-1 0,1 1 0,-1-1 0,0 1 0,0-1 0,0 0 0,0 1 0,0-1 0,0 0 0,0 0 0,0 0 0,0 1 0,0-1 0,0 0 0,0 0 0,0-2 225,10-18-5714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50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8948,'0'0'1505,"0"0"-1025,0 0-384,0 0 128,0 141-32,0-98-80,0-3-32,0-8-16,5-15-64,3-5-16,-1-12-144,3 0-1376,-2-5-385,-6-10-416,-2-10-2161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50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2769,'0'0'3279,"0"0"-1030,0 0-701,0 0-156,0 0-431,0 1-912,0 0 0,0 0 0,0-1 0,-1 1 1,1 0-1,0 0 0,0 0 0,1 0 1,-1 0-1,0 0 0,0 0 0,0 0 0,1 0 1,-1-1-1,0 1 0,1 0 0,-1 0 1,0 0-1,1 0 0,0-1-49,3 2 5,0 0-1,1-1 1,0 0-1,-1 0 1,1 0-1,0-1 1,-1 0-1,1 1 1,0-2-1,0 1 1,-1 0-1,1-1 1,0 0-1,-1 0 1,1-1-1,0 1-4,4-4 6,0-1 1,-1 1-1,1-1 1,-1-1-1,-1 0 0,1 0 1,5-7-7,-2 2 1,1 1 0,-1 1 0,7-4-1,-14 11-1,0 1-1,0-1 1,1 1 0,-1 0 0,0 0 0,1 0-1,0 1 1,-1 0 0,1 0 0,0 0 0,-1 0-1,1 1 1,1 0 1,-5 0 1,1 0 0,-1 0 0,0 0 0,0 1 0,0-1 0,1 0 0,-1 1 0,0-1 1,0 1-1,0-1 0,0 1 0,0 0 0,0-1 0,0 1 0,0 0 0,0 0 0,0 0 0,0 0 0,-1 0 0,1 0 0,0 0 0,0 0 0,-1 0 0,1 0 0,-1 0 0,1 0 0,-1 0 0,0 1 0,1-1 0,-1 0 1,0 0-1,0 1 0,0-1-1,2 8 17,-2 1 1,1-1-1,-1 0 1,-1 5-18,1 1 28,0 236-1623,0-251-3698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51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725 25 7812,'-23'-4'795,"3"0"-616,-12-2 91,1 1 0,-1 2 0,-27 0-270,40 5 122,0 0 0,0 1 0,1 0-1,0 2 1,-1 0 0,1 1-1,1 1 1,-1 1 0,1 0-1,1 1 1,0 1 0,0 0 0,-7 7-122,0 2 199,0 0 1,1 2 0,1 0 0,1 1-1,1 1 1,1 1 0,1 1 0,-3 8-200,5-3 60,1 1 1,1 0 0,2 1 0,1 0 0,2 1 0,1 0 0,2 0 0,1 1-1,1-1 1,2 1 0,2 21-61,0-33 17,1-1 0,1 0 0,1 0-1,1 0 1,1-1 0,0 1 0,2-1 0,0 0-17,8 12 34,1 0 0,2-2 1,1 0-1,11 12-34,16 17 60,2-2-1,2-3 1,35 28-60,-55-56 17,1-1 1,1-1-1,1-1 1,1-3 0,0 0-1,2-3 1,16 6-18,-28-15 10,0-1 0,1 0 0,0-2 1,0-1-1,0-2 0,14 0-10,-24-1 4,-1-2-1,1 0 1,-1-1 0,1 0-1,-1-1 1,0-1 0,0-1-1,0 0 1,-1-1-1,0 0 1,7-4-4,5-8 13,-1 0 0,0-2 0,-1 0 0,-2-2 0,0 0 0,3-7-13,16-22 85,-2-1 0,14-29-85,-36 54 32,0 0-1,-2-2 1,-2 0-1,0 0 0,-2-1 1,-1-1-1,-2 1 1,-1-2-1,0-6-31,-3 6 36,-2-1-1,-2 1 1,-1-1 0,-1 1-1,-2 0 1,-1-1 0,-7-23-36,8 43 6,0-1 1,-1 1-1,-1 0 1,0 0-1,0 1 1,-1 0-1,-1 0 1,0 1-1,0 0 1,-2 0-1,1 1 1,-1 0-1,0 0 1,-1 1-1,0 1 1,-1 0-1,0 0 1,0 1 0,-2 0-7,3 3 19,1 0 0,-1 0 0,1 2 0,-1-1 0,-8 0-19,15 3-1,0-1 1,0 1 0,0 0-1,0 0 1,0 1 0,1-1-1,-1 1 1,-1 0 0,3 0-7,1-1 0,0 0 0,0 1-1,0-1 1,0 1 0,0 0 0,0-1 0,0 1 0,0 0 0,0 0 0,0 0 0,0 0 0,0-1-1,0 1 1,0 0 0,1 0 0,-1 1 0,0-1 0,1 0 0,-1 0 0,1 0 0,-1 1 7,-1 23-1540,2 3-3494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51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1 475 8820,'0'0'1473,"0"0"-1409,32 130-48,1-70 16,4-10-32,8-21 0,4-14 0,16-15 0,5-31 0,9-43 208,11-27 352,9-10 369,8-6-113,5 12-432,0 2-208,-2 18-112,-86 65-64,-9 9-5170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55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12614,'0'0'1200,"0"0"-623,0 0-577,0 0-1025,0 0-2208,0 0-1858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34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1 550 9588,'0'0'1246,"0"0"-1182,0 0-120,30-7 72,-30 7-16,41-9 22,0-3-1,7-3-21,-38 11 7,-1-1 0,0 0 1,0 0-1,-1-1 0,1 0 0,-1 0 0,0-1 0,-1 0 1,0 0-1,0-1 0,0 0 0,-1-1 0,0 1 1,2-7-8,0 4 11,6-11-89,0 0 0,-2 0-1,0-1 1,-2-1 0,-1 0-1,0 0 1,-2-1 0,-1 0 0,-1 0-1,-1-1 1,-1 1 0,-1-7 78,-2 17-20,0 11-1,0 0-1,0 0 1,0 0-1,0 0 1,0 0-1,-1 0 1,0 0-1,-1-3 22,1 5 45,0 1-1,1 0 1,-1 0 0,0 0-1,0 0 1,0 0-1,0 0 1,0 0 0,-1 0-1,1 1 1,0-1 0,0 0-1,0 1 1,-1-1 0,1 1-1,0-1 1,-1 1-1,1-1 1,-1 1 0,1 0-1,0 0 1,-1 0 0,1 0-1,-1 0 1,1 0-1,-2 0-44,2 0 55,0 0 1,-1 1-1,1-1 0,-1 0 0,1 1 0,0-1 0,0 1 0,-1-1 0,1 1 0,0-1 0,0 1 0,0 0 0,-1 0 0,1 0 0,0 0 1,0-1-1,0 1 0,1 0 0,-1 1 0,0-1 0,0 0 0,0 0 0,1 0 0,-1 0 0,1 1 0,-1-1 0,1 0 0,-1 1-55,-1 7 50,-1-1-1,2 0 0,-1 1 1,1 4-50,0-5 64,-16 183 183,8 54-247,-11 141 78,15-336-141,-13 100 164,14-127-430,-1 0-1,-1-1 1,-1 1 0,-1-1 0,-3 3 329,10-22-79,0-1 0,-1 1 1,1-1-1,-1 1 0,0-1 0,1 0 1,-1 0-1,0 0 0,-1 0 1,1 0-1,0 0 0,0-1 1,-1 1-1,1-1 0,-1 1 1,0-1 78,1 0-2,0-1 1,1 0 0,-1 1 0,0-1 0,1 0 0,-1 0 0,0 0 0,0 0 0,1 0-1,-1 0 1,0 0 0,1-1 0,-1 1 0,0-1 0,1 1 0,-1-1 0,1 0 0,-1 1-1,1-1 1,-1 0 0,1 0 0,-1 0 0,1 0 0,0 0 0,0-1 0,-1 1 0,1 0-1,0-1 1,0 1 1,-4-7 57,-1-1 0,2 1 0,-1-1 0,1 0 0,1 0 0,-1 0 0,2-1-1,-1 1 1,1-1 0,1 1 0,-1-8-57,-1-19 596,2 0-1,3-22-595,-1 45 43,1 1 0,1-1 1,0 0-1,1 1 0,0 0 0,1 0 0,1 0 0,0 1 0,0-1 0,1 1 1,0 1-1,8-9-43,-2 3-94,1 0 1,0 1 0,1 1-1,1 0 1,1 1 0,0 1-1,6-3 94,-10 10-3890,-9 5-2379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35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0 256 10117,'0'0'3201,"0"0"-3185,0 0-16,0 0 0,0 0 32,0 0 96,157-152-16,-95 112-32,-2 8-48,-5 12-32,-11 9-2801,-39 11-2545,-5 0 783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50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70 113 6163,'0'0'3009,"0"0"497,0 0-1809,0 0-321,0 0-784,0 0-560,-70-88-64,116 85-208,16 0 240,5 3 176,-1-3-176,4-3-512,3 2-1457,-49 1-2913,-3 0-3362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35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8612,'0'0'2081,"0"0"-659,0 0-547,0 0-395,-13 28-168,3-6-243,-1-2-2,2 1 1,0 0 0,1 1 0,2-1 0,0 1 0,1 1-1,1-1 1,1 7-68,-3 55 549,4 1-1,6 48-548,-3-124 19,0 0 1,0 0 0,1 0 0,0-1-1,1 1 1,0 0 0,0-1 0,1 0-1,0 0 1,0 0 0,1 0 0,3 3-20,-4-7-84,-1 0 0,1 0 1,0 0-1,1 0 1,-1-1-1,1 0 0,-1 0 1,1 0-1,0 0 1,0-1-1,0 0 0,1 0 1,-1 0-1,0-1 0,1 1 1,-1-1-1,1-1 1,0 1-1,-1-1 0,2 0 84,-4 0-498,1 0 0,0 0-1,-1 0 1,1-1 0,-1 1-1,1-1 1,0 0-1,-1 0 1,0 0 0,1 0-1,-1-1 1,0 0 0,1 1-1,-1-1 1,0-1 498,-1 1-304,1 0 0,-1-1 0,0 1 0,0-1 0,-1 0 0,1 0 0,0 0 0,-1 0 0,0 0 0,1 0 0,-1 0 0,-1 0 0,1 0 1,0-1-1,-1-2 304,2-12-1348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35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1 182 10485,'0'0'1104,"0"0"-722,0 0-123,0 0 464,1 3-78,2 4-597,-1 0 1,0 0-1,-1 0 0,1 1 0,-2-1 1,1 1-1,-1-1 0,0 4-48,0-4 3,0-1 0,0 1 0,0 0 0,1 0 0,0 0 0,1-1 0,-1 1 0,1-1 0,1 1 0,-1-1 0,1 0 0,3 5-3,-4-9-74,0 0 0,1 0 0,-1-1 0,1 1 1,-1-1-1,1 0 0,0 0 0,-1 0 0,1 0 0,0 0 0,0-1 1,0 1-1,0-1 0,0 1 0,0-1 0,-1 0 0,1 0 1,0-1-1,0 1 0,0-1 0,0 1 0,0-1 0,-1 0 1,1 0-1,0 0 0,0 0 0,-1-1 0,3-1 74,0-2-35,1-1 0,-1-1-1,-1 1 1,1-1 0,1-3 35,-2 2-20,1 1 1,-1 0 0,2 0-1,-1 1 1,1-1 19,-3 5-12,-1 0 1,0 0 0,0 1-1,1-1 1,-1 0-1,1 1 1,0 0 0,-1 0-1,1 0 1,0 0 0,0 0-1,0 0 1,0 1-1,-1-1 1,1 1 0,0 0-1,1 0 12,-3 0 10,0 1-1,-1-1 0,1 1 0,0 0 1,0-1-1,-1 1 0,1 0 0,0-1 1,-1 1-1,1 0 0,-1 0 1,1-1-1,-1 1 0,1 0 0,-1 0 1,1 0-1,-1 0 0,0 0 1,0 0-1,1 0 0,-1 0 0,0 0 1,0 0-1,0 0 0,0 0 0,0 0-9,2 35 287,-2-31-217,0 36 208,-1-26-260,1-1 0,0 0 1,1 0-1,1 0 0,0 0 0,1 0 0,3 10-18,5-7-1576,0-13-4795,-8-9 3884,2-65 1081,-2 18 822</inkml:trace>
  <inkml:trace contextRef="#ctx0" brushRef="#br0" timeOffset="1">429 1 5651,'0'0'357,"0"0"171,0 0 860,21 13 274,-5-4-1273,-8-6-262,0 1 0,0 0 0,-1 1 0,0-1-1,0 2 1,0-1 0,-1 1 0,0 0 0,0 0 0,0 0 0,-1 1 0,0 0 0,0 0-1,0 0 1,-1 1 0,0-1 0,-1 1 0,0 1-127,5 27 307,-2 1-1,-1 0 1,-2 0 0,-2 0-1,-2 18-306,1-28 97,-1-5-54,-1 0 1,0 1-1,-2-1 1,-1 0-1,0-1 1,-2 1-1,-1 0-43,-10 25-181,-3-2-1,-18 27 182,37-67-515,-13 19-1013,5-15-1304,-1-5-3468,4-4 4509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41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37 864,'0'0'7556,"0"0"-5224,0 0-1708,0 0-213,0 0-147,0 0-139,-1-5-154,1 4 29,0 0 0,0 0 0,-1 0 0,1 0 0,0 0 0,0 1 0,0-1 0,0 0 0,0 0 0,0 0 1,1 0-1,-1 0 0,0 0 0,0 0 0,0 1 0,1-1 0,-1 0 0,1 0 0,-1 0 0,0 1 0,1-1 0,0 0 0,-1 0 0,1 1 0,-1-1 0,1 0 1,0 1-1,-1-1 0,1 1 0,0-1 0,0 1 0,-1-1 0,1 1 0,1-1 0,3 0 8,1 0 0,-1 0 0,1 0 0,0 1 0,-1 0 1,5 0-9,0 0 13,-4 0-7,-1 0 0,1 0-1,0 0 1,-1 1 0,1 0-1,1 1-5,-5-2 4,0 1 0,-1 0 0,1-1 0,-1 1 0,1 0 0,-1 0 0,1 0 0,-1 0-1,1 0 1,-1 1 0,0-1 0,0 0 0,0 1 0,0-1 0,0 1 0,0-1 0,0 1-1,0-1 1,0 1 0,-1 0 0,1-1 0,-1 1-4,3 9-6,-1-1-1,-1 0 1,0 1 0,0 0 0,-1-1-1,0 1 1,-1 0 6,0 16-121,1-13-1,-2 0 0,0 0 1,0 0-1,-2 0 0,0 0 1,0-1-1,-1 1 0,-1-1 1,0-1-1,-1 1 122,-10 18-383,-3-1-1,0-1 1,-12 12 383,22-29 127,-1-1 0,-1 0 0,-1 0-127,-3 3 1108,16-14-1100,0 1 1,0-1-1,0 0 1,0 0-1,0 1 1,0-1 0,0 0-1,0 0 1,0 1-1,0-1 1,0 0-1,0 0 1,0 0-1,0 1 1,0-1-1,0 0 1,0 0-1,0 1 1,1-1-1,-1 0 1,0 0-1,0 0 1,0 0-1,0 1 1,0-1 0,1 0-1,-1 0 1,0 0-1,0 0 1,0 0-1,1 1 1,-1-1-1,0 0 1,0 0-1,0 0 1,1 0-1,-1 0 1,0 0-1,0 0 1,1 0-1,-1 0 1,0 0-1,0 0 1,1 0 0,-1 0-1,0 0-8,29 4 277,0-1 1,1-2-1,-1-1 0,15-2-277,19 1 556,-44 1-1040,-9 1 745,1-1 0,-1 0 1,1-1-1,-1 0 1,1-1-262,-8 2-246,-1-1 1,1 0-1,-1 0 1,0 0-1,0 0 1,1 0 0,-1 0-1,0 0 1,0-1-1,1 0 246,-2 1-493,0-1 0,0 1-1,0 0 1,0-1-1,0 1 1,0-1-1,0 1 1,-1-1-1,1 1 1,0-1-1,-1 1 1,1-1-1,-1 0 1,0 1-1,1-1 1,-1 0 493,0-11-2697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41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9476,'0'0'2578,"0"0"-1682,0 0-896,0 0 0,0 0 80,0 0 128,80-4 64,-53-1-160,-2 3 0,-3 2-112,-7 0 80,-5 0-80,0 0-448,-10 0-3778,0 0-1360,0 0 3185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41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1 4130,'-105'15'2086,"103"-14"-2019,0-1 0,-1 1-1,1-1 1,0 1 0,0 0-1,0 0 1,0 0 0,0 0-1,0 0 1,1 0 0,-1 1 0,0-1-1,1 1 1,-1-1 0,1 1-1,-1-1 1,1 1 0,0 0-1,-1 0 1,1 0 0,0 0 0,0 0-1,0 0 1,1 0 0,-1 0-1,0 0 1,1 0 0,0 0-1,-1 0 1,1 0 0,0 1-1,0-1 1,0 0 0,0 0 0,0 0-1,1 1 1,-1-1 0,1 0-1,-1 0 1,1 0 0,0 0-1,0 0-66,0 1 8,1 0-1,-1-1 0,0 1 0,1-1 0,0 1 0,-1-1 1,1 0-1,0 0 0,0 0 0,1 0 0,-1 0 0,0 0 1,1 0-8,37 23 89,-23-15-61,4 3 3,0-1-8,-2 1-1,0 1 1,17 16-23,-31-26 14,-1 1-1,1 0 1,-1 1 0,0-1-1,0 1 1,0 0 0,-1 0 0,0 0-1,0 0 1,-1 0 0,1 1-1,-2-1 1,1 1 0,-1 0-1,1 5-13,-1-2 13,0 0 0,-1 0-1,0 0 1,0 1-1,-1-1 1,-1 0 0,0 0-1,0 0-12,0-5 38,0 0 0,0-1 0,0 1 0,-1-1 0,1 0-1,-1 0 1,0 0 0,0 0 0,-1-1 0,1 1 0,-1-1-1,0 1 1,0-1 0,0-1 0,0 1 0,0 0 0,-2 0-38,-5 1 340,-1 1 0,0-2 1,0 1-1,0-2 0,0 1 0,-1-2 1,1 0-1,0 0 0,-1-1 0,-7-1-340,8 1 53,12 0-74,0-1 0,-1 1 0,1 0 0,0-1 0,-1 1 0,1 0 0,0-1 0,-1 1 0,1-1 0,0 1 1,0-1-1,-1 1 0,1 0 0,0-1 0,0 1 0,0-1 0,0 1 0,0-1 0,0 1 0,-1-1 0,1 1 0,0-1 1,1 1-1,-1-1 0,0 1 0,0-1 0,0 1 0,0-1 0,0 1 0,0-1 21,4-16-1715,11 2-1195,-3 5-1567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42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2145,'0'0'3516,"0"0"-2208,0 0-201,0 0-262,21-11-207,70-32-48,-87 41-522,0 0 1,0 0-1,0 0 1,0 1-1,1 0 1,-1 0-1,0 0 1,0 0-1,1 1 1,-1 0-1,1 0 1,-1 0-1,0 0 1,1 1-1,-1 0 1,0-1-1,1 2 1,-1-1-1,0 0 1,0 1 0,0 0-1,0 0 1,2 1-69,0 0 48,0 0-18,-1 0 0,1 0-1,-1 1 1,0 0 0,0 0 0,0 0-1,-1 0 1,1 1 0,-1 0-1,0-1 1,0 2 0,-1-1 0,1 0-1,-1 1 1,0 0 0,0 2-30,-1-3 18,-1 0 1,0 0 0,0 0 0,0 0 0,-1 0-1,0 0 1,0 0 0,0 0 0,0 1 0,-1-1-1,0 0 1,0 0 0,0 0 0,-1-1-1,0 1 1,0 0 0,0 0 0,0-1 0,-1 0-1,-2 5-18,-28 36 117,-36 37-117,31-38 46,-29 43-46,65-82-7,-1 0 0,1 0 0,0 1 0,1-1 0,-1 0 0,1 1-1,0-1 1,0 0 0,1 1 0,-1-1 0,1 1 0,1 4 7,0-8-4,-1-1 1,1 0-1,-1 0 0,1 0 1,0 0-1,-1 0 1,1 0-1,0 0 1,0 0-1,0 0 0,0-1 1,0 1-1,0 0 1,0 0-1,0-1 1,0 1-1,0-1 0,0 1 1,1-1-1,-1 1 1,0-1-1,0 0 0,0 1 1,1-1-1,-1 0 1,0 0-1,0 0 1,1 0 3,43 4-19,-41-4 31,298 0 4057,-297-1-3356,5-1 34,-7 3-3643,-3-1-2872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47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81 11333,'0'0'0,"0"0"-128,0 0 128,174-56 0,-129 45 0,-5 7 16,-5-1 0,-5 3 16,-5 0 64,-3 2-48,-5 0-48,-9 0-128,-8 0-4450,0 11 1793,-15 16 896,-20-1 512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48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15 592,'0'0'9018,"0"0"-5878,0 0-2041,0 0-405,0 0-230,3-2-325,0 0-143,1 0 0,-1 1-1,1-1 1,-1 1 0,1 0 0,0 0 0,-1 0 0,1 0 0,0 1 0,0 0 0,0 0 0,-1 0 0,1 0 0,0 0 0,0 1 0,0-1 0,-1 1 0,1 0 0,0 0 0,-1 1 0,1-1 0,2 3 4,2-1 6,-1 0 1,0 1-1,0 1 1,-1-1-1,1 1 1,-1 0-1,0 0 1,0 1-1,-1 0 1,5 6-7,-4-3 20,-1 0 1,0 0 0,-1 1 0,0 0-1,0 0 1,-1 0 0,-1 0 0,1 0 0,-2 1-1,1 0-20,1 24 115,-2 1 0,-2 11-115,1-7 107,-3 13-80,-2-1-1,-3 0 1,-7 24-27,8-41-227,-2-8-2340,9-27 2422,0 1-1,0-1 1,0 1-1,0-1 1,-1 1-1,1-1 1,0 0-1,0 1 1,0-1-1,-1 1 1,1-1 0,0 0-1,-1 1 1,1-1-1,0 0 1,-1 1-1,1-1 1,0 0-1,-1 1 1,1-1-1,0 0 1,-1 0-1,1 0 1,-1 1-1,1-1 1,-1 0-1,1 0 1,0 0-1,-1 0 1,1 0-1,-1 0 1,1 0-1,-1 0 1,1 0-1,-1 0 1,1 0-1,-1 0 1,1 0 0,-1 0-1,1 0 1,0 0-1,-1-1 1,1 1-1,-1 0 1,1 0-1,0-1 1,-1 1-1,1 0 1,-1 0-1,1-1 1,0 1-1,-1 0 1,1-1-1,0 1 1,0 0-1,-1-1 1,1 1-1,0-1 1,0 1-1,0-1 1,-1 1-1,1-1 146,-8-14-621,1-1 0,1 0-1,0-1 1,-2-11 621,-13-36 3899,16 55-2925,1 0-1,1-1 1,0 1-1,0-1 1,1 0-1,0 0 1,1 0-1,0 0 1,0-10-974,1 18 31,1-1 0,0 0-1,-1 1 1,1-1 0,0 1 0,1 0 0,-1-1 0,0 1 0,0 0 0,1-1 0,0 1 0,-1 0 0,1 0-1,0 0 1,0 1 0,0-1 0,0 0 0,1 0-31,44-26 201,-38 23-153,45-22-172,1 2-1,1 3 0,1 2 1,34-6 124,-68 22-3379,0 0 0,1 1 0,0 2 0,9 1 3379,-29 0-899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49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75 9060,'0'0'2300,"0"0"-603,0 0-756,0 0-575,-3 23-195,-1 6-111,-1 9 84,1 0 1,2 30-145,2-62 5,0 1 0,1-1 0,0 1 1,0-1-1,0 0 0,0 0 0,1 1 0,1-1 0,-1 0 0,1 0 0,0-1 0,0 1 1,0 0-1,1-1 0,0 0 0,0 0 0,0 0 0,1-1 0,-1 1 0,1-1 0,0 0 1,0 0-1,1-1 0,-1 1 0,1-1 0,0 0 0,0-1 0,0 0 0,0 0 0,0 0 0,1 0 1,-1-1-1,0 0 0,1-1 0,5 1-5,-8-1 1,0 0-1,-1 0 1,1 0 0,0-1 0,0 1-1,0-1 1,-1 0 0,1 0-1,0 0 1,-1-1-1,-1 1 2,0 0-1,0-1 1,0 1 0,-1-1-1,1 0 1,-1 1-1,1-1 1,-1 0 0,0 0-1,0 0 1,1 0 0,-1 0-1,-1 0 1,1 0-1,0 0 1,0 0 0,-1-1-2,4-13 59,-1 1 0,-1-1 1,0-1-1,-1 1 0,-1 0 1,-1-10-60,1-3 164,-1 18-73,0 0 1,-1 0 0,0 1-1,-1-1 1,0 0 0,0 1-1,-1-1 1,-1 1 0,0 0-1,0 1 1,-1-1-1,0 1 1,-1 0 0,0 0-1,-6-5-91,8 8 14,-1 0 0,0 0 0,0 1 0,-1 0-1,0 0 1,1 0 0,-2 1 0,1 0 0,0 0 0,-1 1-1,0 0 1,0 1 0,0-1 0,0 1 0,0 1-1,0 0 1,0 0 0,-1 0 0,1 1 0,0 1 0,-3-1-14,10 0-138,1 1 1,-1-1-1,1 0 1,0 0-1,-1 0 1,1 0-1,0 0 1,-1 0-1,1 0 1,0 1-1,-1-1 1,1 0-1,0 0 1,-1 0-1,1 1 1,0-1-1,0 0 1,-1 0-1,1 1 1,0-1-1,0 0 1,0 1-1,-1-1 1,1 0-1,0 1 1,0-1-1,0 0 1,0 1 137,-5 16-9639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2:51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1 8292,'0'0'2115,"0"0"-1215,0 0-575,0 0 54,0 0 256,-12 19-336,1-1-272,-3 5-5,1 1 1,0 0-1,2 0 1,-2 11-23,3-9 35,4-14-30,2 0 0,0 1 1,0-1-1,1 1 0,0 0 1,1 0-1,0 8-5,2-21-61,0 0-118,3 1 142,-1 0 1,0 0 0,0 0-1,0-1 1,1 1-1,-1-1 1,0 0 0,0 1-1,1-1 1,-1 0-1,0 0 1,3-1 36,1 1-46,9 2 38,-1 0 1,0 1-1,1 0 0,-1 1 0,0 0 1,-1 2-1,1-1 0,-1 2 0,3 1 8,-11-5 9,0 1-1,0-1 0,0 1 1,0 0-1,-1 0 0,0 0 1,0 0-1,0 1 1,0 0-1,-1 0 0,1 0 1,-1 0-1,-1 1 0,1-1 1,-1 1-1,0-1 1,0 1-1,0 0 0,-1 0 1,0 0-1,0 0 0,-1 0 1,1 2-9,-1 3 24,0-3 36,0 0-1,0 0 0,-1 0 1,0 0-1,-1 0-59,1-5 47,0 0-1,0 0 1,0 0 0,-1 0-1,1-1 1,-1 1-1,1-1 1,-1 1 0,0-1-1,0 0 1,0 1-1,0-1 1,-1 0 0,-1 1-47,-12 9 202,0-1 1,-1-1 0,0-1 0,-1 0-1,1-1 1,-2-1 0,1-1 0,-1-1-1,0 0 1,0-1 0,0-1 0,0-1-1,-15-1-202,33-20-9927,1 9 4047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50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149 143 10133,'0'0'819,"0"0"459,0 0-203,-24 29-462,24-29-613,-98 126 134,95-120-148,-1 0 1,0-1 0,1 1-1,0 0 1,1 1 0,-1-1-1,1 0 1,0 2 13,2-5-20,0 0 0,-1 1 1,1-1-1,0 0 0,1 1 1,-1-1-1,1 0 0,-1 0 1,1 1 19,1 4-68,-2-6 12,1 0 1,-1 0 0,1 0 0,-1 0 0,1-1 0,0 1 0,0 0 0,0 0-1,0-1 1,0 1 0,0-1 0,1 1 0,-1-1 0,0 1 0,1-1-1,-1 0 1,1 0 0,-1 0 0,1 0 0,0 0 0,-1 0 0,1 0-1,0 0 1,0-1 0,0 1 0,0 0 0,1-1 55,6 2-305,1-1 0,-1 0 0,1-1 1,-1 0-1,4-1 305,7 0-15,-15 1 18,1-1 0,0 0 0,-1-1 0,1 1 0,-1-1 0,1 0 0,-1 0 1,0-1-1,0 0 0,0 0 0,0 0 0,0 0 0,-1-1 0,1 0 0,-1 0 1,0 0-1,0 0 0,-1-1 0,1 1 0,-1-1 0,0 0 0,1-3-3,4-6 161,-1 0 0,0 0 0,-1-1 0,-1 0-1,0 0 1,-1 0 0,-1-1 0,0 0-161,0-23 650,-1 0-1,-2-17-649,0 23 288,0 30-259,0 1 0,1-1 0,-2 1 0,1-1 0,0 0 0,0 1 0,-1-1-1,1 1 1,-1-1 0,0 1 0,0 0 0,0-1 0,0 1 0,0 0 0,-1-1 0,1 1-1,-1 0 1,0-1-29,-1 1-14,0 0 0,0 1 0,1 0-1,-1 0 1,0 0 0,0 0-1,0 0 1,0 0 0,0 1 0,-1-1-1,1 1 1,0 0 0,0 0-1,-3 0 15,4 0-367,-2 0 48,2 0-2871,2 0-817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23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21 3346,'0'0'3983,"0"0"-2671,0 0-1061,0 0-158,0 0 246,0 0 547,-3 0 240,-2-1-752,0 0 0,0 0 0,-1 0-1,1 0 1,0-1 0,-1 0-374,0-1 122,-1 1 0,1 0-1,-1 1 1,0-1 0,-3 1-122,-53 1 1248,62 0-1229,1 0 0,-1 0 1,0 0-1,0 0 0,1 1 0,-1-1 0,0 0 0,1 0 0,-1 1 0,0-1 0,1 1 0,-1-1 0,1 1 0,-1-1 0,1 1 0,-1-1 0,1 1 0,-1-1 0,1 1 0,-1-1 0,1 1 0,-1 0 0,1-1 0,0 1 0,0 0 0,-1-1 0,1 1 0,0 0 1,0 0-1,0-1 0,0 1 0,0 0 0,0 0-19,-1 32 215,1-21-184,1 1-28,0 1-1,0-1 0,2 0 1,-1 0-1,2 0 0,0 0 1,0-1-1,1 1 0,3 4-2,11 19 105,2-2-1,12 15-104,-16-26-309,-1 0-1,-2 1 1,0 1-1,-2 0 1,0 1-1,0 6 310,-9-21-757,0 0 0,-1 0 0,-1 0 0,1 4 757,-2-14-220,0 1-1,1 0 0,-1 0 0,0 0 0,0 0 0,0 0 0,-1 0 0,1 0 0,0 0 0,-1 0 0,1 0 0,-1-1 0,1 1 0,-1 0 0,0 0 0,0 0 0,0-1 0,0 1 0,0-1 0,0 1 0,-1-1 0,1 1 0,0-1 0,-1 0 1,1 1-1,-1-1 0,0 0 221,-5 1-470,0 0 0,0 0 1,0-1-1,0-1 1,0 1-1,0-1 1,0 0-1,0 0 0,-4-2 470,2 1 243,1 0 0,0-1 0,0 0 0,0-1-1,0 1 1,0-2 0,-6-3-243,8 4 284,-4-2 496,1-1 1,0 0-1,1 0 0,-7-7-780,12 11 135,1-1 0,0 1 0,0-1 0,0 0 0,0 1 0,1-1 0,-1 0 0,1 0-1,-1 0 1,1 0 0,0 0 0,0-1 0,1 1 0,-1 0 0,0 0 0,1-1 0,0-2-135,0 0 9,1-1-1,0 1 1,0-1 0,0 1 0,1 0 0,0-1-1,0 1 1,0 0 0,1 0 0,0 0 0,0 1-1,3-4-8,7-8 9,0 0 0,1 1 0,4-3-9,4-4 1,23-25 9,-15 18 12,-1-1-1,-2-2 1,-2-1-1,0 0 1,2-9-22,-26 40 134,1 0 0,-1 1 0,0-1 0,0 0 0,0 0 0,0 0 0,0 0 0,-1 0 0,1 0 0,-1 0 0,0-2-134,0 4 79,0 0-1,-1 0 1,1 0 0,0 1-1,0-1 1,-1 0-1,1 0 1,-1 0 0,1 0-1,-1 0 1,1 1-1,-1-1 1,1 0 0,-1 1-1,0-1 1,0 0 0,1 1-1,-1-1 1,0 1-1,0-1 1,1 1 0,-1-1-1,0 1 1,0 0-1,0-1 1,0 1 0,0 0-1,0 0 1,0-1-1,0 1 1,0 0 0,0 0-1,1 0 1,-1 0-1,-1 0-78,-44 0-317,46 1-3986,0 0 2360,0 0 882,0 3-4142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3:23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 8244,'0'0'1702,"0"0"-747,0 0-451,-20 23-162,-11 14-51,-19 31-291,45-58 44,-1 0 1,1 0 0,0 0-1,1 1 1,0 0 0,1 0 0,0 0-1,0 7-44,1 5 139,0-1 0,2 1 0,0 4-139,1 6 87,-1-18-55,0 1-1,1 0 0,1 0 0,1-1 1,0 1-1,0-1 0,2 0 0,2 4-31,-5-13 1,1-1 0,0 1 0,0-1 0,1 0 0,-1 0 0,1 0 0,0 0-1,1 0 1,-1-1 0,1 0 0,0 0 0,0 0 0,0-1 0,0 1 0,1-1-1,-1-1 1,1 1 0,0-1 0,0 0 0,0 0 0,0 0 0,2-1-1,6 2-12,-1-1 0,1-1 0,0 0 1,-1-1-1,1 0 0,0-2 0,6 0 12,-14 1-2,0 0 0,-1-1 0,1 1 0,0-1 0,-1 0 1,0-1-1,1 1 0,-1-1 0,0 0 0,0-1 0,0 1 0,-1-1 0,1 0 0,-1 0 0,0 0 0,0 0 0,0-1 0,0-1 2,-2 3 6,-1 1 0,1-1 0,-1 0 0,1 0 0,-1 0 0,0 0-1,0 0 1,-1 0 0,1 0 0,0 0 0,-1 0 0,0 0 0,0 0 0,0-1-1,0 1 1,0 0 0,-1 0 0,1 0 0,-1 0 0,0 0 0,0 0 0,0 0-1,-1-2-5,0 1 15,-1 1-1,1-1 1,-1 1-1,1 0 0,-1 0 1,0 0-1,0 0 1,0 0-1,-1 1 0,1-1 1,-1 1-1,1 0 1,-1 0-1,0 0 0,0 1 1,-2-1-15,-12-2 81,0 0-1,0 2 1,0 0 0,0 1-1,0 1 1,0 1 0,0 0-1,-8 3-80,23-4-54,-1 1-1,1 0 0,0 0 1,0 0-1,-1 0 0,1 0 0,0 1 1,0-1-1,0 1 0,0 0 0,1 0 1,-1 0-1,0 0 0,1 1 0,0-1 1,-1 1-1,1-1 0,0 1 1,0 0-1,0 0 0,1 0 0,-1 0 1,1 0-1,0 0 0,-1 0 0,1 1 1,1-1-1,-1 0 0,0 1 0,1-1 1,0 0-1,0 1 0,0 1 55,0 7-5005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04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10629,'0'0'1134,"0"0"-670,0 0-686,0 0 25,0 0 205,0 0 51,0 0-11,0 0-14,22-6 4,-22 6-38,18-6 16,1 2 0,-1 0 0,14 0-16,-31 4 0,1 0 1,-1 0-1,0 0 1,0 0-1,0 0 0,0 1 1,1-1-1,-1 0 1,0 1-1,0-1 0,0 1 1,0-1-1,0 1 1,0 0-1,0-1 1,0 1-1,0 0 0,-1 0 1,1-1-1,0 1 1,0 0-1,0 0 1,-1 0-1,1 0 0,-1 0 1,1 0-1,-1 0 1,1 0-1,-1 0 1,0 1-1,1-1 0,-1 0 0,1 5 3,0 0 0,0 0 0,-1 0-1,0 0 1,-1 5-3,1 1 13,0-9-7,2 17 6,-2-1 0,0 0 0,-1 0-1,-1 0 1,-1 0 0,-1 0 0,0-1 0,-5 10-12,-6 6-38,-17 26 38,-13 28 1319,45-87-1307,0-1 0,0 1 0,-1 0 1,1 0-1,0-1 0,0 1 0,0 0 0,0 0 0,0-1 1,0 1-1,0 0 0,0 0 0,0-1 0,0 1 0,0 0 1,0 0-1,1-1 0,-1 1 0,0 0 0,0 0 1,1-1-1,-1 1 0,1 0 0,-1-1 0,1 1 0,-1-1 1,1 1-1,-1 0 0,1-1 0,-1 1 0,1-1 0,0 1 1,-1-1-1,1 0 0,0 1 0,-1-1 0,1 0 0,0 1 1,0-1-1,-1 0 0,1 0 0,0 0 0,0 0 1,-1 0-1,1 0 0,0 0 0,0 0-12,44 2-71,-36-2 117,5 0-143,-1-1 1,1 0-1,0 0 1,0-2-1,-1 0 0,3-1 97,-8 1-727,0 0-1,-1 0 0,0-1 0,1 0 0,-1 0 0,5-4 728,-4-1-4159,-5-1-747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04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0 6291,'0'0'2444,"0"0"-1150,0 0-62,0 0-381,0 0-371,-12 20-269,1-4-174,5-8-21,0 1 1,1 0-1,0 0 1,0 0-1,1 1 1,0-1-1,1 1 1,0 0-1,0 1 1,1-1-1,1 0 0,-1 1 1,2 5-17,0-5 25,-1 10 21,2 1 0,0-1 0,2 0 0,1 5-46,-3-20 3,1 0-1,-1 0 1,1-1 0,1 1-1,-1 0 1,1-1-1,0 0 1,0 1 0,1-1-1,-1-1 1,1 1-1,0 0 1,0-1 0,1 0-1,-1 0 1,1 0-1,1 0-2,-1-2-2,1 1-1,0-1 1,0 0-1,0 0 0,0-1 1,0 1-1,0-2 1,0 1-1,1-1 0,-1 1 1,0-2-1,6 0 3,6 1 7,-14 0-6,1 0-1,-1-1 0,1 0 0,-1 1 0,0-1 0,1-1 0,-1 1 0,0-1 1,0 1-1,0-1 0,0-1 0,0 1 0,0 0 0,3-4 0,-2 2 6,1-2 0,-1 1 0,-1 0 0,1-1 0,-1 0 0,0 0 0,0-1 0,-1 1 1,1-1-7,2-7 15,-1 0 1,0-1 0,-1 0-1,0 0 1,-1 0 0,-1 0-1,-1-1 1,0-10-16,0 9 15,-1 12-8,1 0 0,-1 0 0,0 0 0,0 1 0,0-1 0,-1 0 0,0 0 0,0 0 0,0 0 0,0 1 0,-1-1 0,0 1 0,0-1 0,0 1 0,0-1 0,-1 1 0,1 0 0,-2 0-7,-36-33 350,37 34-600,0 1 0,0 0 0,-1 0 0,1 0 0,0 0 0,-1 1 0,1-1 0,-1 1 0,0 0 0,1 0 0,-1 1 0,0-1 0,0 0 250,4 1-4060,0 0-2010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05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 6435,'0'0'1486,"0"0"-768,0 0-147,0 0 42,-19 24 83,-61 80 86,76-99-730,0 0 0,1 0 0,-1 1 0,1-1 1,1 1-1,-1 0 0,1-1 0,0 1 0,0 0 0,1 1 0,-1-1 0,1 0 0,1 0 0,-1 1 0,1-1 0,0 0 0,1 1 1,0 3-53,1 20 156,-2-22-151,1-1-1,0 1 1,0 0-1,0 0 1,1-1-1,0 1 1,1-1-1,0 1 1,0-1 0,0 0-1,1 0 1,0 0-1,1-1 1,-1 1-1,1-1 1,0 0-1,1-1 1,0 1-1,-1-1 1,2 0 0,-1 0-1,1-1 1,-1 0-1,1 0 1,0-1-1,0 0 1,1 0-1,-1 0 1,1-1 0,-1 0-1,1-1 1,0 1-1,0-1 1,5-1-5,-11 0-3,3 1 4,1-1-1,-1-1 1,1 1 0,-1-1-1,1 0 1,-1 0 0,3-1-1,-6 1 2,-1 0 1,1 1-1,-1-1 1,1 0-1,-1-1 1,0 1 0,1 0-1,-1 0 1,0-1-1,0 1 1,0 0 0,0-1-1,0 1 1,0-1-1,0 1 1,0-1 0,-1 0-1,1 1 1,-1-1-1,1 0 1,-1 0 0,1 1-1,-1-1 1,0-1-3,1-4 39,0 0 1,0-1 0,-1 1-1,0-1 1,-1 1 0,0-7-40,0 12 9,1-1 1,-1 1-1,0-1 1,0 1-1,0-1 1,0 1-1,0 0 1,0-1-1,-1 1 1,1 0-1,-1 0 1,0 0-1,1 0 1,-1 0 0,0 1-1,0-1 1,0 0-1,-1 1 1,-1-2-10,-6-1 37,0 0-1,0 0 1,-1 1 0,0 0 0,0 1 0,0 0 0,0 0 0,0 2 0,0-1 0,0 1 0,0 1 0,-7 1-37,15-2-2,0 1 0,0 0 0,-1 0 0,1 0 0,0 1 0,0-1 1,0 1-1,0-1 0,1 1 0,-1 0 0,0 0 0,1 1 0,-1-1 1,1 0-1,0 1 0,0-1 0,0 1 0,0 0 0,0 0 0,1 0 1,-1 0-1,1 0 0,-1 0 0,1 0 0,0 0 0,0 3 2,0-3-321,1 0-1,0 0 0,-1 0 1,1 1-1,0-1 0,0 0 0,1 0 1,-1 0-1,1 0 0,-1 0 1,1 0-1,0 0 322,3 2-5165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05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0 9412,'0'0'801,"0"0"-753,0 0-32,0 0 96,15 159 400,-15-98-208,-5-1-176,-2-4-48,2-7-48,5-11-32,-5-8-1344,2-30-1650</inkml:trace>
  <inkml:trace contextRef="#ctx0" brushRef="#br0" timeOffset="1">1 307 6915,'0'0'2353,"0"0"-2049,0 0-128,0 0 481,0 0 623,0 0-303,114-83-177,-72 79-464,-2 4-144,0 0-96,-3-5-32,-4 3 49,-26 0-113,-4 2-4675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08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1 209 7043,'0'0'67,"0"0"8,16-20-17,1-1-47,31-37-14,20-16 3,-67 72 0,2-1 1,0 0-1,0 0 1,0 0-1,1 0 0,-1 0 1,1 1-1,0-1 1,-1 1-1,1 0 0,0 0 1,0 0-1,0 1 1,1-1-1,-5 2 32,0 0 152,0 4 325,-2 35 363,-2 0 0,-8 38-872,5-37-14,1 0 0,0 40 14,5-61-134,0 17-793,6-18-3271,2-16 960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08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 9220,'0'0'993,"0"0"-246,0 0-307,-11 24-227,-30 80 9,38-95-173,1 0-1,-1 0 1,2 0 0,-1 1 0,2-1 0,-1 1 0,1 4-49,1-9 15,-1 0 0,1 0 1,0 0-1,0-1 1,0 1-1,1-1 1,0 1-1,-1-1 0,2 1 1,-1-1-1,2 3-15,0-3-2,0 0-1,0 1 1,0-2-1,1 1 1,-1 0-1,1-1 1,0 0-1,0 0 1,0 0-1,1-1 1,-1 1-1,0-1 1,1-1-1,0 1 1,-1-1-1,1 0 1,0 0-1,0-1 1,-1 1-1,1-1 3,3 1 0,0-1 0,-1 0-1,1 0 1,-1 0 0,1-1 0,-1-1-1,1 1 1,-1-1 0,1-1 0,-1 1-1,0-2 1,0 1 0,-1-1 0,1 0-1,-1 0 1,1-1 0,-2 0-1,1-1 1,0 1 0,1-4 0,3 0 15,-2-2-1,1 1 1,-1-2-1,-1 1 1,4-7-15,-8 12 14,-1-1-1,0 0 1,0 0 0,0 0 0,-1-1-1,0 1 1,-1-1 0,0 1 0,0-1-1,0 1 1,-1-3-14,0 7 15,1 0 0,-1 0 0,-1 0 1,1 0-1,0 0 0,-1 0 0,1 0 0,-1 0 0,0 0 0,0 0 1,-1 0-16,1 1-2,-1 0 0,0 0 0,1 1 0,-1-1 0,0 1 0,0-1 0,0 1 0,0 0 0,-1 0 0,1 0 0,0 0 0,0 0 0,-1 0 0,-1 0 2,2 0-89,-24-7-851,9 4-3172,13 4-1736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08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0 171 432,'0'0'7513,"0"0"-6048,23-8-1463,-23 8-2,38-13 14,22-13-14,-52 22 1,-1 0 1,0-1-1,-1 0 0,1 0 1,-1-1-1,0 1 1,0-2-1,0 1 1,-1 0-1,0-1 0,2-4-1,-4 5-1,1 1 0,0-1-1,1 1 1,-1 0-1,1 0 1,0 0-1,0 1 1,1 0-1,2-2 2,-8 6-1,0 0 1,0 0-1,1-1 0,-1 1 0,0 0 0,1 0 0,-1 0 0,0 0 0,0 0 0,1 0 1,-1 0-1,0 0 0,1 0 0,-1 0 0,0 0 0,1 0 0,-1 0 0,0 0 1,1 0-1,-1 0 0,0 0 0,1 0 0,-1 0 0,0 1 0,0-1 0,1 0 0,-1 0 1,0 0-1,0 0 0,1 1 0,-1-1 0,0 0 0,0 0 0,1 1 0,-1-1 0,0 0 1,0 0-1,0 1 0,0-1 0,0 0 0,1 0 0,-1 1 0,0-1 0,0 0 1,0 1-1,0-1 0,0 0 0,0 1 0,0-1 0,0 0 0,0 1 0,0-1 0,0 0 1,0 0-1,0 1 1,0 25 85,-1-19-76,2 233 746,-1-230-930,1-1 0,0 1 0,1-1 0,0 1 0,3 7 175,-1-10-2660,0-7-2833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09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7315,'0'0'208,"0"0"417,0 0 383,149-11-255,-114 11-481,-1 0 64,-1 0-256,-8 0 96,-6 0-176,-9 0-16,-10 0-3714,0 7-2257</inkml:trace>
  <inkml:trace contextRef="#ctx0" brushRef="#br0" timeOffset="1">102 220 8468,'0'0'1825,"0"0"-1825,0 0 0,0 0 16,0 0 48,0 0 0,142 11-16,-99-17-48,-29-3-336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14:12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19 129 6883,'0'0'1676,"0"0"-9,0 0-77,0 0-595,-5-13-659,2 4-341,1 6-8,0 0 0,1-1 0,0 1 0,0-1 0,0 1 0,0 0 0,1-1 0,-1 0 0,1 1 0,0-3 13,0 4-4,1 0 0,0 1 0,-1-1 0,1 1 0,0-1 0,0 1 0,0-1 0,0 1 0,0 0 0,0-1 0,0 1 0,1 0 0,-1 0 0,0 0 0,1 0 0,-1 0 0,1 0 0,-1 0 0,1 0 0,-1 1 0,1-1 0,-1 0 1,1 1-1,0 0 0,-1-1 0,1 1 0,0 0 0,0 0 0,0 0 4,98-16 108,1 4 1,-1 5-1,18 5-108,-115 2-80,0 0 1,0 0-1,-1 0 0,1 1 1,0-1-1,0 1 1,-1 0-1,1 0 0,0 0 1,-1 0-1,1 0 0,-1 0 1,1 1-1,-1-1 0,0 1 1,0 0-1,0 0 1,0 0-1,0 0 0,0 0 1,0 0-1,0 0 0,-1 0 1,1 1-1,-1-1 0,0 1 1,0-1-1,0 1 0,0 0 1,0-1-1,0 3 80,2 10-871,-1 0 1,0 1-1,-1-1 0,-1 0 0,-1 9 871,1-1-855,0 9-3056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54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0 9268,'0'0'1027,"0"0"345,0 0 330,0 0-294,-31 1-810,-100 3-272,124-3-315,0-1 0,0 1 1,0 0-1,1 1 0,-1 0 1,0 0-1,1 0 0,0 1 1,-1 0-1,1 0-11,2 0 5,-1 1-1,1-1 1,0 1-1,0 0 1,0 1-1,1-1 0,-4 5-4,2-3 18,0 4-75,-1-1-1,2 1 1,-1-1-1,1 1 1,1 1-1,0-1 1,0 0 0,1 1-1,0 0 1,1-1-1,0 1 1,1 0-1,0 8 58,0-18-44,1 0 0,-1 1 0,0-1 0,0 1 0,0-1 0,1 0 0,-1 1 0,1-1 0,-1 0 0,1 1 0,-1-1-1,1 0 1,0 0 0,0 0 0,0 0 0,0 0 0,-1 0 0,1 0 0,1 0 0,-1 0 0,0 0 0,0 0 0,0 0 0,0-1 0,1 1-1,-1 0 1,0-1 0,0 1 0,1-1 0,-1 0 0,0 1 0,1-1 0,0 0 44,8 1-127,0 0-1,-1 0 1,1-2-1,9 0 128,3 0-95,-15 1 78,1-1 1,-1 0 0,1 0 0,-1-1 0,0 0-1,1 0 1,-1-1 0,0 0 0,-1 0 0,1-1-1,0 0 1,4-4 16,12-9-175,-1-1 0,17-19 175,-20 18-163,1 1 1,19-13 162,-39 31 27,0 0 0,1 0-1,-1 0 1,0-1 0,0 1 0,1 0 0,-1 0 0,0 0 0,1 0-1,-1 0 1,0 0 0,0-1 0,1 1 0,-1 0 0,0 0 0,1 0-1,-1 0 1,0 0 0,1 0 0,-1 0 0,0 0 0,1 0-1,-1 1 1,0-1 0,1 0 0,-1 0 0,0 0 0,0 0 0,1 0-1,-1 0 1,0 1 0,1-1 0,-1 0 0,0 0 0,0 0 0,0 1-1,1-1 1,-1 0 0,0 0 0,0 1 0,0-1 0,1 0-1,-1 1 1,0-1 0,0 0 0,0 0 0,0 1 0,0-1 0,0 0-1,0 1 1,0-1 0,0 0 0,0 1 0,0-1 0,0 0 0,0 1-1,0-1 1,0 1-27,0 26 94,0-18 98,0 165 595,0-167-783,1 1-1,0 0 0,0-1 0,0 1 0,1-1 0,0 1 0,1-1 0,-1 0 0,4 6-3,-3-8-11,0-1 0,0 1 0,0-1 0,1 0 0,-1 0 0,1 0 1,0-1-1,0 1 0,0-1 0,1 0 0,-1 0 0,1-1 0,0 1 0,-1-1 0,2 0 11,9 2-397,0 0 0,0-1 0,0-1 0,0 0-1,1-1 1,-1-1 0,4 0 397,-12 0-293,-2 0-257,0 0-1,1 0 1,-1-1-1,0 1 1,1-1-1,2-1 551,26-16-6128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10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 6355,'0'0'1505,"0"0"-900,0 0-5,0 0 692,0 0-729,0 0-470,16-7-53,53-20 27,-65 25-54,1 1 1,0-1-1,-1 1 0,1 0 1,0 1-1,0-1 1,0 1-1,0 0 0,0 0 1,0 0-1,-1 1 1,3 0-14,-5 0 9,1 0 1,0 0-1,-1 0 1,1 0-1,0 1 1,-1-1-1,0 1 1,1-1-1,-1 1 1,0 0 0,0 0-1,0 0 1,0 0-1,0 0 1,1 2-10,2 6 9,-1 0 1,1 0-1,-2 1 1,1-1-1,-1 1 1,-1 0-1,0-1 1,0 7-10,7 28-137,3-10 114,-8-27-13,-1 0-1,0 0 1,0 1-1,-1-1 0,0 1 1,-1 0-1,1 0 1,-2 0-1,1 0 1,-1 0-1,-1 6 37,0-13 10,0 0 0,0 0 0,0 0-1,-1 0 1,1 0 0,0 0 0,-1 0 0,1 0-1,-1-1 1,0 1 0,1 0 0,-1-1 0,0 0-1,0 1 1,0-1 0,0 0-10,-40 20 305,24-13-108,5-1-91,0-1-1,-1 0 0,0-1 1,0-1-1,0 0 1,-3 0-106,11-2-504,6-2-4253,0 0-195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11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75 8356,'0'0'1251,"0"0"-347,0 0-10,0 0-125,0 0-260,-10 16-106,-31 58-78,38-68-307,1-1 0,0 1 0,1-1 0,-1 1-1,1-1 1,0 1 0,1 0 0,0 0 0,-1 0-1,2-1 1,-1 6-18,1 5 21,-1-12-19,1-1 1,-1 1 0,0 0-1,1-1 1,0 0-1,0 1 1,0-1 0,0 0-1,1 1 1,-1-1 0,1 0-1,0 0 1,0 0 0,0 0-1,0 0 1,0-1 0,1 1-1,-1-1 1,1 1 0,0-1-1,-1 0 1,1 0 0,0 0-1,0 0 1,1-1 0,-1 1-1,0-1 1,0 0-1,2 0-2,6 3-2,0-2 0,0 1 0,1-2-1,-1 1 1,1-1 0,-1-1 0,1 0-1,5-2 3,-11 2 2,-1-2 0,1 1 0,0 0-1,-1-1 1,1 0 0,-1-1 0,0 1 0,0-1-1,0 0 1,0 0 0,0 0 0,-1-1-1,1 0 1,-1 0 0,0 0 0,0 0 0,0-1-1,-1 1 1,0-1 0,0 0 0,0 0 0,0 0-1,-1-1 1,0 1 0,1-3-2,2-6 17,-1 0 0,0 0 1,-1-1-1,-1 0 0,0 1 1,-1-1-1,0 0 0,-2 0 0,0-7-17,0 17 20,0 0-1,0 0 1,-1 1-1,0-1 1,0 0-1,0 1 1,0-1-1,-1 1 0,0 0 1,0-1-1,0 1 1,0 1-1,-1-1 1,1 0-1,-1 1 1,0 0-1,0 0 1,0 0-1,0 0 0,-1 1 1,0-1-20,1 1-418,0 0 1,0 1 0,-1-1-1,1 1 1,0 0-1,-1 0 1,1 1 0,-1-1-1,-2 1 418,7 0-4039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11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9941,'0'0'1117,"0"0"63,0 0-313,0 0-585,12-2-332,-3 2 40,134-10 49,-140 11-35,1-1 1,-1 1-1,1 0 0,0 0 0,-1 0 1,0 0-1,1 0 0,-1 1 0,0 0 1,1-1-1,-1 1 0,0 0 0,0 1 1,-1-1-1,1 0 0,0 1 0,-1 0 1,0 0-1,1-1 0,-1 1 0,0 1 1,0-1-1,-1 0 0,1 0 0,-1 1-4,7 13 35,-1 0 0,-1 1 0,-1 0-1,1 7-34,-6-24 1,13 64 130,-4 1 0,-2 7-131,2 5 76,-6-6-788,-3-72 602,-1 0 1,1 0-1,0 1 0,0-1 0,0 0 0,0 1 1,0-1-1,-1 0 0,1 0 0,0 1 1,0-1-1,0 0 0,-1 0 0,1 1 0,0-1 1,0 0-1,-1 0 0,1 0 0,0 1 1,-1-1-1,1 0 0,0 0 0,0 0 1,-1 0-1,1 0 0,0 0 0,-1 0 0,1 0 1,0 0-1,-1 0 0,1 0 0,0 0 1,-1 0-1,1 0 0,0 0 0,-1 0 0,1 0 1,-1 0 109,-14-6-1333,10 0 1164,-1 0-1,1-1 1,0 1 0,0-1-1,1 0 1,0-1-1,0 1 1,1-1 169,-26-67 1179,26 66-767,1 0-1,0 0 1,0-1-1,1 1 1,0-3-412,1 9 69,-1 1-1,1-1 1,0 1 0,0-1 0,1 1-1,-1 0 1,0-1 0,1 1-1,-1-1 1,1 1 0,0 0 0,0-1-1,0 1 1,0 0 0,0 0-1,1 0 1,-1 0 0,1 0 0,-1 0-1,1 0 1,0 1 0,0-2-69,5-1 200,1 1 1,-1-1-1,1 1 1,-1 1 0,1-1-1,0 1 1,0 0-1,1 1-200,70-6 724,-17 2-254,-17 1-56,1 1 0,11 3-414,-51 0-25,-5 0-2002,-1 0-4816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18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68 135 5026,'0'0'1030,"0"0"-846,0 0-85,0 0 80,0 0-51,-18 11 4759,-31-6-3259,49-5-1615,0 0-2,0 0-22,0 0-8,0 0-31,0 0-124,0 0-114,20-11 155,-6 3 154,-1-1 1,-1-1 0,0 0-1,2-3-21,37-29 34,-32 27-30,-17 12 2,1 0 0,1 0 0,-1 0 1,0 1-1,1-1 0,-1 1 0,1 0 0,0 0 0,0 0 0,0 0 0,0 1 0,0 0 1,0 0-1,0 0 0,2 0-6,-5 1 91,-4 71 140,-3 5-231,1-11 27,4 7-159,1-43-5309,0-29 612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19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8132,'0'0'816,"0"0"-504,0 0-325,0 0 5,23-18 83,76-58-6,-65 48-53,13-7 5,-43 32-20,0 1 0,1 0 0,-1 0 0,1 0 0,-1 0 0,1 1 0,0 0 0,3-1-1,-7 2 2,-1 0 0,1 0 0,0 0 0,-1 0 0,1 0 0,0 0 0,0 0 0,-1 0 0,1 0 0,0 0 0,-1 0 0,1 0 0,0 1 0,-1-1 0,1 0 0,0 1 0,-1-1 0,1 0 0,0 1 0,-1-1 0,1 1 0,-1-1 0,1 1 0,-1-1 0,1 1 0,-1-1 0,1 1 0,-1 0 0,0-1 0,1 1 0,-1-1 0,0 1 0,0 0 0,1-1 0,-1 1 0,0 0 0,0 0 0,0-1 0,0 1-2,0 34 130,-1-20-92,0 8 11,-1 0 0,-2-1 0,-3 13-49,3-12-288,0-1-1,1 1 1,1 13 288,2-36-3161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19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 6995,'0'0'1195,"0"0"-584,0 0-50,0 0 180,-8 23-7,-23 78-56,29-94-609,0-1 0,0 1 0,1 0 1,0-1-1,0 1 0,1 0 1,0 0-1,0 0 0,0 0-69,1 5 65,-1-9-60,1 0-1,-1 0 1,0-1-1,1 1 1,0 0 0,0 0-1,0-1 1,0 1-1,0-1 1,0 1 0,1-1-1,-1 1 1,1-1-1,-1 0 1,1 0 0,0 0-1,0 0 1,0 0 0,0 0-1,0 0 1,1-1-1,-1 1 1,0-1 0,1 0-1,-1 1 1,1-1-1,0 0 1,-1 0 0,1-1-1,0 1 1,1 0-5,10 1 9,0 0 0,1-1 0,0-1 1,-1 0-1,9-1-9,-11 0 11,-9 1-9,-1-1 1,1 1-1,0-1 1,-1 1-1,1-1 1,0 0-1,-1 0 1,1-1-1,-1 1 0,2-1-2,-3 1 9,0 1 0,0-1 0,-1 1 0,1-1-1,0 0 1,0 1 0,-1-1 0,1 1 0,-1-1-1,1 0 1,-1 0 0,1 1 0,-1-1 0,1 0-1,-1 0 1,0 0 0,1 0 0,-1 1 0,0-1-1,0 0 1,1 0 0,-1 0 0,0 0 0,0 0-1,0 0 1,0 0 0,0 0 0,-1 0 0,1 1-1,0-1 1,0 0 0,0 0 0,-1 0-9,-8-3 136,0 2-122,0 2 1,0-1 0,-1 1-1,1 1 1,0 0-1,0 0 1,0 0-1,0 2 1,0-1 0,0 1-1,0 0 1,1 1-1,-1-1 1,1 2-1,0-1 1,0 1-1,1 1 1,0-1 0,-1 1-1,2 1 1,-1-1-1,1 1 1,0 0-1,-3 5-14,2 3-709,6-4-2853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20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6403,'0'0'592,"0"0"-184,26 4-202,316 28 1221,307-25-207,-492-7-954,-87 1-158,0 2 0,41 10-108,-76-7-4,0 1 1,0 2-1,-1 2 0,0 1 1,27 14 3,-57-22-1228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22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17 3682,'0'0'1110,"0"0"-243,0 0-91,0 0-40,0 0-154,-6-5 1317,8 4-1874,0-1-1,1 1 0,-1 0 1,1-1-1,0 1 0,-1 0 1,1 1-1,0-1 0,0 0 0,-1 1 1,1-1-1,0 1 0,0 0-24,44 0 329,-29 1-272,-7-1-51,-9-1 6,0 1 1,0 0 0,0 0-1,-1 0 1,1 0 0,0 1-1,0-1 1,-1 0 0,1 1-1,0-1 1,1 1-13,-2 0 2,-1 0 0,1 0-1,0 0 1,-1 0 0,1 0 0,-1 0-1,1 0 1,-1 0 0,1 0-1,-1 0 1,0 0 0,1 0 0,-1 0-1,0 0 1,0 0 0,0 0 0,0 0-1,0 1 1,0-1 0,0 0-1,0 0-1,0 0-5,0 3-4,1 0 0,-1 1-1,0-1 1,0 0 0,-1 0-1,1 1 1,-1-1 0,0 0 0,0 0-1,0 0 1,-1 0 0,1 0 0,-1 0-1,0 0 1,0-1 0,-1 1 0,1 0-1,-1-1 1,-1 2 9,2-3 0,0 0 0,1 0 1,-1 0-1,0 1 0,1-1 0,-1 0 0,1 1 0,0-1 0,0 1 1,-1 1-1,2-3-1,0 0-1,0 0 1,0 0 0,0 0 0,0 0 0,0 0 0,0 0 0,1 0 0,-1 0 0,0 0 0,0 0 0,1 0 0,-1-1 0,1 1 0,-1 0 0,1 0 0,-1 0 0,1-1 0,-1 1 0,1 0 0,0 0 0,-1-1 0,1 1 0,0-1 0,-1 1 0,1 0 0,0-1 0,0 0 0,0 1 0,0-1 1,2 1 7,-1 1 0,1-1 0,0 0 1,-1 1-1,0 0 0,1-1 0,-1 1 1,0 0-1,0 0 0,0 0 0,0 1 0,0-1 1,0 0-1,-1 1 0,1-1 0,-1 1 1,1-1-1,-1 1 0,0 0 0,0 0 1,-1 0-1,1-1 0,0 1 0,-1 0 0,0 0 1,1 0-1,-1 0 0,0 0 0,-1 0 1,1 0-1,-1 1-7,1-1 36,-1 0 1,0 0 0,0 0-1,0 0 1,0 0 0,-1 0-1,1 0 1,-1-1 0,0 1-1,1-1 1,-1 1 0,0-1-1,-1 0 1,1 1-1,0-1 1,-1 0-37,-46 33 568,39-28-482,-3 1 5,-46 28 234,53-33-312,0-1 0,0 1-1,0-1 1,0-1 0,0 1 0,-1-1 0,1 0-1,-1 0 1,-2 0-13,8-1-146,0 0 0,-1 0 0,1 0 0,0 0 0,-1 0 0,1-1 0,0 1 0,0 0 0,-1 0 0,1-1 0,0 1 0,0-1 0,0 1 0,-1-1 0,1 0 0,0 1 0,0-1 0,0 0 0,0 0-1,0 0 1,0 0 0,1 0 0,-1 0 0,0 0 0,0 0 0,1 0 0,-1-1 146,-4-17-5480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23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17 6515,'0'0'1337,"0"0"-705,0 0-296,0 0-75,0 0-175,4-2-62,4-1-12,1 0 1,0 1-1,-1 0 0,1 0 1,0 1-1,0 0 0,0 1 1,0 0-1,0 0 0,0 1 1,0 0-1,0 1 1,0 0-1,-1 0 0,1 1 1,-1 0-1,0 1 0,1-1 1,1 3-13,-2-1 16,-1 0 1,0 1-1,0 0 1,-1 0 0,0 0-1,0 1 1,0 0-1,-1 0 1,3 5-17,-6-9 10,-1 0 0,1 0 1,-1 1-1,0-1 0,0 1 0,0-1 1,0 1-1,-1-1 0,0 1 0,1 0 1,-1-1-1,0 1 0,-1 0 0,1-1 1,-1 1-1,0-1 0,1 1 0,-1-1 1,-1 1-1,1-1 0,-1 0 0,1 1 1,-1-1-1,0 0 0,-1 1-10,-5 7 8,0 0-1,-2-1 0,1 0 1,-1 0-1,-10 7-7,-62 42 23,46-35-8,7-4 3,0 0 369,-24 21-387,53-41 28,0 0 0,-1 0 0,1 0 1,0 1-1,0-1 0,-1 0 0,1 0 0,0 1 0,0-1 0,0 0 0,-1 0 0,1 1 0,0-1 0,0 0 0,0 0 0,0 1 0,-1-1 0,1 0 0,0 1 0,0-1 0,0 0 0,0 1 0,0-1 0,0 0 0,0 1 0,0-1 0,0 0 0,0 1 0,0-1 0,0 0 0,0 1 0,0-1 1,0 0-1,0 1 0,1-1 0,-1 0 0,0 1-28,13 5 203,23-2-351,-34-4 219,170 2 431,-92-3-842,-80 1-2971,0 0-3206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25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 8452,'0'0'1123,"0"0"-619,0 0-333,0 0 66,0 0 142,0 0-67,0 18-141,-1 60-88,0-62-58,-1 1 0,0 0 0,-2-1 1,0 1-1,-1-1 0,0 0 0,-8 14-25,8-18 130,0 1 1,0 0-1,1 1 1,0-1-1,2 1 0,-1-1 1,2 1-1,0 2-130,1-15 2,0 0 0,0-1 0,0 1 0,0 0 0,1 0 0,-1-1 0,0 1 0,1 0 1,-1-1-1,1 1 0,-1 0 0,1-1 0,-1 1 0,1-1 0,-1 1 0,1-1 0,-1 1 0,1-1 0,0 1 0,-1-1 0,1 1 0,0-1 0,-1 0 0,1 1 0,0-1 0,0 0 0,-1 0 0,1 0 0,0 0 1,0 1-1,0-1-2,28 1-9,-25-1 13,15 1-10,-6-1 29,0 0 0,0-1 0,9-2-23,-18 3 5,0-1 0,0-1 0,1 1 0,-1-1 0,0 1 0,0-1 0,0 0 0,-1-1 0,1 1 0,0-1 0,-1 1 0,3-4-5,1 0-241,-1-1 1,0 0 0,-1-1-1,0 1 1,0-1 0,0-1 240,-2 3-981,0 0-1,0-1 1,-1 1 0,0-1-1,0 1 1,-1-1 0,0 0-1,0-2 982,0-2-2532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54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0 525 11045,'0'0'294,"0"0"-17,0 0 275,0 0-184,0 0-135,40-7 81,-40 7-314,52-9 56,-1-2 0,15-7-56,-56 14-2,0 0 1,0-1-1,0 0 0,-1-1 0,0 0 0,0 0 0,0-1 0,-1 0 0,0-1 1,0 1-1,-1-2 0,0 1 0,0-1 0,-1 0 0,5-9 2,-1 2-33,0 0-43,0 0-1,-1 0 1,-1-1-1,-1-1 1,0 1-1,-2-1 1,3-11 76,-2-1 19,-2 0 0,-1 0 0,-1 0 0,-2-7-19,0 35 29,0 1-1,0-1 1,0 1-1,0-1 0,-1 1 1,1-1-1,0 0 1,-1 1-1,1 0 1,-1-1-1,0 1 1,1-1-1,-1 1 1,0 0-1,0-1 1,0 1-1,0 0 1,0 0-1,0 0 0,0 0 1,-1 0-1,0-1-28,0 1 62,-1-1-1,1 1 0,-1 0 0,0 0 1,0 0-1,0 1 0,1-1 0,-1 0 1,0 1-1,0 0 0,0 0 0,-1 0-61,-2 0 51,0 1 0,1-1-1,-1 1 1,1 0 0,-1 1-1,1-1 1,-1 1 0,1 0-1,0 1 1,0-1-1,0 1 1,0 0 0,0 0-1,-1 2-50,-8 11 22,1-1-1,0 2 0,1-1 0,1 2 1,0 0-1,2 0 0,0 1 0,-4 12-21,-5 19-34,2 1 0,-8 44 34,13-24 75,3 1 1,3 0-1,4 0 0,3 11-75,-2-65 10,1 0-1,1 1 1,0-1-1,2-1 1,0 1-1,1-1 1,6 16-10,-5-21 5,-1-1-1,1-1 1,1 1-1,0-1 1,0 0 0,1 0-1,0-1 1,1 0-1,0-1 1,0 0 0,9 6-5,-3-5-148,0-1 0,0-1 0,0 0 0,1-1 1,0 0-1,1-2 0,-1 0 0,1-1 0,0 0 1,13 0 147,-23-2-496,1-1 0,-1 0 0,0 0 1,1 0-1,-1-1 0,7-1 496,32-19-5066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4:25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1 304,'0'0'7059,"0"0"-6370,0 0-609,0 0-32,0 0-16,-29 114 368,21-67-128,3 2-176,0-4-16,3-5-16,-1-2-64,3-2-16,0-11-2769,0-23-1329,0-2 2145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5:00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5143 0 4578,'0'0'2655,"0"0"-1802,0 0-658,0 0 125,0 0 441,2 15 4307,-3-10-5267,-9 1 305,1 0 0,-1-1 1,-1-1-1,1 1 1,-5 0-107,6-2 75,0 0 1,-1 1-1,1 0 1,1 0-1,-1 1 1,1 1-1,0-1 1,-1 2-76,-2 1 77,-1 0 0,0 0 1,-1-1-1,0-1 0,0 0 0,-5 1-77,-31 15 124,-81 49 84,-7 5-69,59-34 125,-54 39-264,0 2 321,17-11-133,82-49-131,-36 23 209,-1-2 1,-51 23-267,41-25 87,2 4 1,-63 50-88,61-40 51,-3-4 1,-35 15-52,-179 93 88,-107 50 242,350-186-260,-5 1 3,2 3 0,0 2 0,0 4-73,-103 82 8,77-53 42,-69 37-50,75-56-24,-10 6 103,1 4 0,1 5-79,17-5 11,2 3 1,3 3-1,-10 16-11,-78 77 51,78-82-14,3 2 1,-19 31-38,-9 12-14,-5 5 28,-11 18-4,42-53-4,22-20-8,2 1 0,4 3 0,-28 60 2,58-98-3,2 1-1,1 0 0,2 0 1,1 1-1,-1 19 4,-12 49-8,-6 27-17,1 38 25,17-105-2,-8 77 59,-4 27-66,-34 180 68,48-273-32,2 0 0,6 62-27,-2 38 26,-17 400 22,11-462-30,-5 222 97,10-237-100,-1-34 31,4 0 0,6 40-46,36 131 56,-20-119-32,0 36-24,-9-55 10,7 10-10,-5-19 11,-6-15 10,-3 1-1,-3 23-20,-1-26 17,2 1 0,9 30-17,3-17 41,3-2-1,24 58-40,-25-90 19,2-1-1,2-1 0,1-1 1,31 41-19,-36-61-3,7 10 7,-1 2 1,-2 0-1,6 18-4,42 86 37,-29-61-18,-22-42-21,25 50 20,-3 2 1,25 85-19,-2 39 19,-58-196-18,1 1 0,0-1 1,1-1-1,12 17-1,8 17 5,21 45 14,-8-14 58,-20-42-39,-2 1-1,0 5-37,-4-9 46,2 0 0,2 1-46,28 57 68,109 295 55,-126-322-88,2 0-1,3-2 1,24 29-35,43 80 35,-55-92-14,4-2 0,8 4-21,-29-41 6,42 70 39,-42-64-2,2-1-1,25 28-42,37 43 36,-49-60-15,3-3 0,21 19-21,-1-4-12,-25-26 27,11 6-15,-5-4 9,-3 3 0,15 22-9,-24-28 8,1 0 0,3-3 0,33 26-8,41 20 83,86 49-83,-166-113 51,-1 2 0,0 1 1,-3 2-1,0 1 0,26 35-51,-37-44 63,1 0 1,20 14-64,0 1 108,-32-16-204,-2-7-2066,-11-8-3671,-21-6-3392,13-1 10774,-24-7-4455,-2-10 521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5:07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0 766 10309,'0'0'1488,"0"0"-1053,18-32-240,55-103 685,-3-11-880,35-74 423,-77 169-229,1 2 1,3 1-1,12-11-194,-42 57 18,0 0-1,0-1 0,0 1 1,0 0-1,0 0 1,1 0-1,-1 0 1,1 0-1,0 1 0,-1-1 1,3 0-18,-4 2 2,1 0 1,-1-1 0,0 1-1,0 0 1,1 0-1,-1 0 1,0 0 0,0 0-1,1 0 1,-1 0-1,0 1 1,0-1 0,1 0-1,-1 1 1,0-1-1,0 1 1,0-1 0,0 1-1,0 0 1,0-1-1,0 1 1,0 0-1,0 0 1,0 0 0,0 0-1,0 0 1,0 0-1,-1 0 1,1 0 0,0 0-3,9 16 48,-2 0 0,1 0 0,-2 1 0,-1 0 0,1 2-48,-2-4 50,31 98 44,-6 2-1,-4 1 1,-6 0-1,0 55-93,-18-132-1518,-2-17-2879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5:07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95 726 9620,'0'0'2898,"0"0"-1137,0 0-977,-94-135-560,131 113-224,30 0 160,18 6 16,22 7-64,7 2-96,11 1-32,-83 6-1104,-7 0-7220</inkml:trace>
  <inkml:trace contextRef="#ctx0" brushRef="#br0" timeOffset="1">991 0 2561,'0'0'12054,"0"0"-11766,0 0-288,0 0 0,0 0 160,0 0 64,171 128-16,-121-76-96,-3-1-32,-7-2-32,-5-11-48,-33-31-1248,-2-7-3891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5:08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0 547 10901,'0'0'1441,"0"0"-1441,0 0-288,0 0 288,0 0 64,0 0 32,144-123-32,-109 91 0,-5 5-64,-27 21-1313,-3-1-3761</inkml:trace>
  <inkml:trace contextRef="#ctx0" brushRef="#br0" timeOffset="1">92 1 112,'0'0'12102,"0"0"-11654,0 0-432,-10 163 224,10-69 320,0 7-144,0 8-208,0-3-128,0-8-80,0-73-304,0-12-7059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5:09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6083,'0'0'675,"0"0"-147,0 0-152,0 0-56,0 0-61,0 0-56,28 0 352,12 0-271,-1 3 1,1 0-1,-1 3 0,0 1 1,18 7-285,801 195 2775,-727-180-2664,64 16 85,56 26-196,-189-50 35,-2 2 1,0 3-1,-2 2 1,-1 3-1,-1 2 1,1 5-36,-46-30 37,-1 0 0,-1 0 1,1 1-1,0 2-37,-7-8-119,-1 0 0,1 0 1,-1 0-1,0 0 0,0 0 0,-1 0 0,1 1 1,-1-1-1,1 1 0,-1-1 0,0 1 0,0-1 1,-1 1-1,1 0 0,-1 1 119,-1 4-2145,-3-8-862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5:10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0 9620,'0'0'1823,"0"0"-1399,22 12-243,-3-2-107,-7-5-12,-1 0 1,1 1 0,-1 1 0,-1 0 0,1 1-1,-1-1 1,-1 2 0,1 0 0,-1 0 0,-1 1-1,0-1 1,1 4-63,6 10 158,-1 1 0,-1 1-1,-1 0 1,-1 0 0,4 18-158,-10-28 23,-1 1 0,-1 0 1,0 1-1,-2-1 0,0 0 1,0 1-1,-2-1 0,0 1 1,-1-1-1,-1 3-23,1-9 14,-2 0 1,1 0-1,-1 0 0,-1 0 1,0 0-1,0-1 0,-1 0 1,0 0-1,-1-1 0,0 0 1,0 0-1,-1 0 0,0-1 1,-7 5-15,-8 6 128,-1-2 1,-1 0-1,0-2 1,-26 10-129,-33 11 185,-2-4 1,-5-3-186,88-27-30,2-1-75,1 0-1,-1 0 1,1 0 0,-1 0-1,0 0 1,1 0-1,-1 0 1,1 0 0,-1 1-1,1-1 1,-1 0 0,1 0-1,-1 1 1,1-1-1,-1 0 1,1 1 0,-1-1-1,1 0 1,0 1 0,-1-1-1,1 1 1,-1-1 0,1 0-1,0 1 1,0-1-1,-1 1 1,1-1 0,0 1-1,0-1 1,-1 1 0,1-1-1,0 1 1,0 0-1,0-1 1,0 1 0,0 0 105,0-1-5333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5:47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53 144 304,'0'0'1115,"0"0"3247,0 0-3116,-9 3-1366,-25 7 56,25-7 8,16-1 3,51 6 289,43 11-236,-56-8 102,0-3 0,0-2-1,40 0-101,717-6 827,-574 12-746,-1-1-4,154-9 143,395-5 470,-725-1-545,0-2 1,-1-3-1,37-11-145,55-10 185,200-29 23,-153 18 52,6-2 5,-147 34-195,1 4-1,-1 1 1,5 2-70,465-5 926,-383 6-706,5-1 195,109 14-415,-99-2 370,97-8-370,-143-3 726,-103 2-700,1-1 0,0 0 0,0 0-1,-1 1 1,1-1 0,0 1 0,-1-1 0,1 1-1,-1 0 1,1 0 0,-1-1 0,1 1 0,-1 0-1,0 0 1,1 1 0,-1-1 0,0 0 0,0 0-1,0 1 1,0-1 0,0 0 0,0 1 0,0-1-1,0 1 1,0-1 0,0 2-26,4 22-1501,-11-1-5024,-4-12 1098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21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468 48 4738,'0'0'4365,"0"0"-3282,0 0-1022,0 0 65,0 0 245,-3-7 109,1 4-460,-1 0 1,1 1 0,-1-1-1,1 0 1,-1 1 0,0-1-1,0 1 1,0 0 0,0 0-1,0 0 1,0 1-1,-1-1 1,1 1 0,-1-1-1,1 1 1,-1 0 0,1 1-1,-1-1 1,0 1 0,0-1-21,-18-1 187,-1 1 1,1 1-1,-6 1-187,-12 0 340,19-1-144,-1 0 1,1 1-1,-1 1 0,1 2 0,-1 0 1,1 1-1,0 1 0,1 0 0,-20 11-196,39-17 13,0 0-1,0 1 1,1-1-1,-1 0 1,0 1-1,1-1 1,-1 1-1,0-1 1,1 1 0,-1-1-1,1 1 1,-1-1-1,1 1 1,-1 0-1,1-1 1,-1 1-1,1 0 1,-1 0-1,1-1 1,0 1-1,0 0 1,-1 0-1,1-1 1,0 1 0,0 0-1,0 0 1,0 0-1,0 0-12,0 1 3,1 0 0,-1 0 0,1-1 0,-1 1 0,1 0 0,0-1 0,0 1 0,0 0 0,0-1 0,0 1 0,0-1 0,2 2-3,4 4-15,1 1 0,1-1 0,-1 0-1,3 0 16,-9-6 26,58 37-7,-41-27-7,0 0 0,-1 2 0,0 0 0,9 10-12,-24-20-4,0 0 1,0 1-1,0 0 0,-1-1 0,0 1 1,1 0-1,-1 0 0,-1 1 0,1-1 1,-1 0-1,1 1 0,-1-1 0,0 0 1,-1 1-1,1-1 0,-1 1 0,0 0 0,0-1 1,0 1-1,-1-1 0,0 1 0,0-1 1,0 1-1,0-1 0,0 0 0,-1 0 1,-1 3 3,-2-1-1,-1 1 0,1-1 0,-1 0 0,0-1 0,-1 0 0,0 0 0,1 0 1,-1 0-1,-1-1 0,-2 1 1,-20 9 3,-30 10-3,53-21-4,-3 1-7,0 0 0,0-1-1,0 0 1,-1-1 0,1 0 0,-1-1 0,-2 1 11,12-2-862,16-14-4155,8-5 2231,-16 13 1481,15-11-2396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21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5539,'0'0'1072,"0"0"-960,25 163-16,-25-91-32,-15-1 48,-2 1-96,2-11 0,2-17 16,6-15 0,5-13-32,2-11 0,0-5-320,0-14-464,0-42-561,4-20 721,11-11-753,3-5-272,2 7 1057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30:11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5122,'0'0'497,"0"0"-305,0 0 64,0 0-256,0 0-256,0 0-2017,0 0 1088,0 0 1185,0 0 544,0 0-192,0 0-352,-14 0-704,10 0-208,1 0-161,3 0 529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22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1137,'0'0'608,"0"0"5,0 0 4,22 7 20,-22-7-637,26 8 481,-1 1-1,18 9-480,-40-17 62,0 1-1,0 0 1,-1 0 0,1 0 0,0 0 0,-1 1 0,0-1-1,1 1 1,-1-1 0,0 1 0,0 0 0,-1 0 0,1 0-1,-1 0 1,1 0 0,-1 0 0,0 0 0,0 2-62,1 4 168,-1-1 0,0 1 1,0-1-1,-1 1 0,-1 6-168,1 1 263,0-10-160,-1 0 0,0 0 0,0 0 0,0 0 1,0 0-1,-1 0 0,0-1 0,-1 1 0,1 0 0,-1-1 0,0 0 1,-2 3-104,-1 1 129,-1-1 1,0 0 0,0 0 0,-1 0 0,0-1 0,0 0 0,-1 0-130,-8 4 358,0-1 0,0 0 1,-1-1-1,0-1 1,-1 0-1,1-2 0,-15 3-358,16-5 246,-1-1-1,1 0 1,-1-2-1,1 0 0,-1-1 1,-16-2-246,33 2-70,1-1 0,-1 1 0,1-1 0,-1 0 1,1 1-1,-1-1 0,1 0 0,0 0 0,-1 1 0,1-1 1,0 0-1,0 0 0,0 0 0,0 0 0,-1 1 0,1-1 0,0 0 1,0 0-1,0 0 0,1 1 0,-1-1 0,0 0 0,0 0 0,0 0 1,1 1-1,-1-1 0,0 0 70,1-1-216,0-1-105,0-1 1,0 0 0,1 0 0,0 1-1,-1-1 1,1 1 0,1 0 0,-1-1-1,0 1 1,1 0 0,0 0-1,0 1 1,-1-1 0,2 1 0,-1-1-1,0 1 1,0 0 0,1 0 0,-1 0-1,1 1 1,0-1 0,-1 1 0,3-1 320,17-5-3066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22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13 2321,'0'0'4776,"0"0"-3189,0 0-1037,0 0 98,-22-3 190,-70-6-177,86 9-587,0 1 0,0 0 0,0 0 0,0 0 0,0 0 0,0 1 0,0 0 0,1 1 0,-1-1 0,1 1 0,-1 0 0,1 0 0,0 1 1,0 0-1,1-1 0,-1 2 0,1-1 0,0 0 0,0 1-74,-1 0 130,1-1-55,1 1 0,-1 0 0,1 0-1,0 1 1,0-1 0,1 1 0,0-1 0,-1 1 0,1 4-75,1-7 6,0 0 0,1-1 0,-1 1 0,1 0 0,0 0 0,0 0-1,0 0 1,0-1 0,1 1 0,0 1-6,-1-2-1,0-1 1,1 0-1,-1 0 0,1 0 0,-1 0 0,1 0 0,0 0 0,-1 0 0,1 0 0,0 0 0,0 0 0,0 0 0,0 0 1,0 0-1,0-1 0,0 1 0,0 0 0,0-1 0,0 1 0,0-1 0,0 1 0,0-1 0,1 1 1,4 1-16,1-1-1,-1 0 1,1 0 0,0 0-1,0 0 1,0-1-1,-1-1 1,1 1 0,0-1-1,0 0 1,-1 0-1,1-1 1,0 0 0,-1 0-1,0-1 1,1 0-1,-1 0 1,0 0 0,3-3 16,12-9-614,-1-1 1,0-1 0,-1-1-1,11-12 614,20-20-2229,-50 51 2274,1-1 0,0 1 0,-1-1 1,1 1-1,-1 0 0,0-1 0,1 1 0,-1 0 1,0 0-1,1-1 0,-1 1 0,0 0 0,0 0 0,1-1 1,-1 1-1,0 0 0,0 0 0,0 0 0,0-1 0,0 1 1,0 0-1,0 0 0,-1 0 0,1-1 0,0 2-45,0 30 720,-11 35-179,7-55-440,2 0 1,-1 0-1,2 0 1,0 1-1,0-1 1,1 1-1,0-1 0,1 1 1,1 0-102,-1-12-3,-1 0-1,1 1 1,0-1 0,0 0 0,0 0 0,0 0-1,0 0 1,0 0 0,0 0 0,1 0 0,-1-1-1,0 1 1,0 0 0,1-1 0,-1 1-1,0-1 1,1 1 0,-1-1 0,1 1 0,-1-1-1,1 0 1,-1 0 0,0 0 0,1 0 0,-1 0-1,1 0 1,-1 0 3,40-4-2626,-23-5-3495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23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 7427,'0'0'734,"0"0"-296,0 0 119,0 0 249,-16 19-152,16-19-654,-27 31 386,-13 20-386,38-47 11,0-1 0,0 1 0,0-1 0,0 1 0,0 0 0,1 0 0,-1 0 0,1 0 0,0 0 0,1 0 0,-1 0 0,1 0 0,-1 0 0,1 0 0,0 0 0,1 0 0,0 3-11,0 9 13,-2-10-12,2 0 0,-1 0-1,0 0 1,1 0-1,0 0 1,1 0-1,-1-1 1,1 1-1,0 0 1,0-1 0,1 0-1,0 1 1,0-1-1,0 0 1,0 0-1,1-1 1,0 1-1,0-1 1,0 0 0,1 0-1,-1 0 1,1 0-1,0-1 1,0 0-1,0 0 1,0 0-1,1-1 1,-1 1-1,6 0 0,4 1-6,0-2 0,-1 0 0,2 0 0,-1-1 0,0-1 0,8-1 6,9 0-12,-14 1 0,-1-1-1,0-1 0,0 0 1,0-1-1,0-1 0,0-1 1,0-1 12,-9 4-1,0-2 0,-1 1 0,1-1 0,-1 0 0,0-1 0,0 1 0,0-2 0,0 1 0,-1-1-1,0 0 1,0 0 0,-1 0 0,0-1 0,0 0 0,1-3 1,-3 4 22,0 0-1,-1 0 0,0-1 1,-1 1-1,1-1 1,-1 1-1,0-1 0,-1 0 1,0-2-22,0 6 75,1-1 0,-1 1 1,-1 0-1,1-1 0,0 1 0,-1-1 1,0 1-1,0 0 0,0-1 1,0 1-1,0 0 0,-1 0 0,1 0 1,-1 0-1,0 0 0,0 0 0,0 0 1,-1 0-76,-2 0 97,0-1 0,-1 2 0,1-1 1,-1 1-1,0 0 0,0 0 0,0 0 1,0 1-1,0 0 0,0 0 0,-5 0-97,8 1 36,-1 0-1,1-1 1,-1 1 0,0 1-1,1-1 1,-1 0 0,1 1-1,-1 0 1,1 0 0,-1 0-1,1 0 1,0 0-1,-1 1 1,1 0 0,0-1-1,0 1 1,0 0 0,0 1-1,1-1 1,-3 3-36,0 1 27,1 2 0,1-1 0,-1 0 0,1 1 0,1 0 0,-1-1 0,2 1 0,-1 0 0,1 0 0,0 0 0,0 2-27,0 14 22,1 0 0,1 0 0,1 7-22,-1-27 3,-1 0 0,1 0 0,0 1 0,0-1 0,1-1 0,-1 1 0,1 0 0,0 0 0,0 0 1,0-1-1,1 1 0,-1-1 0,1 0 0,-1 0 0,1 0 0,2 1-3,1 1 1,0 0 1,0-1-1,1 0 1,-1-1-1,1 1 1,0-1-1,0-1 1,7 3-2,10 0-6,0 0 0,0-2 0,0 0 1,0-2-1,9-1 6,-19 0-125,0 0 1,0-1 0,0-1-1,0-1 1,1 0 124,-10 2-517,1-1-1,0 0 1,-1-1-1,0 1 1,6-4 517,-8 3-922,1 0 0,0 0 0,-1 0 1,1 0-1,-1 0 0,0-1 0,0 1 0,0-2 922,8-14-3871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23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7 5875,'0'0'1360,"0"0"-960,0 0 17,0 0 159,0 0 64,-132-7 161,107 9-161,5 16-416,5 7-144,13 2-80,2 6-1185,0-22-2064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24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9748,'0'0'1265,"0"0"-1265,0 0 0,157 94 304,-68-18 336,11 9-47,2-4-129,2-7-128,-7-9-240,0-14 16,0-8-64,0-14 32,-7-9-64,-13-4 48,-18-7-64,-59-9-1969,0 0-2689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25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0 840 8676,'0'0'2113,"0"0"-1921,0 0 48,0 0-240,174-146 913,-64 64 319,16-6-400,9-1-303,-8 1-257,-13 8-160,-10 2-64,-4 4 32,-1 2-64,-74 52-32,-5-2-2081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45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618 31 3474,'0'0'1790,"0"0"-1353,0 0-325,0 0 8,0 0 24,0 0 171,0 0 53,0 0-15,16 0 167,51 0 523,-56-2 751,-11-1-1200,-11-3-341,11 6-138,-11-5-32,-1 2 1,1 0-1,0 0 1,-1 1-1,0 0 0,0 1 1,-1 0-84,-91 2 665,49 0-273,30 0-260,0 0 1,0 2-1,0 1 1,1 2 0,-1 0-1,1 1 1,1 1-1,-1 2 1,1 0 0,-17 11-133,37-20 14,1 1 0,-1-1 0,1 1 0,-1 0 0,1 0 0,0 0-1,0 0 1,-1 0 0,2 1 0,-1-1 0,0 0 0,0 1 0,1 0 0,-1-1 0,1 1 0,0 0 0,0 0 0,0 0 0,0 0 0,0 0 0,1-1 0,-1 2 0,1-1 0,0 0 0,0 0 0,0 0 0,0 0 0,0 0 0,1 0 0,0 0 0,-1 0 0,1 0 0,1 2-14,1 4-1,1 0 0,0 0 0,0-1 1,1 1-1,0-1 0,0 0 0,1-1 0,2 3 1,58 60-11,-30-33 8,-12-12 4,0 0 6,-1 1-1,-1 0 0,-1 2 0,3 7-6,-22-32 4,-1 0 0,1 0-1,0 0 1,-1 0-1,0 1 1,0-1-1,0 1 1,0-1-1,0 0 1,-1 1-1,1 0 1,-1-1 0,0 1-1,0-1 1,-1 1-1,1-1 1,-1 1-1,0 1-3,0-2 7,0 0-1,-1 0 1,1 0 0,-1-1-1,0 1 1,0 0 0,0-1-1,0 0 1,-1 1-1,1-1 1,0 0 0,-1 0-1,0 0 1,1 0-1,-1-1 1,0 1 0,0-1-1,0 0 1,-1 1-7,-16 5 40,-1-1 0,1-1 1,-1-1-1,0-1 0,0-1 0,-9 0-40,-34-1 284,-30-4-284,86 2 16,1 0 0,-1 0 0,1 0 0,-1-1 0,-3-1-16,10 2-19,0 1-1,0 0 1,1 0-1,-1 0 1,0-1-1,0 1 1,0 0-1,0-1 1,1 1-1,-1-1 1,0 1-1,1-1 1,-1 1-1,0-1 1,1 1-1,-1-1 1,0 0-1,1 1 1,-1-1-1,1 0 1,-1 0-1,1 1 1,0-1-1,-1 0 0,1 0 1,0 0-1,-1 1 1,1-1-1,0 0 1,0 0-1,0 0 1,0 0-1,0 0 1,0 0-1,0 1 1,0-1-1,0 0 1,0 0-1,1 0 1,-1 0-1,0 0 1,0 1-1,1-1 1,-1 0-1,1 0 1,-1 1-1,1-1 1,-1 0-1,1 0 1,-1 1-1,1-1 1,0 1-1,-1-1 1,1 0 19,4-3-319,-1-1 1,2 1 0,-1 0 0,0 0-1,1 0 1,-1 1 0,1 0 0,0 0-1,2 0 319,40-14-5488,-21 10-302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4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2193,'0'0'6475,"0"0"-4541,0 0-1707,0 0-48,6 21 298,-3-9-396,4 13 68,-2 0 0,0 0-1,-2 1 1,0 0 0,-2 6-149,-1-29 7,0 109 455,-14 101-462,10-176 15,2 1 0,2 2-15,0-39-201,0-7-703,1-17-157,2 1-1,1-1 1,0 0 0,2-2 1061,5-25-1360,1-10 264,36-213-391,-48 288 7899,5 2-3323,-4-13-3096,1 0 1,-1-1 0,1 1-1,0-1 1,0 1 0,0-1-1,0 0 1,1 1 0,-1-1 0,1 0-1,0-1 1,0 1 0,0 0-1,0-1 1,1 0 0,-1 0-1,1 0 1,-1 0 0,1 0-1,-1-1 1,1 1 0,0-1 6,3 0-7,0 0-1,-1-1 1,1 0 0,0 0-1,0 0 1,-1-1-1,1 0 1,-1-1 0,1 1-1,-1-1 1,1 0 0,-1-1-1,0 0 1,0 1 0,0-2-1,0 1 1,-1-1 0,1 0-1,-1-1 8,13-11-20,-1 0 0,-2-2-1,1 0 1,10-18 20,-11 15-87,1 1-1,1 0 1,9-7 87,-25 26-5,0 0 0,0 0-1,0 0 1,0 0 0,1 0 0,-1 0 0,0 0-1,0 1 1,1-1 0,-1 0 0,1 1-1,-1-1 1,1 1 0,0-1 5,-1 2 3,-1-1 0,1 1 0,0-1 0,-1 1 0,1 0 0,-1-1 0,1 1 0,-1 0 0,1-1 0,-1 1 0,1 0 0,-1 0 0,1 0 0,-1-1 0,0 1 0,0 0 0,0 0 0,1 0 0,-1 0 0,0-1 0,0 1 0,0 0 0,0 0 0,0 0 0,0 0 0,-1 0 0,1 0 0,0 0-3,-1 215 862,4 65-252,-3-271-569,1-1 1,1 1-1,0-1 0,1 3-41,-3-11-62,0 1 1,1-1 0,-1 1-1,1-1 1,-1 1-1,1-1 1,-1 1-1,1-1 1,0 0 0,0 1-1,0-1 1,0 0-1,0 0 1,0 0 0,0 1-1,0-1 1,0 0-1,0 0 1,1-1-1,-1 1 1,0 0 0,1 0-1,-1-1 1,1 1-1,-1-1 1,1 1-1,-1-1 1,1 1 61,7-1-4431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46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0 490 10277,'0'0'955,"0"0"-555,0 0-235,9 5-71,-8-3-87,1-1 0,0 0 1,0 0-1,0-1 0,-1 1 1,1 0-1,0 0 0,0-1 1,0 0-1,0 1 0,0-1 1,0 0-1,0 0 0,0 0 0,0 0 1,1 0-1,-1 0 0,0-1 1,0 1-1,0-1-7,2 0 14,-1-1-1,1 1 1,0-1-1,0-1 1,-1 1 0,1 0-1,-1-1 1,0 0-1,0 0 1,1 0-14,12-15 63,-1-1 0,-1-1 0,11-20-63,-8 13 22,40-65 24,-34 51-25,2 1 0,2 1-1,1 2 1,3 0 0,6-4-21,-34 38 0,0 0 0,1 0 1,0 1-1,-1-1 0,1 1 1,0 0-1,0-1 0,3 1 0,-6 1 5,1 1 0,-1-1 0,0 1-1,1 0 1,-1 0 0,0-1 0,1 1-1,-1 0 1,0 0 0,1 0-1,-1 1 1,0-1 0,1 0 0,-1 0-1,0 1 1,1-1 0,-1 1 0,0-1-1,0 1 1,0 0 0,1-1 0,-1 1-1,0 0 1,0 0 0,0 0-1,0-1 1,0 1 0,0 0 0,-1 1-1,1-1 1,0 0-5,5 9 125,0 1 1,-1-1-1,0 1 0,-1 1 1,0-1-1,-1 1 0,0 1-125,15 89 398,0 58-45,-6 24-353,-11-145-1700,-1-36-1573,0-3-1215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46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7315,'0'0'2081,"0"0"-80,0 0-1665,0 0-304,0 0 1009,0 0-1,155-36-511,-76 36-289,1 0-160,-3 0-32,-3 0-48,-9 0-545,-52 0-4961,-11 0-3186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9:45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0 608,'0'0'5176,"-23"0"-3495,-127 0 765,140 2-720,15 1-1330,17 3-226,135 13 1275,83 14-529,148 22-172,2-1-365,-325-45-306,0-4 0,0-2 0,49-5-73,-20 1 75,-12 1 37,0 4 0,0 3 0,1 4-112,46 6 291,123-1-291,-72-6 162,325 9 307,-146-9-103,625 4 677,-771-15-890,418-29 109,-48 0-4,-190 32-123,367-13-17,-347-36-87,-229 22 27,0 8 0,20 7-58,-37 12 54,18 0 44,7-8-98,-78-3 101,-111 7-882,-3 0-2629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6:47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0 210 1008,'0'0'10405,"0"0"-9845,0 0-511,0 0 223,149 86 336,-109-44 112,2-2-320,-2-2-191,0-6-81,-5-5-80,-5-5 0,-8-6-48,-10-3-176,-12-13-5411,0 0-1600</inkml:trace>
  <inkml:trace contextRef="#ctx0" brushRef="#br0" timeOffset="1">127 555 10853,'0'0'1136,"0"0"-1007,0 0-113,0 0 672,35-136-192,-10 102-336,2-2-80,-2 3-32,-8 8-48,-4 3 0,-13 6-2849,0 7-1713,0 9 640,-3 0 2161</inkml:trace>
  <inkml:trace contextRef="#ctx0" brushRef="#br0" timeOffset="2">164 0 496,'0'0'10453,"0"0"-9781,0 121-368,0-38 417,0 4-81,3-2-240,4-7-256,3-8-112,3-8-32,-8-53-1328,-5-2-6324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16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10389,'0'0'1536,"0"0"-335,0 0-1025,0 0-160,0 0 352,0 0 177,0 0-289,0 129-240,0-44 80,-5 3-64,0 6-16,0 0-16,3-65-561,-1-7-4961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0:51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7219,'0'0'1804,"0"0"-734,0 0-75,0 0-435,0 0-445,0 0-89,15 2 28,427 4 24,-271-7-68,28 1 28,1427 29 449,-780 19-32,1214 61 139,-1072-53-405,373 13 9,397-49-38,-1178-17-162,338-2 142,-306-28 245,2-26 188,-278 22-450,317-39-9,-67 6-44,4 28 632,-412 36-243,-177 0-2812,-1 0-3938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0:53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70 416,'0'0'830,"0"0"-550,0 0 907,-23-11 3698,-104-47-755,126 57-3364,24 7-838,-4 5 125,-1 1 1,-1 1 0,0 0 0,9 10-54,64 68 302,-70-70-215,-2 1 0,-1 0 1,0 2-1,-2 0 0,1 2-87,-9-12 88,-1 0 0,0 1 1,-1-1-1,0 1 0,-1 0 0,-1 0 0,0 1 1,-2-1-1,1 1 0,-2 2-88,1-4 199,-2 0 0,0 0-1,-1 0 1,-1 5-199,2-13 59,-1 0 0,0 0-1,-1 0 1,1 0 0,-1-1-1,0 1 1,-1-1 0,1 0-1,-1 0 1,0 0 0,-1 0-59,-12 12 138,0-1 1,-2 0 0,0-1-1,-1-1 1,-18 9-139,-30 14 160,-14 2-160,63-30-7,12-6 22,0 0 0,1 1 0,-1 0 0,-5 5-15,-3 8-1323,10 3-3865,5-11-1511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0:55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1 574 10901,'0'0'984,"0"0"-298,0 0-384,0 0-182,0 0 42,8 16 105,-8-16-267,4 9 27,0-1 0,1 0-1,0 0 1,0 0 0,1 0-1,0-1 1,6 5-27,-8-9 8,0 0 1,1-1-1,-1 1 0,1-1 1,0 0-1,0 0 0,0-1 1,0 0-1,0 0 0,0 0 0,0 0 1,3-1-9,68-1 71,-50 0-50,-4-1-4,-1-1 0,0 0-1,1-2 1,-2-1 0,1 0 0,0-1-1,-1-1 1,-1-1 0,0-1 0,0-1 0,0-1-1,4-4-16,-2 0 27,1-1-1,-2-1 0,0-2 0,-2 1 1,0-2-1,-1-1 0,-1 0 0,-1-1 1,7-15-27,-14 22 12,-1 1 1,-1-1 0,-1-1 0,0 1 0,-1-1 0,-1 0 0,-1 0 0,0 0 0,-1 0 0,-1 0 0,0 0 0,-2 0 0,-2-14-13,2 24 83,0 1 0,0 0 0,-1-1 1,1 1-1,-2 0 0,1 1 0,-1-1 1,1 0-1,-2 1 0,1 0 0,0 0 1,-1 0-1,0 1 0,0 0 0,-1 0 1,1 0-1,-1 0 0,0 1 0,0 0 1,0 0-1,0 1 0,0-1 0,-1 1 1,1 1-1,-1-1 0,1 1 1,-1 0-1,0 1 0,-3 0-83,8 0 18,0-1 0,1 2 0,-1-1 0,0 0 0,1 0 0,-1 0 1,1 1-1,-1-1 0,0 1 0,1 0 0,-1-1 0,1 1 0,-1 0 0,1 0 0,0 0 0,-1 0 0,1 0 0,0 0 0,0 0 1,-1 0-1,1 0 0,0 1 0,0-1 0,0 2-18,-2 2 14,1 0-1,0 1 1,0 0 0,1-1 0,-1 1-1,1 3-13,0-2 4,-37 232 26,1 119-30,27-64 10,10-292-15,0 0-1,-1 1 1,1-1-1,1 0 0,-1 0 1,0 0-1,0 1 1,1-1-1,0 0 0,-1 0 1,1 0-1,0 0 1,0 0-1,0 0 1,0 0-1,0 0 0,0 0 1,1-1-1,0 2 6,0-2-13,0 0 1,0 0-1,0 0 0,0-1 0,1 1 0,-1-1 0,0 0 1,0 0-1,0 1 0,0-1 0,1-1 0,-1 1 0,0 0 0,0 0 1,0-1-1,0 1 0,0-1 0,0 0 0,1 0 0,0 0 13,2-1-32,1-1-1,-1 0 0,0 0 1,0 0-1,0-1 0,0 1 0,0-1 1,-1 0-1,1-1 0,0-1 33,40-51-150,-31 37 110,26-38-58,-27 37 84,1 0 0,2 1-1,0 0 1,15-13 14,-31 32-6,0 1 0,0 0 0,0 0 0,0 0 0,0 0 0,1 0 1,-1-1-1,0 1 0,0 0 0,0 0 0,0 0 0,0 0 0,1 0 0,-1 0 0,0 0 0,0 0 0,0 0 0,1 0 0,-1 0 0,0 0 0,0 0 0,0 0 0,0 0 0,1 0 1,-1 0-1,0 0 0,0 0 0,0 0 0,1 0 0,-1 0 0,0 0 0,0 0 0,0 0 0,0 0 0,1 0 0,-1 0 0,0 0 0,0 1 0,0-1 0,0 0 0,0 0 0,1 0 0,-1 0 1,0 0-1,0 1 0,0-1 0,0 0 0,0 0 0,0 0 0,0 0 0,0 1 0,0-1 0,1 0 0,-1 0 0,0 0 0,0 0 0,0 1 0,0-1 0,0 0 0,0 0 0,0 0 0,0 1 1,0-1-1,-1 0 6,2 19 37,-1-15-59,-8 246-64,8-245-212,0-1-1,1 0 0,-1 1 1,0-1-1,1 0 0,0 1 1,1 2 298,-1-5-231,0-1 1,-1 0 0,1 0 0,0 0-1,0 0 1,-1 0 0,1 0-1,0 0 1,0 0 0,0 0-1,0 0 1,0 0 0,1-1 0,-1 1-1,0 0 1,0-1 0,0 1-1,1-1 1,-1 1 0,0-1-1,1 0 1,-1 1 0,0-1 230,12 1-5387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0:55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8772,'0'0'2012,"0"0"-1465,0 0-30,19 10 9,6 4-337,0 1 1,3 4-190,-25-16 25,0-1 0,0 1 0,-1-1 1,1 1-1,-1 0 0,1 0 0,-1 1 1,0-1-1,0 0 0,-1 1 0,1-1 1,-1 1-1,0-1 0,1 1 0,-2 0 1,1-1-1,0 1 0,-1 0 1,1 1-26,0 8 74,4 17 81,-5-24-132,1 0 0,0 1 0,0-1 1,0 1-1,1-1 0,0 0 0,0 0 1,1 0-1,-1 0 0,2 0-23,-3-5-13,1 1 0,0-1-1,0 0 1,0 0 0,0 0-1,0 0 1,0-1 0,0 1-1,0-1 1,1 1 0,-1-1-1,0 0 1,0 1 0,0-1-1,0 0 1,2-1 13,37-3-126,-8-9 251,-29 10-122,1 1 1,0 0-1,-1 0 0,1 0 1,0 1-1,0-1 0,0 1 1,0 1-1,5-1-3,-9 1 3,0 0 0,-1 0 0,1 1 0,-1-1 0,1 0 0,-1 0 1,1 1-1,-1-1 0,1 1 0,-1-1 0,1 0 0,-1 1 0,0-1 0,1 1 0,-1-1 0,1 1 0,-1-1 0,0 1 0,0-1 0,1 1 0,-1-1 0,0 1 0,0 0 0,0-1 0,0 1 0,1-1 0,-1 1 0,0 0 0,0 0-3,2 21 92,-2-19-74,0 78 248,0-45-5633,0-36 938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0:56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0 13174,'0'0'814,"0"0"-350,0 0-192,0 0-123,-21 26 89,11-14-204,-1 1-16,0-1 0,1 2 0,1-1 0,0 2 0,0-1 0,2 1 1,0 0-1,0 1 0,2-1 0,0 1 0,1 0 0,0 1 0,0 10-18,0 172 139,5-184-128,0 1-1,1-1 1,0 0 0,2 1-1,0-1 1,0 0 0,1-1-1,1 1 1,1-1-1,0 0 1,8 12-11,-10-18-17,1 0 1,0 0-1,1-1 0,-1 0 1,1 0-1,0-1 0,1 0 1,0 0-1,0 0 0,0-1 1,1 0-1,-1-1 0,1 0 0,0 0 1,0-1-1,1 0 0,-1-1 1,1 0-1,4 0 17,-14-2-1,13 2-496,-1-1 0,1-1 0,-1 0 0,6-1 497,-16 0-284,1 1 0,-1 0 0,1-1 0,-1 1 0,1-1 1,-1 0-1,0 0 0,1 0 0,-1 0 0,0 0 0,1 0 1,-1-1-1,0 1 0,0-1 0,0 1 0,-1-1 0,1 0 1,0 0-1,0 0 0,-1 0 0,0 0 0,1 0 0,-1 0 1,0-1 283,8-26-4197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0:56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 4978,'0'0'1185,"0"0"480,0 0-385,141 74-223,-113 0-193,-8 9-96,-15-1 145,-5 3-49,0-2-352,-25-2-159,-10-5-177,-7-7 0,-3-8-144,-5-12-32,-2-13-625,34-36-4945,-1 0-2562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07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7876,'0'0'1440,"0"0"-831,0 0-385,0 0 1200,0 0 17,0 0-961,0 179-368,-15-79 96,3 3-128,-1-2 32,1-11 0,7-12-48,2-20-48,3-15 49,0-14-65,0-29-1457,0 0-6387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08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96 7395,'0'0'1809,"0"0"-560,-27 0-329,-16-1-82,-28 3-838,66-2 65,1 1 0,-1 0 0,1 0 0,-1 0 0,1 0 0,0 0 0,-1 1 0,1 0 0,0 0 0,0 0 0,0 0 0,1 1 0,-1-1 0,0 1 0,1 0 0,0 0 0,0 1 0,0-1 0,0 1 0,0-1 0,-2 5-65,1-2 86,-3 4-20,1 1 0,0 0 0,0 1 1,1 0-1,1 0 0,0 0 0,1 0 0,0 0 0,-1 8-66,2-2 21,0 1 1,1-1-1,1 0 0,0 0 1,2 0-1,1 8-21,-2-22 4,0 0 0,0-1 0,1 1 0,-1 0 0,1-1 1,0 0-1,0 1 0,0-1 0,0 0 0,0 0 0,1 0 0,0 0 0,-1 0 0,1-1 0,0 1 0,0-1 0,1 0 0,-1 0 0,0 0 0,1 0 0,-1-1 0,1 1 0,0-1 0,-1 0 0,1 0 0,0 0 0,1 0-4,16 2 34,0-1-1,0 0 0,-1-1 0,16-2-33,-10 0 17,-13 1-1,-1-1-1,0-1 1,0 0-1,0 0 1,0-1-1,0-1 1,-1 0-1,1-1 1,-1 0-1,0 0 1,0-1-1,-1-1 1,0 0 0,1-1-16,-3 1 14,0 1 0,0-2 0,-1 1 0,0-1 1,0 0-1,-1 0 0,0-1 0,-1 0 0,0 0 1,0 0-1,-1-1 0,0 0 0,-1 1 0,0-1 1,0 0-1,-1-1 0,-1 0-14,1-1 40,-1 0 0,-1 0 0,0 0 0,0 0 1,-2 0-1,1 0 0,-4-11-40,3 16 38,0 0-1,-1 0 1,0 1 0,-1-1-1,1 0 1,-1 1 0,-1 0-1,1 0 1,-1 0 0,0 1 0,0-1-1,0 1 1,-3-1-38,-6-5 231,-1 0 1,0 1-1,-1 1 0,-3-1-231,11 5 35,-1 2-1,0-1 0,1 1 1,-1 1-1,0-1 1,-1 1-1,1 1 1,0 0-1,-2 0-34,12 15-7088,7-1-84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9:46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1326 393 7059,'0'0'627,"-8"-24"-11,0-3-441,2 4 4,-1 1-1,-2-1 1,0 1-1,-1 1 1,-10-15-179,12 23 198,0 0 1,-1 1 0,-1 0 0,0 0-1,0 1 1,-1 0 0,-1 1 0,1 0-1,-2 1 1,1 0 0,-1 1 0,-1 1-1,1 0 1,-1 0 0,0 2 0,-1 0 0,0 0-1,1 1 1,-1 1 0,-11 0-199,-18-2 233,-1 2 1,0 1-1,0 3 1,-24 5-234,45-2 11,1 1 1,0 1-1,0 1 0,1 2 1,0 0-1,0 1 1,1 1-1,0 1 1,1 1-1,-11 9-11,-14 14 15,1 1 1,3 2-1,-33 40-15,38-38-16,2 2 1,2 2 0,2 1 0,2 1 0,-5 15 15,18-31-38,1 1 1,2 0-1,2 1 1,1 0-1,1 0 1,2 1-1,1 0 1,2 0-1,1 0 38,1-21-2,1 1 0,1-1-1,0 0 1,0 0 0,2-1-1,-1 1 1,2 0 0,0-1 0,0 0-1,1 1 1,0-2 0,1 1-1,1-1 1,1 3 2,12 13-4,2 0-1,0-2 0,2 0 1,0-2-1,2-1 1,20 14 4,-8-9-2,1-3 0,1 0 0,2-3 0,28 11 2,-34-19-4,-1-1 0,2-1 0,-1-3 0,1-1 1,0-1-1,1-2 0,-1-2 0,18-1 4,-23-3-14,0-1 0,-1-1 0,0-2 0,0-1 0,0-1 0,-1-2 0,0-1 0,0-1 1,-2-1-1,4-4 14,17-12-28,0-2 0,-2-3 1,-1-1-1,36-38 28,-57 48 17,0-2 1,-1-1-1,-2 0 0,-1-2 0,-1 0 0,-2-2 0,-1 0 0,3-11-17,-11 18 31,-1-1-1,-1 0 0,-1 0 1,-1 0-1,-2-1 1,0 1-1,-2-1 0,-1 0 1,-1 0-1,-2 1 0,0-1 1,-2 1-1,-6-21-30,1 19 12,-1-1-1,-2 1 1,-1 1-1,0 1 1,-3 0-1,-7-9-11,-8-8 14,-3 1-1,-1 2 1,-11-7-14,26 27-188,-1 0 1,0 2 0,-2 0-1,0 2 1,-1 0-1,-1 2 1,0 1 0,-1 1-1,-8-2 188,33 13-441,-1 1-1,1-1 1,-1 0-1,1 1 1,-1 0-1,0-1 1,1 1-1,-1 0 1,1 0-1,-3 1 442,-16 4-7785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28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0 8676,'0'0'1574,"0"0"-40,-21 2-491,-69 5-202,84-7-770,1 1 0,-1 0 0,1 0 0,0 1 1,-1-1-1,1 1 0,0 1 0,0-1 0,0 1 0,0-1 1,1 1-1,-1 1 0,-3 2-71,-3 3 80,-4 3 10,0 1 0,0 0 0,1 1 0,1 1 0,-7 10-90,15-19 0,0 1-1,1-1 1,0 1 0,0 0 0,1 0-1,0 1 1,0-1 0,0 0-1,1 1 1,0 0 0,1 0 0,0-1-1,0 1 1,1 0 0,0 3 0,0-10-6,1 0 0,-1 0 0,1 0 0,-1 0 0,1-1 0,0 1 0,0 0 0,-1 0 0,1-1 0,0 1 0,0 0 0,0-1 0,0 1 0,0-1 0,0 1 0,0-1 0,-1 0 0,1 1 0,1-1 0,-1 0 0,0 0 0,0 1 0,0-1-1,0 0 1,0 0 0,0 0 0,0 0 0,0-1 0,0 1 0,0 0 0,0 0 0,0-1 6,6 1-26,8 1-3,0 0 1,0-2-1,0 0 0,0 0 0,0-2 1,-1 1-1,1-2 0,-1 0 0,7-3 29,29-18-349,-1-2-1,-2-2 1,0-2 349,-43 33 734,-2 8-474,-1 20-291,-1-22 108,-1 11-71,1 28 7,0-46-17,0 1 0,0-1 0,1 1 1,-1 0-1,1-1 0,-1 1 0,1-1 0,0 1 1,-1-1-1,1 1 0,0-1 0,0 1 1,0-1-1,0 0 0,0 0 0,1 1 1,-1-1-1,0 0 0,0 0 0,1 0 1,-1 0-1,1-1 0,-1 1 0,1 0 4,7 2-188,1-1 0,-1 0-1,1 0 1,-1-1 0,1 0-1,0-1 1,-1 0 0,1 0 0,0-1-1,0-1 189,-3 2-584,0-2-1,0 1 0,-1-1 0,1 0 1,-1 0-1,1-1 0,-1 0 1,0 0-1,0-1 0,0 1 1,0-1-1,-1-1 0,1 1 1,0-2 584,8-11-3677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29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3 4418,'0'0'3989,"0"0"-1527,0 0-709,0 0-459,0 0-329,-14-1-338,-47-1-165,58 3-438,0-1 0,-1 1 0,1 0 0,0 0 0,0 0 1,0 1-1,0-1 0,0 1 0,0 0 0,0 0 0,0 0 0,1 0 0,-1 0 0,1 0 0,-1 1 0,1 0 1,0-1-1,0 1 0,-1 2-24,0 0 10,-1 1-1,2 0 1,-1 0 0,1 0 0,0 0 0,0 0-1,0 0 1,0 6-10,1-5-3,0 1 1,0 0-1,1 0 0,0-1 0,1 6 3,0-11-10,-1 0 0,0-1 0,1 1-1,-1 0 1,1-1 0,0 1 0,-1 0 0,1-1 0,0 1 0,0-1 0,0 1-1,0-1 1,0 1 0,1-1 0,-1 0 0,0 0 0,0 0 0,1 1 0,-1-1 0,1-1-1,-1 1 1,1 0 0,0 0 0,-1 0 0,1-1 0,0 1 10,6 1-338,0 1 1,0-1-1,1-1 0,-1 0 1,1 0-1,-1-1 0,1 0 1,-1 0-1,1-1 1,-1 0-1,0 0 0,1-1 1,-1 0-1,0 0 0,0-1 1,0-1-1,0 1 1,-1-1-1,0 0 0,5-3 338,-3-1-1179,0 0 0,-1 0 0,7-9 1179,-13 13-761,1 1 1,-1-1 0,0 0-1,0 0 1,0 1 0,1-5 760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29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1 16,'0'0'6438,"0"0"-2743,0 0-1804,0 0-952,0 0-464,-9 16-243,-7 14-188,2 0 0,1 2 0,2-1-1,1 2 1,-2 10-44,5 1-319,2 0 0,1 1-1,3 22 320,1-66-2059,-1-3-14,-1-5 1828,-1 1 0,1-1 0,-1 0 1,-1 1-1,1 0 0,-1 0 0,0 0 1,-5-6 244,-43-41 1720,42 45-911,7 5-146,0 1 0,-1-1-1,1 0 1,0 0 0,1 0-1,-1-1 1,-1-1-663,4 5 0,0 0 0,0 0 0,0 0 0,0-1 0,0 1 0,0 0 0,0 0 0,0 0 0,-1 0 0,1 0 0,0 0 0,0 0 0,0-1 0,0 1 0,0 0 0,0 0 0,0 0 0,0 0 0,0 0 0,0 0 0,0-1 1,0 1-1,0 0 0,0 0 0,1 0 0,-1 0 0,0 0 0,0 0 0,0 0 0,0-1 0,0 1 0,0 0 0,0 0 0,0 0 0,0 0 0,0 0 0,0 0 0,0 0 0,1 0 0,-1 0 0,0 0 0,0 0 0,0-1 0,0 1 0,0 0 0,0 0 0,0 0 0,1 0 0,-1 0 0,0 0 0,0 0 0,0 0 0,0 0 0,0 0 0,0 0 0,1 0 0,-1 0 0,1 0-4,58-12-18,0 3-1,1 2 0,0 3 1,47 3 22,-106 1-18,-1 0 1,1 0 0,0 1 0,0-1-1,0 0 1,-1 1 0,1-1 0,0 1-1,0-1 1,-1 1 0,1-1-1,0 1 1,-1-1 0,1 1 0,0 0-1,-1-1 1,1 1 0,-1 0 0,1-1-1,-1 1 1,1 0 0,-1 0-1,0 0 1,0-1 0,1 1 0,-1 0-1,0 0 1,0 0 0,0 0 0,0 0-1,0-1 1,0 1 0,0 0 17,1 38 257,-2-27-238,0 17 194,-2-1-1,-1 8-212,-1-8 26,3 0 1,0 7-27,2-34-22,0-1 0,0 1 1,1-1-1,-1 1 0,0-1 0,0 0 1,1 1-1,-1-1 0,0 1 0,1-1 1,-1 0-1,1 1 0,-1-1 0,0 0 1,1 1-1,-1-1 0,1 0 0,-1 0 1,1 1-1,-1-1 0,1 0 0,-1 0 1,1 0-1,-1 0 0,1 1 0,-1-1 1,1 0-1,-1 0 0,1 0 0,-1 0 1,1 0-1,-1 0 22,25-1-907,-17 1 546,2-1 195,0 0 0,0-1-1,-1 0 1,1 0 0,0-1-1,-1 0 1,0-1 0,0 0-1,4-3 167,40-15-71,-53 22 114,0 0 1,1 0-1,-1 0 0,0 0 1,1 0-1,-1 0 1,0 0-1,1 0 1,-1 0-1,0 0 1,1 0-1,-1 0 1,0 0-1,1 0 1,-1 0-1,0 0 1,1 0-1,-1 1 1,0-1-1,0 0 1,1 0-1,-1 0 1,0 0-1,1 1 1,-1-1-1,0 0 1,0 0-1,0 1 1,1-1-1,-1 0 1,0 1-1,0-1 1,0 0-1,1 0-43,3 17 603,-4 29-560,-1-33 68,1-13-164,3 28 333,-3-28-437,1 1 0,-1 0 0,0 0 0,1 0 1,-1-1-1,0 1 0,1 0 0,-1 0 0,1-1 0,-1 1 0,1 0 0,0-1 0,-1 1 0,1-1 0,-1 1 0,1-1 0,0 1 0,0-1 0,-1 1 0,1-1 0,0 0 0,0 1 0,0-1 0,-1 0 0,1 0 0,0 0 0,0 0 0,0 1 0,0-1 0,0 0 157,11 0-7184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30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238 341 7860,'0'0'1664,"0"0"-871,0 0-76,0 0 206,0 0-93,-22 5-123,-71 14-128,85-18-530,1 1-1,0 1 1,-1-1-1,1 1 1,1 0-1,-1 0 1,0 1-1,1 0 1,0 0-1,0 1 1,0 0-1,0 0 1,1 0-1,-1 0 1,2 1-1,-1 0 0,-1 3-48,-3 11-4,9-19-3,0-1 1,-1 1 0,1-1-1,0 1 1,0-1 0,0 1-1,0-1 1,0 1-1,0-1 1,0 1 0,1-1-1,-1 1 1,0-1-1,0 1 1,0-1 0,0 1-1,1-1 1,-1 0 0,0 1-1,0-1 1,1 1-1,-1-1 1,0 1 0,1-1-1,-1 0 1,0 1 0,1-1-1,-1 0 1,0 1-1,1-1 1,-1 0 0,1 0-1,-1 0 1,1 1-1,-1-1 1,1 0 0,-1 0-1,1 0 1,-1 0 0,1 0-1,-1 0 1,1 0-1,-1 0 1,1 0 6,13 2-318,0-2 0,1 0 1,-1 0-1,0-1 0,0-1 0,0-1 1,0 0-1,0 0 0,10-6 318,-5 0-535,-14 6 345,0 0 1,1 1-1,0-1 1,-1 1-1,1 0 1,0 0-1,0 1 1,0 0-1,6-1 190,-10 22 144,-2-8-2,0 1 0,1-1 1,1 1-1,0-1 0,0 0 0,3 7-142,-3-15 8,-1 0-1,1-1 0,-1 1 1,1 0-1,0 0 1,1-1-1,-1 1 0,1-1 1,-1 0-1,1 0 1,0 0-1,0 0 0,0 0 1,1-1-1,-1 1 1,1-1-1,-1 0 0,1 0 1,0 0-1,0 0 1,2 0-8,2 0 26,0 0 1,0-1-1,0 1 1,1-1-1,-1-1 1,0 0 0,1 0-1,-1-1 1,0 0-1,1 0 1,-1-1 0,0 0-1,4-1-26,-1-2-428,1 0-1,-1 0 0,0-1 1,-1-1-1,1 0 0,-1 0 1,-1-1-1,7-6 429,4-6-1031,-2-2 1,0 0-1,-1-1 0,-1 0 1,-1-2-1,-1 0 1,6-16 1030,-7 11-86,-1-1 0,-2 0 1,-1 0-1,-1-1 2,2-21 84,-7 24 1785,-1-1 2,-1-5-1787,-1 34 192,0-1 1,0 1-1,0 0 0,0-1 0,0 1 1,-1-1-1,1 1 0,0 0 1,-1-1-1,1 1 0,-1 0 1,1 0-1,-1-1 0,0 1 0,0 0 1,1 0-1,-1 0 0,0 0 1,0 0-1,0 0 0,0 0 1,0 0-1,0 0 0,-1 0 0,1 1 1,0-1-1,0 0 0,-1 1 1,1-1-1,0 1 0,-1-1 1,1 1-1,0 0 0,-1 0 0,1-1 1,0 1-1,-1 0 0,1 0 1,-1 0-1,1 1 0,0-1 1,-1 0-1,1 0 0,-1 1 1,1-1-1,0 1 0,0-1 0,-1 1 1,1 0-1,-1 0-192,0 0 32,-1 1 1,1 0-1,0 0 1,0 1-1,0-1 0,0 0 1,0 1-1,0-1 0,1 1 1,-1-1-1,1 1 1,0 0-1,-1 0 0,1 0 1,1 0-1,-2 2-32,-1 5 56,-11 29 37,2 0 0,2 1 1,2 1-1,1-1 0,2 1 1,2 0-1,2 22-93,1-51 12,0 0-1,1 0 1,0 0-1,1-1 1,0 1-1,2 4-11,-2-11 0,0-1 0,0 0-1,0 0 1,0 0 0,0 0-1,1 0 1,0 0 0,0-1 0,0 0-1,0 1 1,0-1 0,1 0-1,0 0 1,-1-1 0,1 1 0,0-1-1,2 1 1,5 2-31,0-1 0,0 0 1,1-1-1,-1 0 0,1-1 0,0 0 0,0-1 0,0 0 0,-1-1 0,1-1 0,9-1 31,-8 1-394,0-1 0,0 0 0,-1-1 0,1 0 0,-1-2 0,0 1-1,0-1 1,0-1 0,7-4 394,-13 6-733,-1 0 1,0 0-1,0 0 0,-1-1 0,1 0 0,1-2 733,15-21-6133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31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10565,'0'0'1681,"0"0"-865,0 0 0,0 0-175,0 0-209,0 0-128,-105 67-128,85-25-144,8 1 16,10-5-48,2-5-32,0-10-32,22-3-16,10-9-48,6-6-656,1-5-2418,-26 0-1696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31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11429,'0'0'902,"0"0"-176,0 0-110,0 0-192,0 0-93,0 0-123,-21 20-91,-64 68-95,82-85-22,0 1 0,0 0 0,1 0 0,-1 0 0,1 0 0,0 0 0,0 1 0,-1 0 0,2 19 0,2-12 0,-1-10-3,0 1 0,0-1 0,0 1 1,0 0-1,1-1 0,-1 1 0,1-1 1,-1 1-1,1-1 0,0 1 0,0-1 1,1 3 2,0-4-5,-1 1 0,1-1 0,-1 0 0,1 1 0,-1-1 0,1 0 0,0 0 0,0 0 0,-1 0 0,1 0 0,0-1 0,0 1 1,0-1-1,0 1 0,0-1 0,2 1 5,11 2-137,1-1 0,0-1 0,-1 0 0,1-1 1,0 0-1,0-1 0,0-2 137,-14 3-13,0-1-1,0 0 1,0-1-1,0 1 1,-1 0 0,1 0-1,0-1 1,-1 1-1,1-1 1,-1 0-1,0 1 1,1-1 0,-1 0-1,0 0 1,0 1-1,0-1 1,0 0 0,-1 0-1,1 0 1,0 0-1,-1-1 1,0 1 0,1 0-1,-1 0 1,0 0-1,0 0 1,0 0 0,0 0-1,-1-1 14,2-2 21,-1 1 1,-1-1-1,1 0 0,-1 0 1,0 1-1,0-1 0,0 1 0,0-1 1,-1 1-1,0 0 0,0-1 1,0 1-1,-1-1-21,-1 1 29,1 1 0,-1 0 0,0 0 0,0 0 1,0 1-1,-2-1-29,2 1 14,1 0 1,-1 0-1,1 0 1,0-1-1,0 1 1,0-1-1,0 0 1,-2-2-15,5 5-23,0 0 0,0-1 0,0 1 0,-1 0 0,1 0 0,0 0 0,0 0 0,0-1 0,0 1 0,0 0 0,0 0 0,0-1 0,0 1 0,0 0 0,-1 0 0,1 0 0,0-1 1,0 1-1,0 0 0,0 0 0,0-1 0,0 1 0,1 0 0,-1 0 0,0-1 0,0 1 0,0 0 0,0 0 0,0 0 0,0-1 0,0 1 0,0 0 0,0 0 0,1 0 0,-1-1 0,0 1 0,0 0 0,0 0 1,0 0-1,1 0 0,-1 0 0,0-1 0,0 1 0,0 0 0,1 0 0,-1 0 0,0 0 0,0 0 0,0 0 0,1 0 0,-1 0 23,16-2-1952,-12 1 1532,57-1-5564,-37 2 1947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32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207 255 8692,'0'0'1355,"0"0"94,0 0 45,0 0-712,-8 1-561,3-1-213,4 0-7,0-1-1,-1 1 0,1 0 1,0 0-1,-1 0 1,1 0-1,-1 0 0,1 0 1,0 1-1,-1-1 0,1 0 1,0 1-1,-1-1 0,1 1 1,0-1-1,0 1 1,-1-1-1,1 1 0,0 0 1,0 0-1,0 0 0,0 0 1,0 0-1,0 0 0,0 0 1,0 0-1,1 0 1,-1 0-1,0 0 0,0 0 1,1 1-1,-1-1 0,1 0 1,-1 0-1,1 1 1,0-1-1,-1 0 0,1 1 1,0-1-1,0 1 0,0-1 1,0 0-1,0 1 0,10 224 173,-10-224-165,0 0 0,0 0 0,-1 0 0,1 0 0,-1 0-1,1-1 1,-1 1 0,0 0 0,0 0 0,0-1-1,0 1 1,0 0 0,0-1 0,0 1 0,0-1 0,-1 1-1,1-1 1,-1 0 0,1 0 0,-1 1 0,1-1-1,-1 0 1,0 0 0,1-1 0,-1 1 0,0 0 0,0 0-1,0-1 1,0 1 0,1-1 0,-1 0 0,0 0-1,-1 1-7,-11 0 35,1 0-1,-1 0 0,0-1 0,-7-2-34,9 2-21,11 0 22,-1 0 0,1-1 0,0 1 0,-1 0 0,1 0-1,0 0 1,-1-1 0,1 1 0,0-1 0,-1 1 0,1-1 0,0 0 0,0 1 0,-1-1 0,1 0 0,0 0 0,0 0-1,0 0 1,0 0 0,0 0 0,0 0 0,1 0 0,-1 0 0,0 0 0,0 0 0,1-1 0,-1 1 0,1 0 0,-1 0-1,1-1 1,-1 1 0,1 0 0,0-1 0,0 1 0,0-1 0,0 1-1,0-2 2,0-1 0,0 1 0,1 0 0,-1 0 0,1 0 0,0-1 0,0 1-1,0 0 1,0 0 0,1 0 0,-1 0 0,1 1 0,0-1 0,0 0 0,0 1 0,1-2-2,13-10-11,0 1-1,1 1 1,1 0-1,0 1 1,1 1-1,0 1 1,3-1 11,5-3-21,68-29-253,-40 19-914,47-29 1188,-87 44-149,-1-1 1,0-1-1,0-1 0,-1 0 0,0 0 0,-1-1 1,-1-1-1,9-11 149,-16 17 22,-1 1 0,0-1 0,0 0-1,0 0 1,-1 0 0,0 0 0,0 0 0,-1 0 0,0-1 0,0 1 0,-1 0 0,0-1 0,0 1 0,-1-1-22,1 6 107,0 0 1,0 1 0,0-1 0,-1 0-1,1 0 1,-1 1 0,1-1 0,-1 1-1,0-1 1,0 0 0,0 1 0,0-1-1,0 1 1,0 0 0,0-1 0,0 1-1,0 0 1,-1 0 0,1 0 0,0 0-1,-1 0 1,1 0 0,-1 0 0,1 0-1,-1 0 1,0 1 0,1-1 0,-1 1-1,0-1 1,1 1 0,-1 0 0,0-1-1,0 1 1,1 0 0,-1 0 0,0 0-108,-1 6 405,1 67-271,4 0-1,6 32-133,0 13-43,-7-96-45,0-8-465,0 0 0,-1 0 1,0 0-1,-1 0 0,-2 7 553,3-21-101,-1 1-1,1 0 1,-1 0-1,1 0 1,-1 0-1,0 0 1,1 0-1,-1 0 1,0-1-1,0 1 1,1 0-1,-1-1 1,0 1-1,0 0 1,0-1 0,0 1-1,0-1 1,0 0-1,0 1 1,0-1-1,0 0 1,0 1-1,0-1 1,0 0-1,0 0 1,0 0-1,0 0 1,-1 0 101,0 0-106,0 0 0,0 0 0,-1 0 0,1 0 0,0-1 0,-1 1 0,1-1 0,0 1 0,0-1-1,0 0 1,0 0 0,-2-1 106,1-1-17,0 0 0,-1 0-1,1-1 1,1 0 0,-1 0-1,0 1 1,1-1 0,0-1 0,0 1-1,0 0 1,1-1 0,-1 1-1,1-2 18,-3-9 138,0 0-1,2 0 0,-1-8-137,2 17 57,-1-11 339,0 0-1,2 1 1,0-1-1,0 0 1,2 1 0,2-16-396,-2 28 79,1-1 0,-1 1 0,1-1 0,0 1 1,0 0-1,0 0 0,0 0 0,1 1 1,-1-1-1,1 1 0,0 0 0,0 0 0,0 0 1,0 0-1,1 1 0,-1-1 0,1 1 0,0 1 1,0-1-1,1 0-79,12-3 196,-1 0 0,1 1 0,0 1 0,0 0-1,3 2-195,129 0 435,-143 0-455,0 1 1,0 1-1,0 0 0,0 0 0,0 0 0,0 1 0,0 0 0,0 0 1,1 1 19,-1 5-2199,-7-2-3673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46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386 0 10293,'0'0'1248,"0"0"-495,0 0-593,0 0-16,-169 152-16,119-62-96,0 4 0,6-2-32,6-3 32,13-8-64,15-10-16,10-60-2529,0-11-1969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46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0 9812,'0'0'801,"0"0"-657,0 0-16,0 0-48,-117 153-16,60-64 48,7 7-112,8-2 0,12-9-48,13-15 32,12-16-288,5-16-1505,0-38-1504,17 0-1586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47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229 267 4194,'0'0'672,"0"0"-352,-74 170 1,24-101 31,5 1 0,10-7-176,13-12-96,20-13-80,2-16-16,5-22-416,22-2-5587</inkml:trace>
  <inkml:trace contextRef="#ctx0" brushRef="#br0" timeOffset="1">809 1 6179,'0'0'2145,"0"0"-1777,0 0-96,-25 114-144,-17-29 16,-1 0 0,4 2-80,9-8-64,15-19 0,15-17-16,0-26-800,7-17-2161</inkml:trace>
  <inkml:trace contextRef="#ctx0" brushRef="#br0" timeOffset="2">1199 119 6291,'0'0'624,"-27"130"-496,-13-47-16,0 0 96,8-7 193,15-9-209,14-18-176,3-22-16,8-27-497,19-9-4785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12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836 0 96,'0'0'448,"0"0"822,0 0 3255,0 0-2954,0 0-1267,-6 12-130,-1 1-148,-24 45 1348,-5 17-1374,-42 92 1334,-10 23-728,71-137-587,1 0 1,-4 34-20,8-30 7,-3-1 0,-7 13-7,2-22 25,-2-1 1,-5 2-26,10-17 7,1 0 0,1 1 0,2 1 0,1 0 0,-2 12-7,-6 51-2,5 0 1,4 1 0,4 0-1,5 9 2,4-79-2,1 0-1,1 0 0,2 0 1,1-1-1,1 0 0,1 1 3,19 71 0,-10-17 24,5-1-1,2-1 0,21 39-23,-10-36 102,17 64-102,-43-111 19,-1-1 1,-2 1 0,-1 0-1,-2 1 1,0 30-20,-3 140 52,-2 228 40,-2-377-81,-3-1 0,-12 56-11,-34 110 17,11-57 29,-69 496 30,109-650-74,-13 71 3,-2 0 0,-5-1 1,-3-1-1,-18 39-5,14-42 9,4 1 0,4 2 0,3 0 0,3 0-1,4 2 1,1 43-9,-3 32 10,2-50 199,5 20-209,1-66 42,-2-1-1,-2 0 1,-3-1 0,-3 0-1,-5 10-41,11-35 33,1 1-1,2 0 0,2 0 1,1 1-33,2 144 238,2-76-118,-3-80-5,1-17-81,-1 0 0,1-1 0,0 1 0,0 0 0,1 0 0,0 0 0,0 0 0,0-1 0,1 1 0,0-1 0,1 1 0,1 2-34,-3-8 88,0 1-1,0 0 0,0 0 0,0-1 0,0 1 1,0 0-1,-1 0 0,1 0 0,-1 0 1,1 0-1,-1 0 0,0 0 0,1 1-87,-1-3 144,0 0-40,0 0-21,0 31 283,3 3 118,5-21-1378,7-8-4358,-14-7 632,-1-5 834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47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1 9348,'0'0'1041,"0"0"-945,-37 132-96,-11-43 128,1 8 16,15-3-80,17-9 0,15-20-64,0-23-96,12-42-1649,13 0-3441</inkml:trace>
  <inkml:trace contextRef="#ctx0" brushRef="#br0" timeOffset="1">692 28 7363,'0'0'2866,"0"0"-1794,0 0 241,0 0 288,0 0-833,0 0-432,-10 123-80,-24-29-224,11-5 0,16-8-32,7-23-80,7-22-816,36-27-1970,-19-9-767,4-27-2738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48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63 146 6723,'0'0'3202,"0"0"-1410,0 0-335,0 0-320,0 0-721,0 0 32,-20 148-400,-7-63 32,12-5-80,15-15-16,0-22-192,37-30-2866,-9-13-2160,-1-24-1537</inkml:trace>
  <inkml:trace contextRef="#ctx0" brushRef="#br0" timeOffset="1">692 1 5955,'0'0'4386,"0"0"-2097,0 0-1969,0 0 432,-2 125-239,-41-22-145,1 2-192,12 0-144,13-13-32,17-16 0,0-24-272,20-28-3938,0-24-1953</inkml:trace>
  <inkml:trace contextRef="#ctx0" brushRef="#br0" timeOffset="2">1048 92 368,'0'0'11477,"0"0"-9268,0 0-1680,0 0-417,0 0 288,-52 132-368,32-49 64,10 0-96,10-9-112,0-18-192,30-18-3282,14-31-1152,16-7 1120,10-34 1858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1:48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 5475,'0'0'2545,"0"0"-801,0 0-239,0 0 624,0 0-1312,0 0-545,13 147 288,-43-44-496,-12 9-64,17-72-3426,-5-4-5986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2:00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8996,'0'0'2081,"0"0"-1553,0 0-512,0 0 128,5 134 289,-22-44-81,-3 6-160,-3 5-96,3 11-48,11-77-48,-1-6-6947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2:01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11061,'0'0'2113,"0"0"-960,0 0-769,0 0-384,-9 150 352,-19-18-192,1 11-112,4 5 32,16-95-80,2-10-3938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2:41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2 303 4354,'0'0'1179,"0"0"-563,0 0-191,0 0 212,0 0 12,0 0-620,-1 1 0,1-1 0,0 0 0,0 0 0,0 0 0,0 1 0,0-1 0,0 0 0,0 0 0,0 0 0,0 1 0,-1-1 0,1 0 0,0 0 0,0 1 0,0-1 0,0 0 0,0 0 0,1 0 0,-1 1 0,0-1 0,0 0 0,0 0 0,0 1 0,0-1 0,0 0 0,0 0 0,0 0 0,0 0 0,0 1 0,1-1-29,35-3 452,-1-1-1,1-2 1,-1-1 0,0-2 0,0-1 0,3-3-452,21-6 442,32-4-442,-1 6 475,0 5 0,90-2-475,-57 6 409,96-21-409,-55 7 100,20 6 95,-99 7 81,1 5 0,75 6-276,-40-1 131,24-9 21,-32 0-21,-52 3 98,1-3 0,35-10-229,-42 7 142,0 2 1,1 3 0,23 1-143,633-4 483,-645 9-386,0 3 0,0 2 0,0 4 0,0 3 0,40 13-97,-34-3 74,2-3 0,0-3 0,67 5-74,-114-18 7,-1 2 0,0 0 1,0 2-1,-1 1 0,0 1 1,0 1-1,-1 1 0,9 7-7,21 8 48,6 0-48,-5-3 27,4 6-27,0-1 41,44 13-41,-40-17 47,34 20-47,-58-24 197,2-2 1,0-2-1,8 1-197,-45-16 111,22 10 727,-26-11-904,0 1 1,0-1 0,0 1-1,0 0 1,0-1-1,0 1 1,-1 0-1,1-1 1,0 1 0,0 0-1,-1 0 1,1 0-1,0 0 1,-1-1 0,1 1-1,-1 0 1,0 0-1,1 0 1,-1 0-1,0 0 1,1 0 0,-1 1-1,0-1 1,0 0 65,0 1-5883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3:40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5667,'0'0'733,"0"0"102,0 0-74,0 0-249,0 0-336,0 0-101,1 6 10,-1-4-73,1 0 1,-1 0-1,1 0 1,-1 0-1,1 0 1,0 0-1,0 0 1,0 0-1,0-1 0,1 1 1,-1 0-1,0-1 1,1 1-1,-1 0 1,1-1-1,-1 0 0,1 1-12,4 2 33,-1-1-1,1 0 1,0 0-1,0-1 0,0 1 1,1-1-33,16 4 134,0-1 1,0-1 0,1-1 0,-1-1 0,1-1 0,10-2-135,51 4 276,100 6 1095,58-10-1371,-80 0 308,-116-2-159,0-1 0,16-5-149,-9 1 83,32 1-83,312-22 120,-330 24 64,67 6-184,-50 0 283,-62 1-65,0 1 0,0 1 1,-1 1-1,1 1 0,-1 1 0,11 6-218,44 12 353,74 11 1024,38 0-1377,-184-35 289,1 0 0,-1 1 0,0-1 0,0 1 0,0 1 0,0-1 0,0 1 0,1 1-289,12 8-1803,-11-8-248,2 3-5161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4:18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0 542 8372,'0'0'784,"0"0"-346,0 0 26,0 0-112,0 0-208,0 0-66,8-18 138,34-69 68,5 2 1,3 1 0,3 3 0,20-17-285,-64 86 3,0-1 14,1 1 1,0 1 0,6-5-18,-13 13 0,-1 1 0,1 0 0,0 0 0,0 0 0,0 0 0,0 0 0,0 1 0,0-1 0,1 1 0,-1 0 0,0 0 0,1 0 0,-1 0 0,1 0 0,-1 1 0,1 0 0,1 0 0,-4 0 4,1 1 0,0-1 0,-1 1 0,1 0 0,-1-1 0,1 1 0,-1 0 0,1 0 0,-1 0-1,0 0 1,0 1 0,1-1 0,-1 0 0,0 0 0,0 1 0,0-1 0,0 1 0,0-1 0,-1 1 0,1-1 0,0 1 0,-1-1 0,1 1 0,-1 0 0,1-1 0,-1 1 0,0 1-4,4 8 58,13 40 304,-3 1 0,-1 0-1,-3 1 1,-2 10-362,2 36-1468,-3 84 1468,-7-182-134,-1-1 0,1 0 0,0 1 0,0-1 0,0 1 0,0-1 0,0 1 0,-1-1 0,1 0 0,0 1 0,0-1 0,0 0 0,-1 1 0,1-1 0,0 0 0,-1 1 0,1-1 0,0 0 0,-1 1 0,1-1 0,0 0 0,-1 0 0,1 0 0,-1 1 0,1-1 0,-1 0 0,1 0 0,0 0 0,-1 0 0,1 0 0,-1 0 0,1 0 0,-1 0 134,-19 0-1389,13 0 471,-4 0 371,0-1 0,-1 0 0,1-1-1,0 0 1,0 0 0,0-1 0,0-1-1,-7-3 548,-44-25-1080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4:19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0 833 1473,'50'-132'6899,"-67"125"-4770,12 5-608,5-3-1441,0 1-80,19-5 0,26 0 16,10-2 128,7 0 16,0 6-80,-2 1-32,-3 4-48,-10 0-160,-39 0-3554,-6 0-2769</inkml:trace>
  <inkml:trace contextRef="#ctx0" brushRef="#br0" timeOffset="1">901 0 5587,'0'0'6050,"0"0"-6050,0 0 80,0 0-80,0 0 305,0 0 79,116 123-176,-83-91-192,2-5 32,-3-7-32,-7-5 16,-5-1-32,-10-1-336,-8 1-1777,-2 1-1489,-2-1-1232,-28-3 3953,-8 0-79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4:19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15 522 0,'0'0'8580,"0"0"-6179,0 0-1425,0 0-575,0 0-401,0 0-160,-14-40 160,46 4 112,5-4-80,-2-3-32,-8 3-1425,-9 4-2337,-18 25-1952</inkml:trace>
  <inkml:trace contextRef="#ctx0" brushRef="#br0" timeOffset="1">157 1 9909,'0'0'1056,"0"0"-560,0 0-288,0 0 369,0 161-401,-7-81-64,-1-4-16,3-2-80,5-2 0,0-7-32,0-16-1633,0-42-5762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15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197 641 736,'0'0'726,"-28"12"1568,-90 36 5126,88-37-5874,29-11-1529,0 0 0,0 0-1,0 0 1,0 1 0,0-1 0,0 0 0,1 0 0,-1 1 0,0-1 0,0 0 0,0 1 0,0-1 0,0 1 0,0-1-1,1 1 1,-1-1 0,0 1 0,1 0 0,-1 0 0,0-1 0,1 1 0,-1 0 0,1 0 0,-1-1 0,0 2-17,2-2-10,0 1 1,0-1-1,0 1 1,0-1-1,0 1 1,0-1-1,0 0 1,0 0-1,0 1 1,0-1-1,0 0 1,0 0-1,0 0 0,0 0 1,0 0-1,0 0 1,0-1-1,1 1 10,3 0-15,12 1 25,0-1 0,0-1 0,1-1 0,-1 0 1,0-1-1,-1-1 0,1 0 0,0-1 0,-1-1 0,3-2-10,16-10-6,0-2 1,-1-2-1,-1-1 0,-1-1 0,-1-2 0,-2-1 1,26-30 5,-31 30-264,-2-1 1,-1 0-1,-1-2 1,-1-1-1,-2 0 1,-2-1-1,0-1 1,-2 0 0,-2-2 263,-6 18-35,-1-1 1,0 0 0,-2 0-1,0 0 1,-1 0 0,-1 0-1,-1-7 35,1 24 11,0 0-1,0 0 0,-1 1 0,1-1 0,0 0 0,-1 0 1,1 0-1,-1 0 0,1 0 0,-1 1 0,1-1 0,-1 0 0,1 1 1,-1-1-1,0 0 0,1 1 0,-1-1 0,0 1 0,0-1 1,1 1-1,-1-1 0,0 1 0,0-1 0,0 1 0,0 0 1,0-1-1,0 1 0,1 0 0,-1 0 0,0 0 0,0 0 0,0 0 1,0 0-1,-1 0-10,0 0 60,-1 0 1,0 0-1,0 0 0,0 1 1,1-1-1,-1 1 0,0 0 1,0-1-1,1 1 1,-1 1-1,1-1 0,-1 0-60,-1 3 56,0-1 0,0 0 1,0 1-1,1 0 0,-1 0 0,1 0 0,0 0 0,1 0 0,-1 1 0,-1 3-56,-21 54 160,20-51-142,-53 169 178,-3 43-196,24-83 23,-4 13 29,-133 437 24,159-546-89,-2-1-1,-21 37 14,35-74 0,-1-1-1,1 1 0,-1-1 0,-1 0 0,1 0 0,-3 2 1,6-5 2,-1-1 0,1 0 0,-1 0 0,1 0 0,-1 0 1,0 0-1,1 0 0,-1 0 0,0 0 0,0-1 0,0 1 0,1-1 0,-1 1 0,0-1 0,0 0 0,0 0 0,0 0 0,0 0 0,0 0 0,0 0 0,0 0 0,-1-1-2,3 1 3,-1-1 0,0 1 0,0 0 0,1 0 0,-1-1 0,1 1 0,-1-1 0,0 1 0,1-1 0,-1 1 0,1-1 0,-1 1 0,1-1 0,-1 1 0,1-1 0,-1 0 0,1 1 0,0-1 0,-1 1 0,1-1 0,0 0 0,-1 0 0,1 1 0,0-1 0,0 0-3,-3-11 8,1 0 1,0-1-1,0 1 0,2 0 1,-1-1-1,2 1 0,-1-1 1,2 1-1,0-1 0,0 1 1,1 0-1,1 0 0,0 0 1,0 1-1,1-1 0,1 1 1,4-6-9,10-9-1,1 0 0,1 2 1,1 1-1,2 0 1,0 2-1,1 1 1,1 1-1,1 1 0,1 1 1,0 2-1,1 1 1,0 1-1,1 2 1,22-5 0,-20 10-1878,16 4-6513,-40 2 6515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4:20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54 752,'0'0'8839,"0"0"-6150,0 0-2555,16 0-238,210 2 1031,313-5-27,-532 3-938,111-9 262,-104 8-380,-1-1-1,0 0 1,1-2-1,-1 1 0,-1-2 1,1 0-1,0 0 157,-13 5-100,0 0-1,1 0 1,-1 0-1,0-1 1,1 1-1,-1 0 1,0 0-1,1 0 1,-1-1 0,0 1-1,0 0 1,1 0-1,-1 0 1,0-1-1,0 1 1,1 0-1,-1-1 1,0 1-1,0 0 1,0-1-1,0 1 1,0 0-1,1-1 1,-1 1-1,0 0 1,0-1-1,0 1 1,0 0-1,0-1 1,0 1 100,0 0 0,0-9-5363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4:20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6835,'0'0'1649,"0"0"-1217,0 0 38,0 0 445,28 25-22,89 88-199,-97-93-580,-2 1 0,0 0-1,-1 1 1,-2 1 0,0 1-1,-1 0 1,-2 1 0,3 10-114,-6-16 51,-1 0-1,-1 1 1,-1 0 0,-1 0-1,-1 0 1,-1 1 0,0-1-1,-2 1 1,0 0 0,-2 11-51,1-27 5,-1 0 1,0 0-1,0 1 0,0-1 1,0 0-1,-1 0 1,0 0-1,0 0 0,-1 0 1,1-1-1,-1 1 1,0-1-1,0 1 1,0-1-1,-2 1-5,-1 1 82,-1 0 0,0 0 0,0 0 0,-1-1 0,1 0 0,-1-1 0,0 0 0,-8 3-82,-5 0-237,1 0 0,-1-2 1,0-1-1,-1 0 0,1-1 0,-1-2 0,-9 0 237,29-1-4071,2 0-2673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3:55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0 976,'0'0'852,"0"0"548,0 0-410,0 0 48,0 0-198,0 0 30,0 0-43,-14 3-91,-39 11-45,40-11-66,13-3-39,0 0-111,0 0-160,0 0-165,0 0-84,1 1-74,0 0 0,0-1 0,0 1 0,0 0 0,0-1-1,0 1 1,0-1 0,0 1 0,0-1 0,0 0 0,0 0 0,0 1-1,1-1 1,-1 0 0,0 0 0,0 0 0,0 0 0,0 0 0,0 0-1,1 0 1,-1-1 8,3 2-13,117-1 80,-68-2-35,1 3 0,3 3-32,343 35 467,-220-19-91,-81-15 136,-39-5 697,-60 0-1153,0 0 34,0 0-10,1 1-52,1 1-1,-1-1 0,0 0 0,1 0 0,-1 1 0,1-1 0,0 0 0,-1-1 0,1 1 0,0 0 0,-1 0 0,1-1 0,0 1 0,0-1 0,1 1-27,0 0 29,52 14-3083,-35-10-2242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3:58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21 5202,'0'0'144,"0"0"30,0 0 130,0 0 102,0 0 92,0 0-20,-15-4-270,-41-9-192,42 10-75,18 3 25,382 14 229,7 1 445,-300-16-451,77 1 673,91 14-862,-65 4 217,105 13 65,-180-20 54,74-5-336,-69-3 133,73-2 261,-105-2 2,-52 0-221,0-3-1,7-3-174,-7 1 93,0 2-1,7 2-92,757 0 1259,-351 2-419,-443 0-728,0 2 1,0 0-1,0 0 0,0 1 0,3 2-112,35 7 162,-29-9-2,0-2-1,19 0-159,-35-1 55,-3 2-175,-1 1 1,0 0 0,1-1-1,-1 1 1,0 0-1,0 0 1,-1 0-1,1 0 1,-1 0 0,1 0-1,-1 2 120,0-5-148,1 15-4617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4:00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 10885,'0'0'512,"0"0"193,0 0-209,0 0-128,0 0 32,-122 123 48,98-40-288,9 4-80,10-9 0,5-2-80,0-13 0,5-12-32,10-8-144,-3-14-2129,-7-13-1280,-5-16-1506,0-7 2146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4:01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97 8084,'0'0'3169,"0"0"-1072,0 0-1088,0 0-1009,0 0-96,0 0 96,157-65 48,-20 63 0,25-11-48,-93 6-161,-7-2-5121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4:01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0 541 9364,'0'0'739,"0"0"-597,0 0-36,20-17 12,62-58-19,-74 66-86,0-1 1,-1 1 0,0-1-1,0-1 1,-1 1 0,-1-1-1,0 0 1,0 0 0,-1-1-1,0 1 1,-1-1 0,0-3-14,2-4 33,2-18 120,-1-2-1,-1 1 1,-3 0 0,-1-1 0,-2-10-153,1 13 717,-5 26 627,5 10-1303,0 0-1,0 0 1,0 0-1,-1 0 1,1 0-1,0-1 1,0 1-1,0 0 1,0 0-1,-1 0 1,1 0-1,0 0 1,0 0 0,0 0-1,-1 0 1,1 0-1,0 0 1,0 0-1,0 0 1,-1 0-1,1 0 1,0 0-1,0 0 1,0 0-1,0 0 1,-1 0-1,1 0 1,0 0-1,0 0 1,0 0-1,-1 0 1,1 0-1,0 1 1,0-1-1,0 0 1,0 0 0,0 0-1,-1 0 1,1 0-1,0 1 1,0-1-1,0 0 1,0 0-1,0 0 1,0 0-1,0 1 1,0-1-1,-1 0 1,1 0-1,0 0 1,0 0-1,0 1 1,0-1-41,-2 6 17,1 0 0,-1 0 0,1 0-1,0 0 1,0 1 0,1-1 0,0 0-17,-3 24 23,-11 82 24,-5 27-36,6 0 1,6 7-12,7-143-1,0 0 1,-1 0-1,2 0 1,-1 0-1,0 0 1,0 0-1,1 0 1,0-1-1,0 1 1,0 0-1,0 0 1,0-1-1,0 1 1,0 0-1,1-1 1,0 0-1,1 3 1,0-3-5,0 0 0,0-1-1,0 1 1,0-1 0,0 0-1,0 1 1,0-2 0,0 1-1,1 0 1,-1 0 0,0-1 0,1 0-1,-1 0 1,4 0 5,-2 1-13,0-1 1,1 1-1,-1-1 0,1-1 1,-1 1-1,1-1 0,-1 0 1,1 0-1,-1 0 0,0-1 1,1 0-1,-1 0 0,0 0 1,0-1-1,-1 0 0,2 0 13,22-24-67,-23 21 57,0 1 0,0 0 0,0 0 0,1 1 0,-1-1 0,1 1 0,0 1 0,5-4 10,-10 7-7,0 0-1,-1 0 1,1 0-1,0 0 0,-1-1 1,1 1-1,0 0 0,-1 0 1,1 0-1,0 0 0,-1 1 1,1-1-1,0 0 1,-1 0-1,1 0 0,0 0 1,-1 1-1,1-1 0,-1 0 1,1 1-1,0-1 0,-1 0 1,1 1-1,-1-1 1,1 1-1,-1-1 0,1 1 1,-1-1-1,1 1 0,-1-1 1,0 1-1,1-1 0,-1 1 1,0 0-1,0-1 0,1 1 8,7 27-31,-6-20 36,-1-2-57,10 33 259,11 30-207,-18-59-333,0-1-1,0 1 1,1-1 0,1 0 0,-1-1 0,1 1-1,1-1 1,-1 0 0,4 2 333,6-1-4229,-2-9-3865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4:02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324 256 9236,'0'0'894,"0"0"-734,0 0-32,4 17-29,-1-3-80,2 11 14,2 0 0,0 0 1,2-1-1,3 5-33,-10-25 1,0 0 0,0 0 0,0-1 0,1 1-1,-1-1 1,1 1 0,0-1 0,0 0 0,0 0 0,1-1 0,-1 1 0,1-1 0,-1 1 0,1-1 0,0 0-1,0 0 1,0-1 0,4 2-1,3-1-11,1 0 0,0-1 0,0 0 0,0 0-1,12-2 12,4 0-5,21 0-23,-26-1 71,1 2 0,-1 1 0,14 2-43,-35-3 7,-1 1-1,0-1 1,0 1 0,1-1-1,-1 1 1,0 0 0,0-1-1,0 1 1,0 0-1,0 0 1,0 0 0,0 0-1,0 0 1,0 0 0,0 0-1,-1 0 1,1 0 0,0 0-1,-1 1 1,1-1 0,-1 0-1,1 0 1,-1 1 0,1-1-1,-1 0 1,0 1 0,0-1-1,0 0 1,0 1-7,1 47 188,-2-33-116,1-11-265,0 12 379,-5-12-3241,-2-5-1731</inkml:trace>
  <inkml:trace contextRef="#ctx0" brushRef="#br0" timeOffset="1">274 1 1713,'0'0'7459,"0"0"-6851,-149 2-15,109 43-161,5 22-112,8 13 176,7 10 145,17 4-305,3 0-256,0-5-32,33-13-48,9-11 0,8-18 0,7-20-272,-35-27-3330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4:02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8964,'0'0'32,"0"0"96,152-22 240,-125 58 273,-9 15 511,-11 14 481,-7 16-913,0 13-368,-20 9-256,-22 9-96,12-74-672,-7-5-8004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7:58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 8788,'0'0'1294,"0"0"-91,0 0-162,-4 20-353,-11 93-293,5 0 0,5 43-395,4-123 8,0 26 24,2-1 0,3 0 1,8 39-33,-9-81-2,0 1 1,2-1-1,0 0 1,1 0 0,0 0-1,1-1 1,1 0-1,1 0 1,0-1 0,1 0-1,0-1 1,1 0-1,0-1 1,12 11 1,-15-17-28,0 0 1,1 0-1,-1-1 1,1 0-1,0 0 0,0-1 1,1-1-1,-1 1 0,1-1 1,0-1-1,-1 0 1,1 0-1,0-1 0,0 0 1,0-1-1,1 0 0,6-1 28,-12 0 10,1 0-1,-1 0 0,0-1 1,0 1-1,1-1 0,-1 0 1,-1-1-1,1 1 0,0-1 1,0 0-1,-1 0 0,0-1 1,1 1-1,-1-1 0,-1 0 1,1 0-1,0 0 0,-1 0 1,3-5-10,4-9 58,0 0 0,-2 0 1,0-1-1,4-16-58,3-12 140,-2-1-1,-2-1 0,-3 0 1,1-31-140,-1-53-4093,-6-18 4093,-2 152-4388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1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0 528,'0'0'8860,"0"0"-6717,0 23-2015,5 146-67,-4-153-56,-1-3 1,0 0 0,1 0-1,1 0 1,0 0 0,1 0 0,4 10-6,-7-22-6,1 1 1,0-1-1,0 1 0,-1-1 0,1 1 1,0-1-1,0 0 0,0 1 0,0-1 1,1 0-1,-1 0 0,0 0 0,0 0 1,1 0-1,-1 0 0,1 0 0,-1 0 1,1 0-1,-1-1 0,1 1 0,-1-1 0,1 1 1,0-1-1,-1 0 0,1 1 0,0-1 1,-1 0-1,1 0 0,0 0 0,-1 0 1,1-1-1,0 1 0,-1 0 0,1-1 1,0 1-1,-1-1 0,1 1 0,-1-1 1,2 0 5,3-2-12,-1 0 1,1 0-1,0-1 1,-1 0-1,0 0 0,0 0 1,0 0-1,0-1 1,0 0 11,87-115 27,-91 120-23,-1-1 0,0 0 0,1 1 1,-1-1-1,1 1 0,-1-1 0,1 1 0,0-1 1,-1 1-1,1-1 0,-1 1 0,1-1 1,0 1-1,-1 0 0,1-1 0,0 1 0,-1 0 1,1 0-1,0 0 0,0-1-4,0 1 2,-1 1-1,0-1 1,1 0-1,-1 0 1,1 1-1,-1-1 1,0 0-1,1 0 1,-1 1-1,0-1 1,0 0-1,1 1 1,-1-1-1,0 1 1,0-1-1,1 0 1,-1 1-1,0-1 0,0 1 1,0-1-1,0 0 1,1 1-1,-1-1 1,0 1-2,2 33 84,-2-29-46,0 10-115,0 14 294,-1 0 1,-2 0-218,2-20-255,0-1 0,-1 1 0,0 0 1,-1-1-1,0 0 0,0 0 0,-1 0 1,-3 7 254,6-14-171,1 0 0,-1 0 1,1-1-1,-1 1 0,1 0 1,-1 0-1,0 0 0,1-1 1,-1 1-1,0 0 0,1-1 1,-1 1-1,0-1 1,0 1-1,0-1 0,0 1 1,1-1-1,-1 0 0,0 1 1,0-1-1,0 0 0,0 0 1,0 0-1,0 1 0,0-1 1,0 0-1,0 0 0,0 0 1,0-1-1,0 1 1,0 0-1,0 0 0,0 0 1,1-1-1,-1 1 0,0 0 1,0-1-1,0 1 0,0-1 1,0 1-1,1-1 0,-1 0 1,0 1-1,0-1 1,1 0-1,-1 1 0,1-1 1,-1 0-1,0 0 0,1 1 1,-1-1-1,1 0 0,0 0 1,-1 0 170,-7-29-806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7:59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10325,'0'0'1238,"0"0"-862,0 0-53,0 0 360,3 27-310,7 91-167,-10-42-47,-1-67-154,1 0 0,0-1 0,0 1 0,1-1 0,0 1 0,0-1 0,2 2-5,-3-8-34,1-1-1,0 1 0,0 0 0,0-1 1,0 1-1,0-1 0,0 1 1,0-1-1,0 0 0,0 1 1,1-1-1,-1 0 0,1 0 0,-1 0 1,1 0-1,-1 0 0,1 0 1,0 0-1,-1-1 0,1 1 1,0-1-1,-1 1 0,1-1 0,0 1 1,0-1-1,0 0 0,0 0 1,-1 0-1,1 0 0,0 0 1,0-1-1,0 1 0,-1 0 0,1-1 1,0 1-1,0-1 35,4 0-236,-1-1-1,1 0 1,0 0 0,-1 0-1,1-1 1,-1 0 0,0 0 0,1 0-1,-2 0 1,5-4 236,15-21-101,-2-1 0,0-1 0,-2-1 0,-2 0 0,9-21 101,0 2 598,-27 50-248,0 0-70,3 7 448,1 19-382,-1 0 0,0 6-346,6 59 303,-7-83-420,0 1 1,0-1-1,1 0 0,-1 0 1,2 0-1,-1-1 0,1 1 1,5 6 116,8 3-3311,-7-15-1683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7:59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1 343 3922,'0'0'1328,"0"0"-1152,0 0 849,0 0 928,0 0-352,59 141-689,-59-78-640,3 0-192,4-14 48,6-15-128,4-17-608,-12-17-2481,2 0-3426</inkml:trace>
  <inkml:trace contextRef="#ctx0" brushRef="#br0" timeOffset="1">192 30 8852,'0'0'2609,"0"0"-1568,0 0 47,0 0-560,0 0-528,0 0-64,-22-29-1168,29 65-3842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0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0 467 7684,'0'0'2131,"0"0"41,0 0-1567,0 0-426,5 8 56,-2-4-212,-1 0 0,0 0 0,1 0 0,0 0 0,0-1 0,0 1 0,1-1 0,-1 0 0,1 0 0,-1 0 0,1 0 0,0-1 0,0 1 0,0-1 0,1 0 0,-1-1 0,1 1 0,-1-1 0,2 1-23,4 0 20,0 0 0,0-1 0,0 0 0,0-1 0,0 0 0,0 0 0,0-1 0,0 0 0,10-3-20,-14 2 8,0-1 0,0 1 1,-1-1-1,1 0 0,0 0 0,-1 0 0,0-1 0,0 0 0,0 0 0,0 0 0,-1-1 1,0 1-1,0-1 0,0 0 0,0 0 0,0-2-8,7-12-24,-2 1 0,0-1-1,-1-1 1,-1 0 0,-1 0 0,-1 0 0,0-1-1,0-16 25,1-30-317,-3 0 0,-3-7 317,0 45-36,-3 5 51,2 23 0,1 0 1,-1 1-1,1-1 0,0 0 1,-1 1-1,0-1 0,1 1 1,-1-1-1,1 1 0,-1-1 1,0 1-1,1-1 0,-1 1 1,0 0-1,1-1 0,-1 1 1,0 0-1,0 0 0,1-1 1,-1 1-1,0 0 0,0 0 1,1 0-1,-1 0 0,0 0 1,0 0-1,0 0-15,1 0 18,0 0-1,0 0 1,-1 0-1,1 0 1,0 0-1,0 0 1,-1 0-1,1 0 1,0 1 0,0-1-1,-1 0 1,1 0-1,0 0 1,0 0-1,-1 0 1,1 0-1,0 1 1,0-1-1,0 0 1,-1 0 0,1 0-1,0 1 1,0-1-1,0 0 1,0 0-1,-1 0 1,1 1-1,0-1 1,0 0-1,0 0 1,0 1-1,0-1 1,0 0-18,-4 10 135,2-1 0,-1 1 0,1 0 0,0 0 1,1 0-1,0 9-135,-1 0 69,-6 133 123,7 48-192,-1 46 27,0-201-14,-3-1-1,-2 3-12,3-26-7,0-1 0,-2 0 0,0 0 0,-1-1 0,-5 9 7,10-25-21,0 0 1,0 0 0,0-1-1,0 1 1,-1 0 0,1-1-1,-1 1 1,1-1 0,-1 0-1,0 0 1,0 0 0,0 0-1,0-1 1,-1 1 0,1-1-1,0 0 21,1 0-6,0 0 0,0-1 0,1 1-1,-1-1 1,0 0 0,0 1 0,0-1-1,0 0 1,0 0 0,1 0 0,-1 0-1,0-1 1,0 1 0,0 0-1,0-1 1,1 1 0,-1-1 0,0 0-1,0 0 1,1 1 0,-1-1 0,0 0-1,1 0 1,-1-1 0,1 1-1,0 0 1,-1 0 0,1-1 0,-1 0 6,0-1-14,1 1 1,-1-1 0,1 0-1,-1 0 1,1 0 0,0 0-1,0 0 1,0 0-1,1-1 1,-1 1 0,1 0-1,0 0 1,0 0 0,0-1-1,0 1 1,0 0 0,1 0-1,-1 0 1,1-1 0,0 1-1,0-1 14,1-1-16,1 0 0,-1 0 0,1 0-1,-1 1 1,1-1 0,1 1 0,-1-1 0,1 1-1,-1 0 1,1 0 0,0 1 0,2-2 16,40-24-674,0 2 1,2 2 0,0 2 0,30-9 673,8-5-4374,-68 29 1199,-12 2-491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1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94 2353,'0'0'3268,"0"0"-861,0 0-569,0 0-59,0 0-439,2 0-441,-1 0-888,-1 0 1,1 0-1,-1 1 1,1-1 0,-1 0-1,1 0 1,-1 0-1,0 1 1,1-1 0,-1 0-1,1 1 1,-1-1-1,1 0 1,-1 1 0,0-1-1,1 1 1,-1-1-1,0 0 1,1 1 0,-1-1-1,0 1 1,0-1-1,0 1 1,1-1 0,-1 1-1,0-1 1,0 1-1,0-1 1,0 1 0,0-1-1,0 1-11,-1 22 118,0-12-110,0 4-9,0 4-21,0 0 0,1 1 0,1-1 0,0 0 0,5 16 22,-5-31-8,-1 0 0,1-1 0,0 1-1,1-1 1,-1 1 0,1-1-1,0 0 1,-1 0 0,1 0 0,1 1-1,-1-2 1,0 1 0,1 0-1,-1 0 1,1-1 0,0 0-1,0 1 1,0-1 0,0 0 0,0 0-1,1-1 1,-1 1 0,1-1-1,-1 1 1,1-1 0,-1 0 0,1-1-1,-1 1 1,1-1 0,0 1-1,0-1 1,2 0 8,-4 0-65,1 0-1,0 0 1,0 0 0,0 0-1,-1-1 1,1 1 0,0-1-1,-1 0 1,1 0 0,0 0-1,0 0 66,-2 0-26,1 0-1,-1 0 1,0-1-1,0 1 0,0 0 1,0-1-1,0 1 0,0 0 1,0-1-1,-1 1 1,1-1-1,0 1 0,-1-1 1,1 1-1,-1-1 0,0 0 1,1 1-1,-1-1 1,0-1 26,3-15 23,-2 0 1,0 0 0,-1 0 0,-1 0 0,0 0 0,-1-1-24,0 12 138,1-1 0,-1 1 1,0-1-1,0 1 0,-1 0 0,0 0 1,0 0-1,-1 0 0,0 1 0,0-1 1,-1 1-1,0 0 0,0 0 0,0 1 1,-4-4-139,-3-3 242,24 11-476,9 2 191,134-1-1993,-152 1 2030,0-1 1,-1 1-1,1 0 0,0-1 0,-1 1 0,1 0 0,-1 0 1,1 1-1,-1-1 0,0 0 0,0 1 0,1 0 1,-1-1-1,0 1 0,0 0 0,0 0 0,-1 0 0,1 0 1,0 0-1,-1 1 0,1-1 0,-1 0 0,0 1 1,0-1-1,0 1 0,0 1 6,5 11 90,-1 1 1,-1-1 0,-1 1-1,0 2-90,-1-7 48,0-3-21,-2-2-15,1 1 0,1-1 0,-1 1 0,1-1 0,0 0 1,0 0-1,1 0 0,0 0 0,0 0 0,0 0 0,1-1-12,-4-4-2,1-1 0,-1 1 0,0-1 0,1 0 0,-1 1 1,0-1-1,1 0 0,-1 0 0,1 1 0,-1-1 0,1 0 0,-1 0 0,1 1 0,-1-1 0,0 0 0,1 0 0,-1 0 0,1 0 1,-1 0-1,1 0 0,-1 0 0,1 0 0,-1 0 0,1 0 0,-1 0 0,1 0 0,-1 0 0,1 0 0,-1 0 0,1-1 0,-1 1 1,1 0-1,-1 0 0,1 0 0,-1-1 0,0 1 0,1 0 0,-1-1 0,1 1 0,-1 0 0,1-1 2,7-19-44,6-53 116,-10 45-5,1 1 0,6-19-67,-9 39 2,0 0 0,1 0 0,0 0 0,0 1 1,1-1-1,0 1 0,0 0 0,0 0 1,1 0-1,0 0 0,0 1 0,2-1-2,-4 4 24,0 0 0,1 0 0,-1 0 0,1 1 0,-1-1 0,1 1 0,0 0 0,0 0 0,0 1 0,0-1 0,1 1-24,19 2-1135,-23-2 903,0 1-1,-1-1 0,1 1 1,0-1-1,0 0 0,-1 1 1,1-1-1,0 1 0,-1 0 1,1-1-1,0 1 0,-1 0 1,1-1-1,-1 1 0,1 0 1,-1-1-1,1 1 0,-1 0 1,0 0-1,1 0 0,-1 0 233,3 8-5045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1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7908,'0'0'741,"0"0"-527,0 0 135,0 0 628,0 0-148,5 12-135,-3-7-599,3 9 80,-1-1 0,0 1 0,0-1 0,-2 1 0,1 0 0,-2 1-175,0 6 82,4 38 94,-5-56-170,1 1 0,0 0-1,0-1 1,0 1 0,0-1 0,1 1-1,0-1 1,-1 0 0,1 0 0,0 0 0,0 0-1,1 0 1,1 2-6,-4-4-13,1-1-1,-1 1 1,1-1 0,-1 1-1,1-1 1,-1 0 0,1 1 0,-1-1-1,1 0 1,-1 1 0,1-1-1,0 0 1,-1 0 0,1 1-1,-1-1 1,1 0 0,0 0-1,-1 0 1,1 0 0,0 0-1,-1 0 1,1 0 0,0 0 0,-1 0-1,1 0 1,-1 0 0,1 0-1,0-1 1,-1 1 0,1 0-1,-1 0 1,1-1 0,0 1-1,-1 0 1,1-1 0,-1 1-1,1-1 1,-1 1 0,1 0 0,-1-1-1,0 1 1,1-1 0,-1 1-1,0-1 1,1 0 0,-1 1-1,0-1 1,1 1 0,-1-1-1,0 0 14,11-34-846,-10 29 808,8-42 141,-6 32-105,0 0 1,0 0 0,2 1-1,0-1 1,3-5 1,-8 20-3,1 0 0,-1-1 0,1 1 0,0 0 0,-1 0-1,1 0 1,0 0 0,0 0 0,-1 0 0,1 1 0,0-1 0,0 0 0,0 0 0,0 1-1,0-1 1,0 0 0,1 1 0,-1-1 0,0 1 0,0-1 0,0 1 0,1 0 3,-1 0 13,0 0 1,0 0-1,0 0 0,-1 0 1,1 1-1,0-1 0,0 0 1,0 1-1,-1-1 1,1 0-1,0 1 0,-1-1 1,1 1-1,0-1 1,-1 1-1,1 0 0,-1-1 1,1 1-1,-1 0 1,1-1-1,-1 1 0,1 0 1,-1-1-1,0 1 0,1 0 1,-1 0-1,0 0 1,0-1-1,1 1 0,-1 0 1,0 0-1,0 0-13,2 7 76,0 0-1,0 0 1,1 0 0,0 0-1,1 0 1,-1-1-1,5 7-75,-6-11-17,0-1 0,1 1-1,-1-1 1,0 0 0,1 1-1,-1-1 1,1 0 0,0 0-1,0-1 1,-1 1 0,1-1-1,0 1 1,1-1 0,-1 0 0,0 0-1,0 0 1,0-1 0,1 1-1,-1-1 1,0 1 0,4-1 17,-1 0-153,0 1 0,1-1 0,-1-1 0,0 1 0,0-1-1,0 0 1,1 0 0,-1-1 0,0 0 0,0 0 0,-1-1 0,1 1 0,0-1 0,2-2 153,-5 3-8,0 0-1,0 0 1,0 0-1,1 1 1,-1-1-1,0 1 0,1 0 1,-1 0-1,1 0 1,-1 1-1,1-1 1,-1 1-1,1 0 1,0 0-1,-1 0 1,1 0-1,-1 0 1,1 1-1,0 0 0,2 1 9,1 1 23,-1 0-1,1 0 1,-1 1-1,0 0 1,-1 0-1,1 0 0,-1 1 1,0 0-1,0 0 1,0 0-23,22 25-312,-20-27-1609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2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11525,'0'0'1633,"0"0"-448,0 0-465,0 0-384,0 0-336,0 0-176,0 0 176,107 16 64,-13-14-64,6 3-528,-66-3-4066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2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11749,'0'0'1569,"0"0"-881,0 0-351,0 0-49,0 0-128,0 0-112,-102 159-48,104-114-32,33-5 0,13-11-64,9-15-1169,-32-14-1760,2 0-1681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3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63 7507,'0'0'2108,"0"0"-235,0 0-504,0 0-585,0 0-165,-18 14-259,18-14-360,-19 16 36,0 1 0,-12 14-36,29-29 0,0 0-1,1 0 1,0 0-1,-1 0 1,1 0 0,0 0-1,0 0 1,0 0 0,0 0-1,1 1 1,-1-1-1,1 0 1,-1 1 0,1-1-1,0 0 1,-1 1-1,1-1 1,1 0 0,-1 1-1,0-1 1,0 0-1,1 1 1,0-1 0,-1 0-1,1 1 1,0-1-1,0 0 1,0 0 0,0 0-1,1 0 1,-1 0-1,1 1 1,3 3-2,0-1 0,1 1 0,-1-1 0,1 0 0,0-1 0,1 1 0,-1-1 0,1 0 2,3 1-32,1-1 1,-1 0-1,1 0 1,0-1-1,0-1 1,0 0-1,0 0 0,0-1 1,1-1-1,-1 0 1,1 0 31,-9 0-43,1 0 0,-1 0-1,0-1 1,1 1 0,-1-1 0,0 0 0,1 0 0,-1 0 0,0 0-1,0 0 1,0-1 0,0 1 0,0-1 0,0 0 0,0 0 0,-1 0 0,1 0-1,-1-1 1,1 1 0,-1-1 0,0 1 0,0-1 0,0 0 0,-1 0-1,1 0 1,0 0 0,-1 0 0,0 0 0,0-1 43,3-8-11,-1-1 0,0 0 0,-1 0 0,-1 1-1,0-1 1,-1 0 0,0-1 11,0 9 26,0 0-1,-1 0 0,1 0 0,-1-1 1,0 1-1,-1 0 0,1 0 0,-1 0 1,0 1-1,0-1 0,-1 0 0,1 1 1,-1-1-1,-2-1-25,-1-1 56,0 0 0,-1 1 0,0-1 1,0 2-1,-1-1 0,1 1 0,-6-3-56,12 8-827,1 1-3012,0 7-1915</inkml:trace>
  <inkml:trace contextRef="#ctx0" brushRef="#br0" timeOffset="1">729 88 9060,'0'0'3338,"0"0"-1623,0 0-810,0 0-57,-10 0-301,4-1-466,-22 1 105,27 0-179,0 0-1,0 1 0,0-1 0,0 0 1,0 1-1,0-1 0,1 1 1,-1-1-1,0 1 0,0-1 0,1 1 1,-1-1-1,0 1 0,1 0 1,-1-1-1,0 1 0,1 0 0,-1 0 1,1-1-1,-1 1 0,1 0 1,0 0-1,-1 0 0,1 0 0,0 0 1,0 0-1,-1 0 0,1-1 1,0 1-1,0 0 0,0 0 0,0 0 1,0 0-7,0 11 3,0-1 0,0 1 0,1-1-1,1 1 1,0-1 0,0 0 0,1 1 0,1-2 0,0 1 0,3 6-3,15 24-38,-14-29-95,-1 0 0,-1 0 0,0 1 1,-1 0-1,0 0 0,-1 0 0,0 1 1,-1-1-1,-1 1 0,1 5 133,-3-18-10,-1 1 0,1-1 0,0 1 0,-1-1 0,1 1 0,0-1 0,-1 1 0,0-1 0,1 0 0,-1 1 0,0-1 0,0 0 0,1 0 0,-1 1 0,0-1-1,0 0 1,-1 0 0,1 0 0,0 0 0,0 0 0,0-1 0,-1 1 0,1 0 0,0 0 0,-1-1 0,1 1 0,-1-1 0,1 1 0,0-1 0,-2 0 10,-6 3 27,-1-2 0,1 1 1,0-2-1,-7 1-27,5-1-16,-69 3 160,80-5-197,1 1-1,-1 0 1,0 0 0,0 0-1,1 0 1,-1 0 0,1-1-1,-1 1 1,1 0 0,-1 0-1,1 0 1,0 0-1,-1 0 1,1 0 0,1 0 53,7-8-840,1 1 0,1 0 1,-1 1-1,11-5 840,8 0-4397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3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9556,'0'0'1772,"0"0"-545,0 0 110,0 0 175,0 0-311,0 0-633,-5 36-450,-28 248-46,22-172-92,6-50-273,-2 0 0,-4-1 0,-12 43 293,22-100-81,1-3-3,-1 1 1,1-1-1,0 1 1,-1-1-1,1 0 0,0 1 1,-1-1-1,0 1 1,1-1-1,-1 0 1,0 1-1,0-1 0,0 0 1,0 0-1,0 0 1,0 0-1,0 1 1,0-2-1,0 1 0,0 0 1,-1 0-1,1 0 1,0 0-1,-1 0 84,1-1-3,1 0 0,0-1-1,-1 1 1,1 0 0,0 0-1,-1 0 1,1 0 0,0 0-1,-1 0 1,1 0 0,0 0-1,0-1 1,-1 1 0,1 0 0,0 0-1,-1 0 1,1-1 0,0 1-1,0 0 1,0 0 0,-1-1-1,1 1 1,0 0 0,0 0-1,0-1 1,-1 1 0,1 0-1,0-1 1,0 1 0,0 0 0,0-1-1,0 1 1,0 0 3,-7-22 135,1 0 1,1-1-1,1 0 0,1 1 1,1-1-1,1 0 1,1 0-1,2-14-135,-2 33 22,1 0 0,-1 0 0,1 0 1,0 0-1,0 0 0,1 0 0,-1 1 0,1-1 0,0 0 0,-1 1 1,2-1-1,-1 1 0,0 0 0,1 0 0,0 0 0,2-2-22,1 0 15,0 0-1,0 1 0,0 0 0,1 0 1,0 0-1,0 1 0,0 0 0,5-1-14,8-2-18,0 2-1,1 0 1,-1 1 0,1 1-1,12 0 19,4 3-2211,-13 2-7767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4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16 7972,'0'0'736,"0"0"171,0 0 176,0 0-21,0 0 115,-23-3-134,-4-1-758,10 1-30,-1 0 1,1 1-1,-1 1 1,-3 1-256,20 0 299,8 248-176,-6-234-122,-1-3 11,1 0 0,-1 0 0,-1 0 0,0 0 1,-3 10-13,3-17 8,0-1 0,0 1-1,-1-1 1,1 0 0,-1 0 0,0 0 0,0 0 0,0 0 0,0 0 0,-1 0 0,1-1 0,-1 1 0,1-1 0,-1 0 0,0 0 0,0 0 0,0 0 0,0 0 0,-1-1 0,1 1-8,-8 2 9,-1 0 0,1 0 1,-1-1-1,0-1 0,0 0 0,0-1 0,0 0 0,0 0 1,0-2-10,12 1-69,0-1 1,0 0-1,0 0 1,-1 1-1,1-1 1,0 0-1,0 0 1,0 1-1,1-1 1,-1 0-1,0 1 1,0-1-1,0 0 1,0 0 0,1 1-1,-1-1 1,0 0-1,1 1 1,-1-1-1,1 0 1,-1 1 68,10-15-741,0 2 0,1-1 0,0 1 0,1 1 0,1 0 0,0 1 0,1 0 0,7-5 741,9-4-3237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16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1 336,'0'0'889,"0"0"-185,-23 11 510,5-2-456,9-6-489,0 0-1,1 1 1,-1 1-1,1-1 0,0 1 1,0 1-1,0-1 1,1 1-1,0 1 1,0-1-1,1 1 1,0 0-1,0 1 1,0 0-1,1 0 1,0 0-1,0 2-268,-8 24 320,2 0-1,1 1 1,2 0 0,-1 17-320,-3 41 1659,3 10-1659,5 190 1120,4-285-1107,1 6 6,0 0 0,0 0 0,1 0 0,1 0 0,1-1 0,0 1 0,0-1 0,1 0 0,3 4-19,-6-11-30,1-1-1,0 0 1,1 0-1,-1 0 0,1 0 1,0-1-1,0 0 1,0 1-1,0-1 1,1 0-1,0-1 0,0 0 1,0 1-1,0-1 1,0-1-1,1 1 1,-1-1-1,1 0 1,0 0-1,-1-1 0,1 1 1,5-1 30,-7 0-319,0-1 0,0 0 0,0-1 0,0 1 0,0-1 0,-1 1 0,1-1 0,0 0 0,-1 0 0,1-1 0,0 1 0,-1-1 0,1 0-1,-1 0 1,0 0 0,0 0 0,0 0 0,0-1 0,0 1 0,0-1 0,-1 0 0,1 0 0,0-2 319,4-4-412,-2-1-1,1 0 0,-1 0 1,-1 0-1,0-1 0,0 0 1,-1 0 412,5-31-1649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4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6851,'0'0'1161,"0"0"-580,0 0-10,0 0 83,0 0-190,2 23-237,0 9-187,2 19 67,-2 28-107,-2 42 66,0-121-75,0 1 1,0-1-1,0 1 0,0 0 0,0-1 1,0 1-1,0-1 0,0 1 0,1 0 1,-1-1-1,0 1 0,0-1 0,1 1 0,-1-1 1,0 1-1,1-1 0,-1 1 0,0-1 1,1 1-1,-1-1 0,1 1 0,-1-1 0,0 0 1,1 1-1,-1-1 0,1 1 0,0-1 1,-1 0-1,1 0 0,-1 1 0,1-1 1,-1 0-1,1 0 0,0 0 0,-1 0 0,1 0 1,-1 0-1,1 0 0,0 0 0,-1 0 1,1 0-1,-1 0 0,1 0 0,0 0 0,-1 0 1,1-1-1,-1 1 0,1 0 0,0 0 1,-1-1-1,1 1 0,-1 0 0,1-1 1,-1 1-1,1 0 0,-1-1 0,0 1 0,1-1 1,-1 1 8,8-16 20,-1 0 1,-1-1-1,-1 1 1,0-1-1,-2 0 0,0 0 1,1-11-21,6-29 468,-6 36-106,-2 20-295,1-4 1382,-1-2-1794,1-1-2778,-1 0-2533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5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1 222 10213,'0'0'1166,"0"0"-1076,0 0-156,21 5 108,71 13 17,-84-17-48,1 0 0,-1 0 0,1 0-1,-1-1 1,1 0 0,0-1 0,-1 0 0,1-1 0,-1 1 0,1-1-1,-1-1 1,6-2-11,-10 3 4,0 0 0,-1 0 0,0-1 0,1 1 0,-1-1 0,0 1 0,0-1 0,0 0 0,-1 0 0,1-1 0,-1 1 0,0 0 1,1-1-1,-2 1 0,1-1 0,0 0 0,-1 0 0,1 0 0,-1 0 0,0 0 0,-1 0 0,1 0 0,-1 0 0,1 0-4,-1 1-1,1-8 65,0 1 0,-1-1 0,0 0 0,-1 1 0,0-1 0,-1-3-64,1 11 23,0 0-1,0 0 0,0 0 1,-1 0-1,1 0 0,-1 0 1,0 0-1,1 1 0,-1-1 1,-1 1-1,1-1 0,0 1 1,-1 0-1,1 0 0,-1 0 1,1 0-1,-1 0 0,0 0 1,0 1-1,0-1 0,0 1 1,-2 0-23,-5-3 126,0 1 0,-1 0 0,1 0 0,-1 2 0,1-1 0,-1 1 0,0 1 0,-2 0-126,9 0 35,1 0 0,-1 0 0,1 1 0,-1-1 0,1 1 0,0 0 0,-1 0 0,1 0 0,0 0 0,-1 0 0,1 1 0,0 0 0,0 0 0,0-1 0,1 2 0,-1-1 0,0 0 0,1 0 0,-1 1 0,1 0 0,0-1 0,0 1 0,0 0 0,0 0 0,1 0 0,-2 2-35,0 6 20,0 1 0,1 0-1,1 0 1,-1 0 0,2 0 0,0 0 0,0 0-1,2 4-19,-1 11-3,-1-17-34,1 0 0,1 0 0,0-1 0,0 1 0,1 0 1,0-1-1,1 0 0,0 1 0,1-2 0,-1 1 0,2 0 0,-1-1 0,1 0 1,0 0-1,1-1 0,0 0 0,0 0 0,1 0 0,0-1 0,0 0 1,0-1-1,0 1 0,1-2 0,0 1 0,0-1 0,1-1 0,-1 0 1,1 0-1,-1 0 0,1-2 0,0 1 0,0-1 0,4 0 37,37 0-2964,-51-1 2964,1 0-283,1 0-1,0 0 1,-1 0-1,1 0 1,0 0 0,-1 0-1,1 0 1,0-1-1,-1 1 1,1-1 0,0 1-1,-1-1 1,1 0 283,14-18-4493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6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73 3538,'0'0'1771,"0"0"107,0 0-117,0 0 200,0 0-414,-19-13-351,-60-38-535,78 50-648,-1 0 0,0 0 0,1 0 0,-1 0 0,0 0 0,1 1 1,-1-1-1,0 1 0,0-1 0,1 1 0,-1 0 0,0-1 0,0 1 0,0 0 0,0 0 0,1 0 0,-1 1 0,0-1 0,0 0 0,0 1 0,1-1 0,-1 1 0,0-1 0,0 1 0,1 0 0,-1 0 0,1 0 0,-1 0 1,1 0-1,-1 0 0,1 0 0,-1 1 0,1-1 0,0 0 0,0 1 0,0-1 0,0 1 0,0-1 0,0 1-13,-4 4 38,0 0-16,1-1 0,0 1-1,0 0 1,1 1 0,-1-1-1,1 0 1,1 1 0,-1 0-1,1 0 1,0 0-22,-1 7-1,1 0 0,1 1 0,0-1 1,1 8 0,0-20-16,1 1 0,-1-1 0,1 1-1,-1-1 1,1 1 0,0-1 0,0 1 0,0-1 0,0 1 0,1-1 0,-1 0 0,0 0 0,1 0 0,0 0 0,-1 0 0,1 0 0,0 0 0,0-1 0,0 1 0,0 0 0,1-1 0,-1 0 0,0 0 0,1 1 0,-1-1 0,0-1 0,1 1 0,-1 0 0,1-1 0,0 1 0,0-1 16,1 1-142,0 0 1,0 0-1,0-1 1,0 0-1,0 0 1,0 0-1,0 0 1,0-1-1,0 1 1,0-1-1,0 0 1,0 0-1,-1-1 1,1 1-1,0-1 1,-1 0-1,1 0 1,-1 0-1,1 0 1,0-2 141,0 0-111,0 0 1,-1 0 0,0-1-1,0 1 1,-1-1 0,1 0-1,-1 1 1,0-1 0,0 0-1,0-1 1,0-2 110,-2 8 419,0 0 56,0 0-166,0 4-10,0 9-240,1 0 1,1 0-1,0 0 1,0 0-1,2 0 1,0-1-1,3 8-59,-6-16-1,1 0 0,0 1 0,0-1 0,0 0 0,0 0 0,1 0 0,0 0 0,-1-1 0,1 1 0,1-1 0,-1 1-1,0-1 1,1 0 0,0-1 0,0 1 0,0-1 0,0 1 0,0-1 0,0 0 0,0-1 0,1 1 0,-1-1 0,3 1 1,-3-1-29,1-1 0,-1 0 0,1 1 0,-1-2 0,1 1 0,-1 0 0,1-1 0,-1 0 0,1 0 0,-1 0 0,0-1 0,0 1 0,1-1 0,-1 0 29,1-2-82,0 1-1,0-1 1,-1 0 0,1 0 0,-1-1 0,0 1 0,0-1 0,-1 0 0,0 0 0,2-2 82,2-7-124,-1 0 1,0 0 0,-1-1-1,0 1 1,-2-1 0,1-4 123,2-25 2709,5 94-2496,3-1 1,4 9-214,-17-56 0,0 0 0,-1 0 0,1-1 0,0 1 0,0 0 0,0 0 1,0-1-1,0 1 0,0-1 0,1 1 0,-1-1 0,0 1 0,1-1 1,-1 0-1,1 0 0,0 1 0,-1-1 0,1 0 0,0-1 0,-1 1 1,1 0-1,0 0 0,2 0 0,-2-1-9,1 0 0,-1 0 0,1 0 0,0 0 0,-1 0-1,1 0 1,-1-1 0,1 1 0,-1-1 0,1 0 0,-1 0 0,0 0 0,1 0 0,-1 0 0,0 0 0,0-1 0,1 1-1,-1-1 10,54-49-24,-49 43 27,0 0 0,1 0 0,0 1 0,0 0 0,0 1 0,1-1 0,0 2-1,1-1 1,-1 1 0,1 1 0,0 0 0,0 0 0,6-1-3,26-1 15,-24 5-2834,-14 1-4689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07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158 501 5266,'0'0'2919,"0"0"-1142,0 0-310,0 0 19,0 0-194,0 0-324,-18-2-168,7 1-696,4-1-66,0 2 0,0-1 1,0 1-1,0 0 0,0 0 0,-3 1-38,7 0 5,1-1-1,-1 1 0,1 0 1,-1 0-1,1 0 1,-1 0-1,1 0 0,-1 1 1,1-1-1,0 0 0,0 1 1,0 0-1,0 0 1,0 0-1,0 0 0,0 0 1,1 0-1,-1 0 1,0 0-1,1 1 0,0-1 1,0 1-5,-5 11-8,0 1 0,2 0 0,0 0 0,1 1 0,0-1 0,1 1 0,1 0 0,0-1 0,2 1 0,0 10 8,-1-22-3,1 0 0,-1 0 0,1 0 0,0 0 0,0 0 0,0 0 0,1-1 0,-1 1 0,1 0 0,0-1 0,0 0 0,0 1 0,0-1-1,0 0 1,1 0 0,0 0 0,-1 0 0,1 0 0,0-1 0,0 0 0,1 1 0,-1-1 0,1 0 0,-1 0 0,1-1 0,-1 1 0,2 0 3,6 1-41,1 0 1,-1-1-1,1 0 0,-1-1 0,1 0 0,0 0 0,-1-2 1,10 0 40,-11-1-136,0 0 1,-1 0 0,0-1 0,0 0 0,0-1-1,0 1 1,0-2 0,-1 0 0,1 0 0,-1 0 0,0-1-1,-1 0 1,0-1 0,0 1 0,0-1 0,5-8 135,5-7-653,-1 0 0,-1-1 1,-1 0-1,-1-1 0,5-16 653,0-3-493,-3-2-1,-1 0 0,-2-1 1,5-46 493,-7 11 1473,-3 0-1,-4-40-1472,-3 120 101,0 0-1,-1 1 1,1-1-1,0 0 1,0 1-1,-1-1 1,1 0-1,0 1 1,-1-1-1,1 1 0,-1-1 1,1 1-1,0-1 1,-1 1-1,1-1 1,-1 1-1,0-1 1,1 1-1,-1-1 1,1 1-1,-1 0 1,0 0-1,1-1 1,-1 1-1,0 0 1,1 0-1,-1-1 0,0 1 1,1 0-1,-1 0 1,0 0-1,1 0 1,-1 0-1,0 0 1,1 0-1,-1 0 1,0 1-1,1-1 1,-1 0-1,0 0 1,1 0-1,-1 1 1,0-1-1,1 0 1,-1 1-1,1-1 0,-1 1 1,0-1-1,1 1 1,-1 0-101,-11 27 56,2 1 0,1 1 0,1 0 0,0 8-56,-1 27 8,2 0 0,4 0 0,2 1 0,3 1-8,-1 21 3,-1-80-19,0-1 0,0 0 0,1 1 0,0-1 0,1 0 0,0 0 0,0 0 0,0 0 0,4 6 16,-4-8-16,1-1 0,0 1 0,0-1 0,1 0 0,-1 0 0,1 0 0,0 0 0,0-1 0,0 1 0,1-1 0,-1 0 0,1 0 0,3 1 16,6 2-91,1-1 1,-1 0-1,1 0 1,9 0 90,-11-2-17,1 0-1,-1 1 1,0 1 0,0 0-1,5 3 18,-16-7-50,-1 0 0,1 0 0,0 1 0,-1-1 0,1 1 0,-1-1 0,1 1 0,-1-1 0,0 1 0,1 0 0,-1 0 0,0-1 0,0 3 50,2 8-5878,-3-7-1296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58:32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84 496,'0'0'6115,"0"0"-4472,0 0-824,0 0 86,0 0-222,-17-11-352,-51-36-318,56 35-197,12 7 91,13 4 17,-11 1 42,56-5 103,-1 3-1,32 3-68,-8 1 21,-70-2-19,66 0 74,0 3 0,16 5-76,-80-6 3,158 20 90,16-6-93,731 39 179,-751-37-166,26 12-13,-63-9 6,39 12 165,163 54-171,-152-45 811,-37-10 338,-131-29-686,1 0 0,-1-1 0,1 0 0,0-1 0,0-1 0,1 0-463,-13 1-7,1 0 1,-1-1 0,1 1 0,-1 0 0,1 0-1,-1 0 1,0 0 0,0 1 0,0-1-1,1 0 1,-1 0 0,0 1 0,-1-1 0,1 1-1,1 0 7,-1 0-77,7 9-1775,-5 2-4590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2:40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9476,'-1'19'8,"0"-6"21,-2 43-177,2 9 148,2-46 210,0 1 1,1-1-1,1 1 0,1-1 0,1 0 0,1 1-210,6 13 341,2 0-1,1-1 1,1-1-1,2-1 1,19 25-341,-20-34 99,1 0 0,0-1 0,2-1 0,0-1 0,1-1 0,1 0 0,22 12-99,0-4 39,2-2 1,0-2-1,2-2 0,0-2 0,45 9-39,-27-11 31,1-4 0,0-2 0,1-4 0,15-2-31,8-3 56,1-3-56,-58 0 33,0-1-1,-1-2 1,0-2 0,15-5-33,2-5 26,-1-2 0,-1-2 0,-1-2 0,-1-3 0,33-24-26,47-44 181,29-32-181,-50 38 713,116-75-713,-185 140 266,91-53 794,-118 70-770,-6 4-2909,-3 3-2159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2:40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10981,'0'0'963,"0"0"-341,0 0-676,15-2-55,10-1 191,0 0-1,0 2 1,0 1 0,1 2-1,19 2-81,-35-2 17,169 31 215,-141-24-187,0 2 0,-1 1 0,24 13-45,-52-21 40,0 1 0,0 0-1,0 0 1,0 1-1,-1 0 1,0 1-1,0 0 1,6 7-40,-10-8 96,0-1-1,0 1 1,0 0 0,-1 0 0,1 0-1,-2 1 1,1-1 0,-1 1-1,0-1 1,0 1 0,0 0-1,-1 0 1,0 4-96,0 0 129,-1-1 1,0 0-1,0 0 0,-1 0 1,0 0-1,-1 0 0,0 0 1,-1 0-1,0-1 0,0 1 1,-1-1-1,0 0 0,-1 0 0,0 0 1,0 0-1,-1-1 0,-1 1-129,-81 98 1022,-35 28-1022,89-98 16,11-12-413,17-21-2522,5-4-4122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3201,'0'0'2802,"0"0"-2802,11 188 160,-4-122 64,-4 3 0,1 6-144,-4 4 112,0-1-160,0-6 128,0-9-160,0-9 0,0-14-16,-11-8-320,4-17-768,0-8-1282,0-7 1074,4 0 223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 7635,'0'0'393,"0"0"-284,0 0-74,0 0-89,14-1-2,46-3 97,168-17 227,-174 13-205,1-2-1,-1-3 1,15-6-63,-65 17 3,160-47 94,-133 41-74,0 2 0,0 2 0,0 1 0,17 0-23,130 0 66,-174 3-62,0 1 0,0 0 0,0 0 0,0 0 0,-1 0 0,1 0 0,0 1 0,-1-1-1,1 1 1,-1 0 0,1 0 0,-1 1 0,0-1 0,0 1 0,0-1 0,0 1 0,-1 0-1,1 0 1,-1 0 0,0 1 0,2 1-4,7 13 55,-2 0 0,0 0 0,6 18-55,-2-5 87,26 56 106,-4 2 0,9 42-193,-30-78 25,-1 1 0,-3 0 0,-3 1-1,1 51-24,-7 204 507,-2-307-420,1 0-1,-1-1 1,1 1-1,-1 0 1,0-1-1,0 1 1,0-1-1,0 1 1,-1-1-1,1 0 1,-1 0-1,1 1 1,-1-1-1,0 0 1,0 0-1,0-1 1,0 1-1,0 0 1,0-1-1,0 1 1,-1-1-1,1 0 1,-1 1-1,1-1 1,-1 0-1,1-1 1,-1 1-1,1 0 1,-1-1-1,0 1-86,-14 3 233,0-1 0,0-1 0,-1 0 0,-3-1-233,16-1 78,-579 2 2501,302-22-2536,281 19-169,0 1 0,0 0 0,0-1 0,1 1 0,-1 0 1,0-1-1,1 1 0,-1-1 0,0 1 0,1-1 0,-1 0 0,0 1 0,1-1 0,-1 0 0,1 1 0,-1-1 0,1 0 0,-1 1 0,1-1 0,0 0 0,-1 0 0,1 0 0,0 1 1,0-1-1,0 0 0,-1 0 0,1 0 0,0 0 0,0 0 0,0 1 0,0-1 0,0 0 0,1 0 0,-1 0 0,0 0 0,0 1 0,1-2 126,-1-2-1150,0-13-4560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2 6579,'0'0'1217,"0"0"178,0 0-56,0 0-293,0 1-1034,0-1 0,0 0 0,-1 0 0,1 0 0,0 0-1,0 0 1,0 0 0,0 0 0,0 1 0,0-1 0,0 0 0,0 0 0,0 0 0,-1 0 0,1 0 0,0 0 0,0 0 0,0 0-1,0 0 1,0 0 0,0 0 0,-1 0 0,1 0 0,0 0 0,0 0 0,0 0 0,0 0 0,0 0 0,-1 0 0,1 0-1,0 0 1,0 0 0,0 0 0,0 0 0,0 0 0,0 0 0,-1 0 0,1 0 0,0 0 0,0 0 0,0-1 0,0 1 0,0 0-1,0 0 1,0 0 0,0 0 0,-1 0 0,1 0 0,0 0 0,0 0 0,0-1 0,0 1 0,0 0 0,0 0 0,0 0-1,0 0 1,0 0 0,0-1 0,0 1 0,0 0 0,0 0 0,0 0-12,-3 18 43,2 0 0,0 0-1,1 0 1,0 0 0,2 1-43,0 35 50,-4 184-413,-14 45 363,13-214-4332,3-67 1674,0-2-1463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16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 5426,'0'0'1185,"0"0"64,45 190 31,-38-103 145,-7 0-449,0 5-271,-12-5-225,-18-6-192,0-7-48,-5-14-96,0-8-96,3-14-48,-3-11 0,-2-12-1729,25-15-3249,-3 0 160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2 161 6147,'0'0'1134,"0"0"-694,0 0-117,0 0-129,-1 0-244,52-3-25,14 4 100,-19 1 41,0-3-1,0-1 0,-1-2 1,0-2-1,17-6-65,144-36 63,-78 20 24,18-11-87,-124 33 31,0 1 1,1 1-1,-1 2 1,1 0-1,0 1 1,6 1-32,-27 1 10,0-1 1,0 1-1,0-1 1,0 1-1,0 0 1,0 0-1,0 0 1,0 0-1,-1 0 1,1 0-1,0 0 1,-1 1-1,1-1 0,0 1 1,-1-1-1,0 1 1,1 0-1,-1-1 1,0 1-1,0 0 1,0 0-1,1 2-10,20 49 301,-19-43-232,11 34 249,-1 1 0,-3 0 0,2 33-318,9 142 410,-14-140-402,23 331 248,-28-320-32,-3-91-171,1 1 0,0 0 0,0 0 1,-1-1-1,1 1 0,0 0 0,-1-1 1,1 1-1,0-1 0,-1 1 0,1 0 0,-1-1 1,1 1-1,-1-1 0,0 1 0,1-1 1,-1 1-1,1-1 0,-1 0 0,0 1 0,1-1 1,-1 0-1,0 1 0,1-1 0,-1 0 1,0 0-1,0 0 0,1 0 0,-1 0 0,0 0 1,0 0-54,-30 2 168,24-2-73,-577 0 2655,424-7-2430,-90-1-480,250 5-4062,0 3-1085,0-3-1083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5811,'0'0'1059,"0"0"-139,0 0 86,0 0-179,0 0-301,0 0-110,0 0 77,0 0 110,0 0-85,0 3-193,4 980-1869,-3-971-370,1-11-2151,1-10 199,-2 0 4090,-1-18-1563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7732,'0'0'675,"0"0"-547,0 0-272,0 0 90,19 0 30,283 0 214,-229-3 124,0-4 1,41-10-315,-6 1 128,-55 11-38,1 3 0,-1 1 0,35 6-90,-85-4 6,1 0 0,-1 0 0,0 0 0,0 0 0,0 1 0,0 0 0,0 0 0,-1 0 0,1 0 0,0 0 0,-1 0 0,0 0 0,1 1 0,-1-1 0,0 1 0,0 0 0,-1 0 0,1 0 0,0 0 0,-1 0 0,1 1-6,6 14 59,0 1 0,-2-1 0,0 4-59,-4-18 12,23 98 219,-4 1 1,-2 14-232,-11-67 6,-8-45-1,49 327 167,-37-209-10,-3 88-162,-8-209 7,-1 0 0,0 0 0,0 0 0,0 1 0,-1-1 0,1 0 0,0 0 0,-1 0 0,0 0 0,1 0 0,-1 0 0,0 0 0,0 0 0,0 0 0,0 0 0,0-1 0,-1 1 0,1 0 0,-2 1-7,-1-1 15,1 0 0,-2 1 0,1-2 0,0 1-1,0 0 1,0-1 0,-1 0 0,1 0 0,-2 0-15,-30 5 308,1-1 1,-1-3-1,0 0 0,-19-4-308,5 2 477,-30-4 369,-74-12-846,68 5 1104,-44 2-1104,-80 8-859,209 1-1996,1 0-2488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3970,'0'0'677,"0"0"-82,6 27 110,-1-1-489,5 22 421,-2 1 1,1 47-638,-9 195 2449,-13 16-2449,13-266-42,0-38-412,0-3-976,0-7-656,0-88-1937,0 24 2395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 6371,'0'0'1128,"0"0"-735,0 0-188,0 0-53,10 0-168,29 1-78,28-1 596,1-2 0,0-3-1,28-7-501,-70 7 43,233-42 197,-181 37-192,0 3 0,28 3-48,16 4 542,-110 14-2272,-9-9-3133,-3-5 1723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785 0 1697,'0'0'6125,"0"0"-3929,0 0-1153,0 0 142,0 0-454,4 8-465,2 40-178,-2-1-1,-2 1 1,-3 28-88,0-19 50,-1 119 108,0 18-63,13 73-95,-9-233 10,-2-20 2,1 1 1,1-1-1,0 1 1,0-1-1,2 1 0,0-1 1,0 0-1,2 2-12,-5-15 9,-1-1 0,0 0-1,0 1 1,1-1 0,-1 0-1,0 1 1,0-1 0,0 1 0,1-1-1,-1 0 1,0 1 0,0-1-1,0 1 1,0-1 0,0 1-1,0-1 1,0 1 0,0-1-1,0 1 1,0-1 0,0 0-1,0 1 1,0-1 0,-1 1 0,1-1-1,0 1 1,0-1 0,0 0-1,-1 1 1,1-1 0,0 0-1,0 1 1,-1-1 0,1 0-1,0 1 1,-1-1 0,1 0-1,0 1 1,-1-1 0,1 0 0,0 0-1,-1 1 1,1-1 0,-1 0-1,1 0 1,-1 0 0,1 0-1,0 0 1,-1 0 0,0 1-9,-25 0 87,20-1-56,-83 0 401,-446-12 614,492 10-972,29 3-33,0-2-1,1 0 1,-1 0 0,0-1 0,1-1 0,-1 0 0,-8-4-41,14 0-817,7-7-4722,1 10 4049,0-3-2347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5122,'0'0'2007,"0"0"-863,0 0-392,0 0-77,0 0-357,-2 9-281,0 4-8,1 0 1,1 0-1,0 0 0,0 0 0,2 0 0,2 13-29,22 86 517,-6-33-224,0 30 106,-5 1 0,-5 1 1,-5 94-400,-5-171 21,-1-15-3,1 0 1,0 0 0,2 1 0,0-1-1,1 0 1,2 4-19,-4-22-125,-1 0 0,1 0 0,-1 0 0,1 0 0,0-1 0,-1 1-1,1 0 1,0 0 0,-1-1 0,1 1 0,0-1 0,0 1 0,0-1 0,0 1 0,0-1 0,0 1 0,-1-1 0,1 0 0,0 1 0,0-1-1,0 0 1,0 0 0,0 0 0,0 0 0,0 0 0,0 0 0,0 0 0,0 0 0,0 0 0,0 0 0,0-1 0,0 1 0,0 0 0,0-1-1,0 1 1,0-1 0,0 1 0,0-1 0,-1 1 0,1-1 0,0 1 0,0-2 125,3-4-416,-1 0-1,0-1 1,0 0 0,-1 1-1,0-1 1,0 0 0,-1 0-1,0-2 417,7-61-1707,-6 54 1036,-1-25-738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12 192,'0'0'7345,"0"0"-5480,0 0-1524,0 0-280,-1-2-269,11-4 184,15 4 38,-1 1 0,1 0-1,0 2 1,-1 1-1,1 1 1,9 3-14,17 1 100,198 10 599,222-14-699,-241-5 157,-211 2-129,-11-1-11,-1 1 0,1 0-1,0 0 1,0 1 0,0 0 0,-1 0 0,1 1 0,1 1-17,-7 0 78,-1-1-1,0 1 1,0 0-1,0 0 1,0 1-1,0-1 1,-1 0 0,0 0-1,1 0 1,-1 0-1,0 1 1,-1 0-78,1 1043 1257,0-1044-1235,0 0 0,0 0 1,0 0-1,-1 0 1,1 0-1,-1 0 0,0 0 1,0 0-1,0 0 1,-1 0-1,1 0 0,0-1 1,-1 1-1,0 0 1,0-1-1,0 0 1,0 1-1,0-1 0,0 0 1,0 0-1,-1 0 1,1 0-1,-1-1 0,1 1 1,-1-1-1,0 1 1,0-1-1,0 0 0,0 0 1,0 0-1,1-1 1,-2 1-23,-12 2 246,-1 0-1,0-2 1,0 0 0,0 0 0,-9-2-246,-1 0 119,-37 2 226,12 0-166,0-1-1,0-3 0,1-3 1,-15-4-179,18-1 59,-115-24 533,-31 1-592,167 31-36,-43-4-1019,70 7-151,0 0-1430,0 0-1825,0 0-1072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9476,'0'0'1526,"0"0"-216,0 0-549,0 0-511,-1 32-282,0 1 36,-2 44 120,5 57-124,7 77 124,10 123-493,-18-321-50,3 21-886,4-17-2568,-7-17 1538,-1-11-1613,0-9 2654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6387,'0'0'3292,"0"0"-2363,0 0-737,0 0-99,12 0-152,13 1 49,0 0-1,0 2 0,0 1 1,4 2 10,17 4 44,-1-2 1,1-1-1,40-1-44,143-6 143,-104-2-65,116 2 29,-240 0-103,0 0 0,0 1-1,0-1 1,0 1 0,0-1-1,0 1 1,-1-1 0,1 1-1,0-1 1,0 1 0,-1 0-1,1-1 1,0 1 0,-1 0-1,1-1 1,-1 1 0,1 0-1,-1 0 1,1 0 0,-1 0-1,1 0 1,-1-1 0,0 1-1,0 0 1,1 0 0,-1 0-1,0 0 1,0 0 0,0 1-4,3 36 122,-2-31-116,1 212 529,-4-112-411,0-52-107,-3-1 0,-5 17-17,-4 37 11,6-14 38,-19 159 36,26-245-75,-1-1 1,1 1 0,-1-1-1,-1 1 1,1-1 0,-1 0 0,-1 0-1,1 0 1,-1 0 0,0-1-1,-1 1 1,1-1 0,-1 0-1,0-1 1,-1 1 0,-1 0-11,-1 0 49,0-1 0,-1 1 0,0-2 0,1 1 0,-2-1 0,1-1 0,-1 1 1,1-2-1,-1 1 0,0-1 0,0-1 0,-2 0-49,-108 8 959,-1-6-1,1-6-958,110 3 52,-39-4 180,1-2 1,-1-3-1,1-2 1,1-1-1,-13-7-232,-92-23 385,152 40-968,-1 0 0,0 1 0,0-1 1,1 0-1,-1 1 0,1-1 0,-1 0 0,1 0 0,0 1 0,0-1 0,0 0 0,0 0 0,0 0 0,0 0 0,0 1 0,0-1 0,1 0 0,-1 0 583,3-8-4076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14:12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7924,'0'0'2241,"0"0"-1697,0 0-416,0 0-128,0 0 0,0 0 48,91 51 112,-11-51 272,0 0-432,1 0 160,-12 0-48,-2 0-112,-5-10 0,-9-12-2577,-8-6-1377,-45 16-352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23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3647 13 928,'0'0'4733,"0"0"-3079,0 0-973,0 0-113,0 0 110,0 0-19,0 0-249,-18-9 876,-69 7 145,37 0-1290,-1 2 0,1 2-1,0 3 1,0 1 0,-7 5-141,-369 108 133,152-46 145,200-49-61,1 3 0,-46 26-217,-109 67 131,-148 108-131,213-128 3,84-55-10,3 4 1,2 3 0,-17 18 6,-47 49-24,-118 105 35,152-119 22,-70 93-33,91-101 12,44-49 30,3 1 1,1 2-1,3 1 0,-1 8-42,-24 56 250,-16 54-250,48-100 222,-10 51-222,-15 40 271,48-154-271,0-1 0,0 1 0,1-1 0,-1 1 0,1 0 0,1 0 0,0 0 0,0 3 0,2-7-9198,-2-3 4185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0 208,'0'0'2257,"0"0"2505,0 0-3577,0 0-833,1 37-61,0-10-232,14 218 410,-2-12 227,-12 133-696,-2-335-87,-1 1 0,-1-1 0,-2 0-1,-1 0 1,-2 0 0,-1-1-1,-5 10 88,13-37-173,1-1 1,-1 0-1,0 0 0,-1 0 0,1 0 0,0 1 0,0-2 0,-1 1 0,0 0 0,1 0 0,-1 0 0,0-1 0,0 1 0,0-1 0,0 1 0,0-1 0,0 0 0,0 0 0,-2 1 173,2-2-122,1 0 0,-1 0 0,1 0 0,-1 0 0,1-1 0,-1 1 0,1 0 0,-1-1 0,1 1 0,-1-1-1,1 1 1,0-1 0,-1 0 0,1 0 0,0 0 0,0 0 0,-1 0 0,1 0 0,0 0 0,0 0 0,0 0 0,0 0-1,0 0 1,0-1 0,1 1 0,-1 0 0,0-1 0,1 1 0,-1-1 0,1 1 0,-1-1 0,1 0 122,-7-16-299,1 0-1,1 0 1,1-1 0,1 0 0,0 0 0,1 0 0,1-9 299,1-10-382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1 384,'0'0'6035,"0"0"-4813,0 0-1265,8 0-69,1284 0 2361,-1292 0-2242,1 0-1,-1 1 1,0-1-1,1 0 1,-1 1-1,0-1 1,1 0 0,-1 1-1,0-1 1,0 0-1,1 1 1,-1-1-1,0 0 1,0 1-1,0-1 1,1 1 0,-1-1-1,0 1 1,0-1-1,0 0 1,0 1-1,0-1 1,0 1-1,0-1 1,0 1 0,0-1-1,0 1 1,0-1-1,0 0 1,-1 1-1,1-1 1,0 1-7,0 1 46,3 399 883,32 184-929,-27-486-64,-5 46 64,-4-144 22,1 1 0,0 0 0,-1-1 0,0 1 0,1 0 0,-1-1 0,0 1 1,0-1-1,0 0 0,0 1 0,0-1 0,0 0 0,0 1 0,-1-1 0,1 0 0,0 0 1,-1 0-1,1 0 0,-1 0 0,1-1 0,-1 1 0,1 0 0,-1-1 0,1 1 0,-1-1 0,0 1 1,1-1-1,-1 0 0,0 1 0,0-1 0,0 0-22,-12 2 291,-1-1 1,1 0-1,-8-2-291,14 1 47,-45 0 352,-90 0 813,-42-10-1212,-140-16 2572,-77 12-2572,361 11-13,40-22-7415,1 12 4376,0 1-523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9044,'0'0'1038,"0"0"-731,0 0-59,0 0-165,0 0 2,6 31 62,1 1-106,2 11 75,-2-1 0,-2 1 0,-1 30-116,-3 302 792,-1-203-930,0-169-88,-2 26-88,2-29 169,-1 1 0,1 0 0,0 0-1,0 0 1,0-1 0,0 1 0,-1 0 0,1-1 0,0 1 0,-1 0-1,1 0 1,-1-1 0,1 1 0,0-1 0,-1 1 0,0 0-1,1-1 1,-1 1 0,1-1 0,-1 1 0,0-1 0,1 0-1,-1 1 1,0-1 0,1 1 0,-1-1 0,0 0 0,0 0-1,1 1 1,-1-1 0,0 0 145,0-1-160,0 1-1,0 0 0,0-1 1,1 0-1,-1 1 0,0-1 1,0 1-1,1-1 1,-1 0-1,1 0 0,-1 1 1,0-1-1,1 0 0,-1 0 1,1 0-1,0 0 1,-1 1-1,1-1 0,0 0 1,0 0-1,-1 0 0,1 0 1,0 0-1,0 0 1,0 0-1,0 0 0,0 0 161,-1-6-588,-9-33-770,3 8 686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3121,'0'0'1761,"0"0"-664,0 0-22,0 0-72,0 0-408,0 0-240,0-10 528,0 7-7406,0 3 3156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7203,'0'0'320,"0"0"78,0 0 266,0 0-176,1 0-482,-1 1-1,0-1 1,0 0-1,0 1 1,0-1-1,0 1 0,1-1 1,-1 1-1,0-1 1,0 0-1,1 1 0,-1-1 1,0 1-1,1-1 1,-1 0-1,0 1 1,1-1-1,-1 0 0,0 0 1,1 1-1,-1-1 1,1 0-1,-1 0 0,1 0 1,-1 1-1,0-1 1,1 0-1,-1 0 0,1 0 1,-1 0-1,1 0 1,-1 0-1,1 0 1,0 0-6,41 7 521,19 4-207,1-4 0,5-1-314,154-5 478,24-10-478,-139 8 365,-105 1-344,-1 0 0,1 1-1,-1-1 1,1 0-1,-1 0 1,1 1-1,-1-1 1,1 0-1,-1 1 1,0-1-1,1 0 1,-1 1-1,1-1 1,-1 1-1,0-1 1,1 1-1,-1-1 1,0 1 0,0-1-1,1 1 1,-1-1-1,0 1 1,0-1-1,0 1 1,1-1-1,-1 1 1,0 0-21,3 20 276,-2-15-162,9 80 237,-5 1 0,-3 0-1,-4 15-350,0 14 26,3-18 9,1 7 79,-12 83-114,10-184 35,0-1 0,0 1 0,-1-1 0,1 1 0,-1-1 0,0 1 0,0-1 0,-1 1 0,1-1 0,-1 0 0,1 1 0,-1-1 0,0 0 0,0 0 0,-1-1 0,1 1 0,0 0 0,-1-1 0,0 1 0,0 0-35,-2-1 178,-1 0 1,0 1-1,1-2 1,-1 1-1,0-1 1,0 0-1,1 0 0,-1 0 1,0-1-1,0 0 1,-4 0-179,-62 0 151,14 2-103,0-3 0,0-2 1,0-3-1,-14-5-48,64 9 4,-359-83 509,357 83-833,-14-3 1106,24 5-903,-1 0 0,1 0 0,0 0 1,-1-1-1,1 1 0,0 0 0,0 0 0,-1-1 0,1 1 0,0 0 0,-1-1 0,1 1 0,0 0 1,0-1-1,0 1 0,-1 0 0,1-1 0,0 1 0,0-1 0,0 1 0,0 0 0,0-1 1,0 1-1,0-1 0,0 1 0,0 0 0,0-1 0,0 1 0,0-1 0,0 1 0,0 0 1,0-1-1,0 1 0,0-1 0,0 1 0,1 0 0,-1-1 0,0 1 0,0 0 0,0-1 0,1 1 1,-1 0-1,0-1 0,1 1 0,-1 0 0,0 0 0,1-1 0,-1 1 0,0 0 0,1 0 1,-1-1 116,2-1-278,1 0-1,-1 0 1,0 0 0,1 1 0,0-1 0,-1 0 0,1 1 0,0 0 0,0 0 0,0 0 0,0 0 0,0 0 0,3 0 278,24-9-3733,-13 3-370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5555,'0'0'2593,"0"0"-1083,0 0-491,0 0-216,-2 20-616,-10 311 66,12 79-119,0-400-268,-1-1 0,0 1 0,-1 0 1,0-1-1,0 1 0,-1-1 1,0 0-1,-2 4 134,4-12-67,1-2-5866,-1-18 3545,1-9-208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7347,'0'0'1294,"0"0"-707,0 0 35,0 0-233,9-3-338,3 0-53,1 0 1,-1 2-1,0-1 1,1 1-1,-1 1 0,1 0 1,-1 1-1,1 0 1,-1 1-1,10 3 2,20 5 14,1-2 0,0-2 1,0-1-1,8-3-14,176-3 85,-169-1-38,-1-2-6,27-6-41,-34 4 16,1 1-1,4 2-15,-46 3 18,-4 0-1,0 0 0,1 0 0,-1 0 0,0 1-1,0 0 1,0 0 0,-1 0 0,2 0-17,-4 0 12,0 1 0,0-1 0,0 0 0,0 1 0,0 0 0,-1-1 0,1 1 0,0 0-1,-1 0 1,1-1 0,-1 1 0,0 1 0,1-1 0,-1 0 0,0 0 0,-1 0 0,1 1-1,0-1 1,0 0-12,5 25 196,-1-1 0,-1 1-1,-1 0 1,-1-1 0,-1 1-1,-4 24-195,3 0 104,0-23-83,1 94 160,-5-1 1,-6 1 0,-9 28-182,15-121 51,1-11-55,0 0-1,-1 0 1,-2 1 4,5-14 42,-1 0 1,0 0-1,0-1 0,0 1 0,-1-1 0,0 0 1,0 1-1,0-1 0,0 0 0,0-1 0,-1 1 1,0-1-1,-1 2-42,-7 3 170,-1-1 1,1-1 0,-1 0-1,-1 0 1,1-1-1,-1-1 1,0 0 0,0-1-1,0-1 1,-10 1-171,-29 1 347,0-3 0,-17-3-347,-5 0 220,-118-1 815,-8-9-1035,152 12 111,40 0-113,-1 1-1,1-1 0,0-1 1,-1 0-1,1 0 1,0-1-1,0 0 0,-5-2 3,13 3-142,0 0 0,0 0 0,0 0 0,0-1 0,0 1 0,1 0 0,-1-1 0,0 1 0,1 0 0,-1-1 0,1 1 0,0-1 0,-1 1-1,1 0 1,0-1 0,0 1 0,0-1 0,0 1 0,0-1 0,0 1 0,1-1 0,-1 0 142,0-4-634,0-41-8140,0 29 4217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4:39:21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1130 232 528,'0'0'673,"0"0"63,0 0 160,0 0-111,0 0-65,0 0-384,115-56-192,-90 43 0,2 1-144,5-7-1104,-25 13-977,3-4 304</inkml:trace>
  <inkml:trace contextRef="#ctx0" brushRef="#br0" timeOffset="1">1559 0 2113,'0'0'944,"0"0"-47,0 0-97,0 0-720,0 0-80,0 0-192,7 0-2273,-7 0 288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2:50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3874,'0'0'5517,"0"0"-4365,0 0-1245,12 14 149,5 6-14,65 75 666,44 38-708,-87-99 110,1-2-1,2-2 1,1-1 0,33 15-110,-8-10 103,2-2 0,61 18-103,-65-30 40,1-3 0,0-2 0,0-4 0,22-1-40,38-1 262,109-8-262,-204-4 66,0-1 0,0-1 0,0-2-1,0-2 1,-1 0 0,-1-2 0,0-2 0,0 0 0,-1-2 0,4-4-66,61-41 427,-2-3 0,21-24-427,-97 75 40,286-212 717,-296 220-673,0 0-1,0 0 1,0 1-1,0 0 1,1 0 0,0 0-1,-1 1 1,1 0-1,0 0 1,0 1-1,0-1 1,1 2-1,0-1-83,-7 1-215,-1 0 0,0 0 0,1 0-1,-1 0 1,1 0 0,-1 0 0,0 0-1,1 0 1,-1 0 0,1 0 0,-1 0-1,0 0 1,1-1 0,-1 1 0,0 0 0,1 0-1,-1 0 1,0-1 0,1 1 0,-1 0-1,0 0 1,1-1 0,-1 1 0,0 0-1,0-1 1,0 1 0,1 0 0,-1-1 0,0 1-1,0 0 1,0-1 0,0 1 0,1-1-1,-1 1 1,0 0 0,0-1 0,0 1-1,0-1 1,0 1 0,0 0 0,0-1 0,0 1-1,0-1 216,0 1-3791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2:51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9 192,'0'0'7676,"0"0"-5590,0 0-1310,0 0-762,8-2-249,0 0 248,0 0 1,0 1 0,0 0 0,1 1-1,-1-1 1,0 1 0,0 1-1,0 0 1,8 2-14,17 4 169,30 11-169,-27-7 36,6 1 17,19 5 11,20 11-64,-65-22 4,-1 1-1,1 1 0,-1 0 1,-1 1-1,1 0 1,-2 1-1,6 5-3,-14-9 39,1 0 0,-1 1 0,0 0 0,-1 0 0,1 0 0,-1 0 0,-1 1-1,0-1 1,0 1 0,0 0 0,-1 0 0,0 0 0,0 0 0,-1 0 0,0 4-39,1 12 362,-2-1 0,0 1 1,-2 0-1,-3 19-362,0-18 162,-1 0 0,-1 0-1,-1 0 1,-1-1 0,-7 13-162,-22 37 239,-6 4-239,4-8 54,5-5-115,22-48-1433,9-16-4709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24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796 83 368,'0'0'350,"0"0"-196,0 0 52,0 0 253,0 0 744,0 0 2455,-20-14-2135,-68-39-829,84 50-616,1 1 0,-1 1 1,1-1-1,-1 0 1,0 1-1,1 0 1,-1 0-1,0 0 0,0 0 1,0 1-1,0-1 1,0 1-1,0 0 1,0 0-1,-3 1-78,-8 0 326,3-1-159,1 0 1,-1 1-1,0 0 0,0 1 1,0 0-1,1 1 1,-1 0-1,1 1 1,0 0-1,0 1 1,0 0-1,1 0 1,-8 6-168,-32 25 169,2 1 0,2 2 1,2 2-1,1 2 1,2 2-1,-21 33-169,48-60 34,1 2 0,1-1 0,1 2 1,1-1-1,1 2 0,1-1 0,0 1 0,2 0 0,0 1 0,2 0 0,0-1 0,2 1 1,1 0-1,0 19-34,1-18 38,1 0 0,0 0 1,2-1-1,1 1 1,0-1-1,2 0 1,1 0-1,1 0 0,0-1 1,8 12-39,3 1 76,1 0-1,2-2 1,2 0 0,1-2 0,1 0 0,2-2-1,0-1 1,2-1 0,19 12-76,-19-18 44,0-1 0,2-2 0,0-1 0,0-1 0,2-2 1,0-1-1,0-2 0,1-2 0,1 0 0,25 1-44,1-4 48,-1-3 0,57-4-48,-99-1 11,0 0 0,-1-1 1,1-1-1,-1 0 0,0-2 0,-1 0 0,1-1 1,-1-1-1,0 0 0,-1-2 0,0 1 1,-1-2-1,0 0 0,0-1 0,-1-1 0,-1 0 1,0-1-1,-1 0 0,0-1 0,6-11-11,-1 0 21,-2-2 1,0 0-1,-2 0 0,-1-2 1,-2 1-1,0-1 0,-2-1 1,0-6-22,2-27 49,-3 0 1,-2 0 0,-4-33-50,-1 63 17,-1 0 1,-2 0-1,-2 1 0,-1 0 0,-2 0 0,0 0 0,-5-5-17,7 21 49,-1 1 1,-1-1-1,0 2 1,-1-1-1,-1 1 0,-1 1 1,0-1-1,0 2 0,-2 0 1,1 0-1,-2 1 1,1 1-1,-2 0 0,-6-4-49,11 9 55,-1 0 0,1 1-1,-1 0 1,0 1 0,0 0-1,0 0 1,-1 2 0,1-1 0,-1 1-1,0 1 1,0 0 0,1 1-1,-1 0 1,-3 1-55,14-1-112,-1 0 1,0 0-1,0 0 1,1 0-1,-1 1 0,0-1 1,0 1-1,1-1 1,-1 1-1,1 0 0,-1-1 1,0 1-1,1 0 1,-1 0-1,1 0 0,0 0 1,-1 1-1,1-1 0,0 0 1,0 0-1,0 1 1,0-1-1,0 1 0,0-1 1,0 1-1,0-1 1,1 1-1,-1 0 0,0-1 1,1 1 111,-10 26-8417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2:54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707 138 6947,'0'0'648,"0"0"-127,0 0-129,0 0 99,0 0 186,0 0 118,-22-17-80,-65-53-253,83 65-405,-1 1 1,0 0-1,0 1 1,0-1-1,-1 1 0,1 0 1,-1 0-1,-5-2-57,-3 0 160,2 2-67,0 0 0,0 1 0,0 0 0,-1 1 1,1 0-1,0 1 0,-1 1 0,-6 0-93,-17 0 119,20-1-27,1 0 0,0 1 0,-1 1 0,-7 2-92,17-2 25,0 0 0,0 0 0,0 0 0,1 1-1,-1 0 1,1 0 0,0 0 0,0 1 0,0 0 0,0 0 0,1 0 0,-4 4-25,-14 18 21,1 1 0,1 0 0,1 2 0,2 0 0,1 1 0,-10 27-21,9-13 9,1 1-1,3 0 1,1 1-1,-2 32-8,8-26-25,3 0 0,3 29 25,0-45 2,1-21-1,0 0 0,1 0-1,0-1 1,1 1 0,1-1-1,0 0 1,1 0 0,5 10-1,0-3-7,1 0 0,1-1 0,1-1 0,1 0 0,7 6 7,10 9-23,1-3-1,2 0 1,1-2-1,1-2 1,24 14 23,-35-26-6,0-1 0,0 0 1,1-2-1,1-1 1,0-2-1,0 0 1,1-2-1,0 0 0,0-2 1,1-2-1,26 1 6,-30-4-46,1 0-1,23-4 47,-39 2-4,-1 0 0,1 0-1,-1-1 1,0 0 0,0-1 0,0 0 0,0 0 0,0-1 0,0-1 4,8-5 5,-1-2 1,0 0 0,-1-1 0,0-1 0,-1 0 0,0-1 0,10-16-6,-16 20 7,-1-1 0,0 1 0,0-1 1,-1 0-1,-1-1 0,0 1 0,-1-1 0,0 0 0,-2-1 0,1 1 1,-1-11-8,-2 24 0,1-32 50,-3-29-50,1 51 9,0 0-1,-1 0 1,-1 1-1,0-1 0,0 0 1,-1 1-1,-3-5-8,-26-45 67,-14-17-67,15 24 21,-23-48-21,1-26 65,-2-26-65,53 144 4,1 2 82,-1 0-1,0 0 1,0 0-1,0 0 1,-1 1 0,0-1-1,-3-3-85,4 8 63,1-1-1,-1 1 1,0 0 0,1 0-1,-1 0 1,0 0-1,-1 0 1,1 0 0,0 1-1,0 0 1,-1 0 0,1 0-1,-1 0 1,1 0-1,-1 0 1,-2 1-63,-56-5 104,62 7-4958,0 8-136,0 3-253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06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0 224,'0'0'2671,"0"0"-2071,0 0-560,0 0 5,0 0 105,0 0 42,0 0 69,8 0 73,46 0 1349,330 8 1716,152 17-2777,-186-19-358,-229-7-187,-27-1-10,25-7-67,-77 7 27,-41 2-38,24 0 131,-9-1 67,-1 0-3114,-14 1-2361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08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5619,'0'0'648,"0"0"-421,0 0-67,0 0 272,0 0 134,3-2-369,9-4-175,-1 1 1,0 0-1,1 1 1,0 0-1,0 1 0,3-1-22,83-11 436,-62 10-280,85-8 1512,87 4-1668,-84 6 397,837-11 1806,-917 14-2117,92 2-729,-134-2-3106,-2 0-3443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17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961 278 8164,'0'0'632,"0"0"334,-27-16 50,-85-56 99,20 6 720,61 43-1411,-2 1 0,0 1 1,-7-1-425,26 15 62,-1 1 0,1 1 1,-1 1-1,1 0 0,-1 1 1,-1 0-1,1 2 0,0-1 1,-10 2-63,-4 0 44,1 1 0,-1 1 0,-24 6-44,39-4 17,0 0-1,0 0 1,1 1-1,-1 1 0,1 0 1,1 1-1,-1 0 1,-8 7-17,10-4 1,0-1 1,0 2-1,1-1 1,0 2-1,0-1 0,2 1 1,-1 1-1,2-1 1,0 2-1,0-1 1,1 1-1,1-1 0,-1 6-1,-6 23-7,2 1 0,1 0 0,-1 40 7,3 15 39,5 71-39,3-96-1,0-45-3,2 0 0,0 0 0,2 0 0,2 0 1,0-1-1,2 0 0,0 0 0,2-1 0,8 13 4,4 2 1,0-1-1,3-1 1,1-1-1,2-1 1,15 13-1,-24-30-5,1 0 0,1-2 0,0 0 0,1-2 0,1 0 0,1-2 0,0 0 0,0-2 0,2-1 0,22 7 5,-13-8 3,0-1-1,0-2 1,1-2-1,0-1 1,0-2-1,0-1 1,0-3-1,4-1-2,-26 1 5,0-1 0,0-1-1,0-1 1,0 0 0,-1-1 0,1 0 0,-1-1-1,-1-1 1,0 0 0,0-1 0,0 0-1,-1-1 1,-1 0 0,7-8-5,8-9 15,-1-2 1,-1-1-1,-2-1 1,-1-1-1,7-14-15,-9 10 11,-1-1 0,-2-1-1,-2 0 1,-1-1 0,-2 0-1,-1-1 1,-3 0 0,-1 0-1,-2-1 1,-1 0 0,-3 1-1,-2-13-10,1 36 2,-2 0-1,0 0 0,-1 0 0,0 0 1,-1 1-1,-1 0 0,-2-2-1,-14-29 286,-21-30-286,23 42 148,0-2 0,3 0 0,-5-14-148,12 17 112,10 34-13,0 0 48,0 0 18,0 0-69,0 0-32,0-1-19,0 1 0,-1 0-1,1-1 1,0 1 0,0-1-1,-1 1 1,1-1-1,0 1 1,0-1 0,0 1-1,0-1 1,-1 1 0,1-1-1,0 1 1,0-1 0,0 1-1,0-1 1,0 1-1,0-1 1,1 1 0,-1-1-1,0 0-44,0 0-1118,0-20-5410,0 8 85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19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0 417 7091,'0'0'1441,"0"0"-657,0 0-496,0 0-173,0 0 80,0 0-78,3-7 17,24-43 66,2 2 1,2 1 0,2 2 0,11-10-201,29-43 88,-26 33-64,-45 64 10,-2 16 281,0-6-248,-8 283 957,1-14-828,7-264-192,0 3-34,1 1-1,1-1 0,1 0 0,2 7 31,11 29-2913,-14-44-1697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24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12262,'0'0'1632,"0"0"-1023,0 0-449,0 0-96,0 0 256,-20 181-224,13-107 16,4-5-96,3-8-16,-2-6-976,-6-10-3170,1-40-833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24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0 148 8020,'0'0'2161,"0"0"32,0 0-1473,0 0-544,0 0 16,0 0 272,169-114-272,-77 96-176,0 7 48,-2 6-64,-16 5-2945,-59 0-2673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30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1 452 4194,'0'0'5528,"0"0"-4293,0 0-1953,1-10 438,1-1 277,1 0 0,0 0 0,1 0 0,0 0 0,1 0 0,4-8 3,43-69-456,-23 43 36,0-7 220,-14 25 195,0 1-1,1 0 0,2 1 0,0 1 0,9-7 6,-25 29 4,-2 1-2,1 0 0,-1 0 0,1 1 0,0-1 0,-1 0 0,1 1 0,-1-1 0,1 1 0,0-1 0,-1 1 0,1-1 0,0 1 1,0 0-1,0-1 0,-1 1 0,1 0 0,0-1 0,0 1 0,0 0 0,-1 0 0,1 0 0,0 0 0,1 0-2,-1 9 483,-1 19 173,0 42 398,-2 0 0,-6 20-1054,-11 61 1261,4 64-1261,12-60-4095,4-152-888,5-5 874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39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2 240,'0'0'8911,"-29"0"-6534,-93-1-1635,111 0-477,0 1 0,1 1 0,-1 0 0,0 0 0,1 1 0,0 1 0,-1 0 0,1 0 0,-3 2-265,9-3 77,1 0-1,0 0 1,0 0 0,0 0 0,0 1 0,0-1 0,0 1 0,0 0-1,1 0 1,0 0 0,-1 0 0,1 1 0,0-1 0,1 0 0,-1 1-1,0-1 1,1 1 0,0 0 0,0 0 0,0-1 0,0 4-77,-2 14 42,2-1 1,0 1 0,1 0 0,0-1-1,2 1 1,1-1 0,0 0-1,2 1 1,0-2 0,1 1 0,1-1-1,2 1-42,20 42 3,2-2 0,3-1 0,5 0-3,10 20 52,1 10-52,-36-62-65,-1 1 1,-1 0-1,-1 1 0,-2 0 0,-1 0 0,-1 1 0,-1 0 0,-2 1 0,0 27 65,-3-53-97,-1 0 0,0 0 0,-1-1 0,1 1 0,-1 0 0,0 0 0,0 0-1,-1-1 1,1 1 0,-1-1 0,0 1 0,0-1 0,-1 1 97,1-2-25,-1-1 0,1 1 0,-1-1 0,1 0 1,-1 0-1,0 0 0,0 0 0,0 0 0,0-1 0,0 1 0,0-1 0,-1 0 0,1 0 1,0 0-1,-1 0 0,1-1 0,0 0 0,-2 1 25,-5 0 13,0 0 0,0 0 0,0-1 1,0 0-1,0 0 0,0-1 0,0-1 0,0 0 0,0 0 0,1-1 1,-1 0-1,1-1 0,-1 0 0,1 0 0,1-1 0,-1 0 1,1-1-1,-1 0 0,2 0 0,-1-1 0,1 0 0,0 0 0,0-1 1,1 1-1,0-1 0,0-1 0,1 1 0,-4-10-13,3 5 8,1 1-1,1-2 1,0 1 0,1 0-1,0-1 1,1 1-1,1-1 1,0 0 0,1 0-1,0 1 1,2-11-8,0 7 3,0 1 0,2 1 0,0-1 0,0 0 1,2 1-1,0 0 0,0 0 0,1 1 0,7-11-3,28-30 14,1 1-1,3 2 0,25-20-13,-27 28 18,-1-2 0,-2-1 0,-3-3 0,10-17-18,-43 58 59,0 1-1,-1-1 0,0 0 0,-1 0 1,1 0-1,-2-1 0,1 1 0,-1-1 1,-1 0-1,0 1 0,0-1 0,-1-9-58,0 16 70,0 1 0,-1 0 1,1-1-1,-1 1 0,1 0 0,-1-1 0,0 1 0,0 0 0,0 0 0,0 0 0,0 0 0,0 0 0,-1 0 0,1 0 1,0 0-1,-1 0 0,0 0 0,0 1 0,1-1 0,-2 0-70,-5-4 122,-1 1-1,0 0 1,0 0-1,-4-1-121,-15-8-210,27 13-294,0 0-291,-1 0-4805,-2 1-3033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38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6515,'0'0'8612,"0"0"-8372,0 0-240,0 0-224,0 0 224,0 0 64,174-4-16,-112-9 0,-2 4-16,-8 6 32,-12 3-64,-38 0-4354,-2 7-4306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2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8500,'0'0'1291,"0"0"-835,0 0-381,-2 20-48,-2 3-12,-2 12 40,2 0 0,1 20-55,0 179 160,3-233-160,0-1 0,1 1-1,-1-1 1,0 1 0,1 0-1,-1-1 1,0 1 0,1-1 0,-1 0-1,0 1 1,1-1 0,-1 1-1,1-1 1,-1 1 0,1-1-1,-1 0 1,1 0 0,-1 1 0,1-1-1,-1 0 1,1 0 0,0 1-1,-1-1 1,1 0 0,-1 0 0,1 0-1,0 0 1,-1 0 0,1 0-1,-1 0 1,1 0 0,0 0 0,-1 0-1,1 0 1,-1 0 0,1-1-1,0 1 1,-1 0 0,1 0-1,-1-1 1,1 1 0,2-1-16,1 0-1,-1 0 1,0 0-1,0 0 1,1-1-1,-1 1 1,0-1-1,1-1 17,14-14-17,-1 0-1,0-1 0,12-18 18,-13 15 71,1 1 0,1 0 0,17-14-71,-33 33 8,-1-1-1,1 1 1,-1 0-1,1 0 1,-1 0 0,1 0-1,-1 1 1,1-1-1,0 0 1,0 1-1,1-1-7,-3 1 5,1 0-1,-1 0 0,1 0 0,-1 0 1,1 0-1,-1 0 0,0 0 1,1 0-1,-1 0 0,1 1 0,-1-1 1,1 0-1,-1 0 0,0 0 0,1 1 1,-1-1-1,0 0 0,1 0 0,-1 1 1,0-1-1,1 0 0,-1 1 0,0-1 1,0 0-1,1 1 0,-1-1 0,0 1 1,0-1-5,2 5 32,-1-1 0,0 0 0,-1 1 0,1-1 0,-1 1 0,0-1 0,0 5-32,0-5 13,0 162 473,0-92-8060,0-74 4612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39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0 112 13510,'0'0'833,"0"0"-113,0 0-720,0 0-224,0 0 224,0 0 0,187-54 128,-132 25-128,-3 0-5171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40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1 629 11509,'0'0'1158,"28"12"-920,26 11-164,16 3-74,-58-22 9,0-1 0,0 0 0,0-1 1,0-1-1,0 0 0,1 0 0,-1-1 0,0-1 0,0 0 0,1-1 0,-1 0 0,0 0 0,0-2 0,-1 1 0,1-2 0,-1 1 1,0-2-1,0 1 0,0-1 0,-1-1 0,0 0 0,0-1 0,-1 0 0,0 0 0,0-1 0,3-4-9,2-5 14,0 0-1,-1 0 1,-1-2 0,-1 0-1,0 0 1,-2 0 0,0-2-1,-2 1 1,0-1 0,-1 0-1,-2 0 1,0 0 0,-1-3-14,1-40 58,-4-6-58,0 65 0,0-2 11,0 0-1,-1 1 1,0-1-1,0 0 0,-1 1 1,0-1-1,0 1 0,-1 0 1,0 0-1,0 0 0,-1 0 1,1 0-1,-2 1 0,1 0 1,-1-1-1,0 2 0,0-1 1,0 0-1,-1 1 1,0 0-1,0 1 0,-1-1 1,1 1-1,-1 0 0,0 1-10,4 1 137,-1 1 0,1-1 0,-1 1 0,1 0 0,-1 0 0,0 1 0,0-1 0,-3 0-137,5 1 35,1 0-1,-1 1 1,1-1-1,-1 0 1,1 0-1,0 1 1,-1-1-1,1 0 1,-1 1-1,1 0 1,0-1-1,0 1 1,-1 0-1,1 0 1,0-1-1,0 1 1,0 0-1,0 0 1,0 0-1,0 0 1,0 1-1,0-1 1,0 0-1,0 0 1,1 1-1,-1 0-34,-8 19 22,1 0 0,1 1 0,1 0 0,0 5-22,-15 100 14,12-65-6,-12 65 13,7 1 0,1 85-21,13-205-12,0 1 8,0-1 0,1 1 0,-1 0 1,2-1-1,0 6 4,-1-12-10,0 0 1,-1 0 0,1 0-1,0 0 1,0-1 0,0 1 0,0 0-1,1 0 1,-1-1 0,0 1-1,1-1 1,-1 1 0,1-1-1,-1 1 1,1-1 0,0 0 0,0 0-1,0 0 1,-1 0 0,1 0-1,0 0 1,0 0 0,2 0 9,5 0-105,1 1 0,-1-1 1,1 0-1,-1-1 0,1 0 1,-1-1-1,1 1 0,-1-2 1,1 0-1,-1 0 0,0 0 1,0-1-1,0-1 0,0 0 1,-1 0-1,1 0 0,6-6 105,8 0-32,-22 10 33,-1 0 0,0 0-1,0 0 1,1 0-1,-1 0 1,0 0 0,0 0-1,0 0 1,1 1 0,-1-1-1,0 0 1,0 0 0,1 0-1,-1 0 1,0 0-1,0 0 1,1 0 0,-1 1-1,0-1 1,0 0 0,0 0-1,0 0 1,1 0 0,-1 1-1,0-1 1,0 0-1,0 0 1,0 0 0,0 1-1,0-1 1,1 0 0,-1 0-1,0 1 1,0-1 0,0 0-1,0 0 1,0 1-1,0-1 1,0 0 0,0 0-1,0 1 1,0-1 0,0 0-1,0 0 1,0 1 0,0-1-1,-1 0 1,1 0-1,0 1 1,0-1 0,0 0-1,0 0 0,0 4 23,0 345-1127,0-344-3274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3:40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0 177 9572,'0'0'1596,"0"0"-1548,20-22-94,63-68 113,-64 69-58,12-11 11,-29 31-19,0 0 0,0-1-1,0 1 1,0 0 0,0 0-1,0 0 1,0 0 0,1 0-1,-1 1 1,0-1 0,1 1 0,1-1-1,-3 1 2,-1 0 0,0 0 0,1 0 0,-1 0 0,1 0 0,-1 0 0,0 0 0,1 1 0,-1-1 0,1 0 0,-1 0 0,0 0 0,1 0 0,-1 0 0,0 1 0,1-1 0,-1 0 0,0 0 0,1 1 0,-1-1 0,0 0 0,0 1 0,1-1 0,-1 0 0,0 1 0,0-1 0,1 0 0,-1 1 0,0-1 0,0 0 0,0 1 0,0-1 0,0 1-2,3 17 122,-3-12-49,5 97 2358,-6 35-2431,0-35 370,4 10-370,2-87-974,0-17-3921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4:13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842 54 7427,'0'0'718,"0"0"-112,0 0 277,0 0 32,0 0 224,-27-8-205,-86-23-270,103 28-581,-1 1 1,0 0-1,1 1 0,-1 0 1,0 1-1,0 0 0,0 0-83,-12 1 143,5 0-68,0 1 1,1 0-1,-1 1 1,1 1-1,-1 1 1,1 0-1,1 2 1,-1 0-1,-7 4-75,-7 6 62,1 1 1,1 1-1,1 1 0,-11 12-62,16-12 11,1 1 0,0 0 0,2 2 0,1 0 0,1 1 0,1 1 0,1 1 0,1 0 0,1 1 0,1 1 0,2 0 0,1 0 0,1 1 0,2 1 0,0-1 0,2 1 0,2 0 0,0 1-11,2 0 0,0 0 1,3 0 0,0 0-1,2-1 1,1 1 0,1-1-1,2 0 1,10 24-1,-2-17-9,1 0 0,2 0 0,1-2 0,2-1 0,25 30 9,-31-46-5,0 0 1,1-1-1,1 0 0,0-2 1,2 0-1,-1-1 1,2-1-1,0-1 1,0-1-1,16 5 5,-1-4 8,1-1-1,0-3 1,1-1 0,0-1-1,0-3 1,0-1 0,22-2-8,-45 0-12,0 0 0,0-1 0,0-1 0,0 0 0,-1-1 0,1-1 0,-1-1 0,0 0 0,0 0 0,0-1 0,-1-1 0,0 0 0,0-1 0,9-8 12,2-3-7,-1-1 1,-1-1 0,-1-1-1,0-2 1,-2 0 0,-1 0 0,-1-2-1,5-11 7,-9 13 0,0-1 0,-2 0-1,-1 0 1,-1-1 0,-2-1-1,0 1 1,-2-1-1,0 0 1,-1-15 0,-2 12 5,-1 1 0,-2 0 0,-1-1 0,-1 1 0,-1 0 0,-1 0 0,-6-14-5,-6 0 40,-1 0 1,-2 0-1,-2 2 1,-12-14-41,-110-151 246,142 203-248,-17-23 83,-2-1 1,-1 2-1,-14-12-81,30 31-2,-1 0 1,1 1 0,-1 0-1,0 0 1,-1 1-1,1 0 1,-1 0-1,0 0 1,0 1-1,0 0 1,0 1 0,0 0-1,-1 0 1,1 1-1,-1 0 1,0 1 1,7 1-2345,2 4-4565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4:27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1061 1825,'0'0'838,"0"0"-3,0 0-54,0 0 108,0 0-68,0 0-175,0 0-166,-4 1 35,-1 0-242,-13 1 2602,20-12-2667,5-2-182,1 1 0,0 0 1,1 0-1,0 1 0,1 1 0,0-1 0,5-2-26,21-22 47,-13 10-46,123-120 194,-112 115-71,1 0 0,2 3 0,22-13-124,220-111 387,89-26-387,-197 96 53,-109 51 34,1 4 0,2 2 0,0 3 0,1 2 0,35-2-87,172-13 1189,165 6-1189,-239 17 137,-5-5-80,98-3 17,48 18-93,-269 5 30,0 3 1,-1 4-1,0 2 0,6 5-11,-1-1 8,7 3 2,-1 3 0,-1 4 0,65 33-10,-40-9 100,-4 5 0,52 38-100,-104-61 86,33 29-86,-63-46 28,-1 0 1,-1 1 0,-1 0 0,0 1-1,7 15-28,43 62 232,59 66-232,-124-162-18,-1 1-1,0-1 1,0 0 0,0 1-1,0-1 1,1 0-1,-1 0 1,0 0-1,0 1 1,0-1-1,1 0 1,-1 0-1,0 0 1,0 0-1,1 1 1,-1-1-1,0 0 1,1 0-1,-1 0 1,0 0-1,0 0 1,1 0-1,-1 0 1,0 0-1,1 0 1,-1 0-1,0 0 1,1 0-1,-1 0 1,0 0 0,0 0-1,1 0 1,-1 0-1,0 0 1,1 0-1,-1-1 1,0 1-1,0 0 19,8-12-1217,-1-17-1725,-7 28 2801,8-56-7188,-8 44 4819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4:27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1 7988,'0'0'837,"0"0"-42,15 19 574,4 3-996,-6-8-204,-1 1-1,0 0 1,-2 1-1,1 0 1,-2 0-1,0 1 1,-1 2-169,4 10 193,-1 0 0,-2 1 0,-1 1 0,-1 0 0,-1 0 0,-2 0 0,-2 0 0,0 1 0,-2 2-193,-1-26 56,0-1 0,0 0 0,-1 1 0,0-1 0,0 0 0,-1 0 0,0 0 0,0 0 0,0-1 0,-1 1 0,0-1 0,-1 0 0,1 0 0,-1 0 0,0 0 0,0-1 0,-4 3-56,-14 11 250,0-1-1,-2-2 0,-21 13-249,41-26 26,-14 8 97,0-1 0,0 0 0,-1-2 0,0 0 1,0-1-1,-1-1 0,0-1 0,0-1 1,-1-1-1,1 0 0,-22-1-123,36-2-49,5 0-196,0 0 1,0 0-1,0 0 0,0 0 0,0 0 0,0 0 0,0 0 0,0-1 0,0 1 0,0-1 0,0 1 0,0-1 1,0 0-1,1 0 0,-1 0 0,-1-1 245,-1-6-5886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4:59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305 104 4850,'0'0'763,"0"0"-589,0 0-92,0 0 145,0 0 171,22 1 154,-5 0-431,156 1 1623,-143-4-1255,-1-2 0,0-2 0,0 0 0,10-5-489,1 0 962,32-3-962,14 6 799,0 3 0,52 7-799,-35-1 2239,-103-1-2100,0 0 39,0 0 126,0 0 131,0 0 75,0 0 45,0 0-11,-2 0-141,-19-2-238,0 0 0,-20-5-165,-18-2 14,-219-10-96,-188 14 82,279 6-11,65 8 35,122-8-35,0 0 1,1 0-1,-1 0 1,1 0-1,-1 0 1,1-1-1,-1 1 0,1 0 1,0 0-1,-1-1 1,1 1-1,0 0 1,0-1-1,0 1 1,-1 0-1,1-1 1,0 1-1,0-1 1,0 0 10,23 10-7,-1-2 0,2-1 0,-1-1 0,1-1 1,0-1-1,18 0 7,47 0-8,22-4 8,-35-1 1,22-3 9,78-15-10,17 0 6,-181 18-4,-318 10 76,542-7-345,-110-1-4463,-120 1 314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03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1 240,'0'0'0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08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8100,'0'0'483,"0"0"-411,0 0 2,0 0 62,23 0 70,138 0 335,-91 4-4,0 3-1,0 3 0,0 3-536,19 2 1049,45 1-1049,351-9 932,-286-9-853,-108-3-24,0-3 0,-1-5 0,11-6-55,-11 2 49,0 4 0,1 4 0,12 3-49,1433 6 638,-1412 1-612,92-1 185,32-11-211,-84 3 63,62 9-63,-68 1 33,-59 2 2,96 17-35,-96-8 64,99 0-64,-66-13 149,-132 0-120,0 0-301,0 0-2980,0 0-7169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09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12070,'0'0'576,"0"0"-528,0 0-48,30 134 176,-17-49 80,-1 2-96,-2 3-112,0-9-16,0-8 32,2-8-48,-2-15 0,3-15-16,-1-12-1344,-4-12-913,-6-11-705,-2 0-976,0-25 993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25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9364,'0'0'737,"0"0"367,0 0-111,0 0-529,-43 121-384,21-50-64,5 10-16,-1-1-208,13-53-7332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10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1 192,'0'0'6480,"0"0"-4183,0 0-1643,0 0-419,-1 23 128,0-12-285,0 8 79,1-1 0,0 1 0,1-1 0,1 1 0,1-1 0,0 0 0,2 0 0,5 16-157,-2-15 70,0-2 0,1 1 0,1-1 0,1-1 0,0 0 0,1 0 0,4 1-70,-9-9 2,0-1 0,0-1 0,1 0 0,-1 0-1,2 0 1,-1-1 0,1 0 0,-1 0-1,1-1 1,0-1 0,1 1 0,-1-1 0,1-1-1,-1 0 1,3 0-2,1 0-20,0-1 1,0 0-1,1-1 0,-1 0 1,0-1-1,0-1 0,1 0 0,-1 0 1,0-2-1,-1 0 0,1 0 1,-1-1-1,0 0 0,0-1 1,0-1-1,-1 0 0,0 0 0,4-4 20,18-18-483,-2-1-1,2-5 484,9-8-452,-42 43 466,0-1 0,1 1 0,-1-1-1,1 1 1,-1-1 0,0 1 0,1-1 0,-1 1 0,1-1-1,-1 1 1,1 0 0,0-1 0,-1 1 0,1 0-1,-1-1 1,1 1 0,0 0 0,-1 0 0,1 0 0,0-1-1,-1 1 1,1 0 0,0 0 0,-1 0 0,1 0 0,0 0-1,-1 0 1,1 0 0,0 1-14,0 0 53,0 0 0,0 0 0,-1 0 1,1 1-1,-1-1 0,1 0 0,-1 1 0,1-1 0,-1 0 0,0 1 0,1-1 1,-1 1-1,0-1 0,0 0 0,0 2-53,2 73 635,-3-46-578,2 1-1,1-1 1,2 1-1,3 9-56,-6-33-3,1 1 0,1 0-1,-1-1 1,1 1-1,1-1 1,-1 0 0,1 0-1,0 0 1,1-1-1,0 1 1,0-1 0,0 0-1,1-1 1,0 1-1,0-1 1,0 0 0,1 0-1,3 2 4,-2-4-73,-1 0 0,0 0 0,1 0 0,0 0-1,-1-1 1,1-1 0,0 0 0,0 0 0,0 0-1,0-1 1,0 0 0,0 0 0,0-1 0,0 0 0,0 0-1,0-1 74,3-1-317,0-1-1,-1 1 0,1-2 0,-1 1 1,0-2-1,0 1 0,-1-1 0,0-1 0,0 1 1,8-8 317,-3 0-257,0 0 1,-1 0-1,0-1 1,-1-1-1,-1 0 1,0-1-1,-1 0 1,1-4 256,-11 21 92,0-1 1,1 1-1,-1-1 0,1 1 0,-1-1 1,0 0-1,0 1 0,1-1 1,-1 1-1,0-1 0,0 0 0,0 1 1,0-1-1,1 0 0,-1 1 1,0-1-1,0 0 0,0 1 0,-1-1 1,1 0-1,0 1 0,0-1 1,0 0-1,0 1 0,-1-1 0,1 1 1,0-1-1,0 0 0,-1 1 1,1-1-1,-1 1 0,1-1 0,0 1 1,-1-1-1,1 1 0,-1-1 1,1 1-1,-1 0 0,0-1 0,1 1 1,-1-1-1,1 1 0,-1 0 0,1 0 1,-1-1-1,0 1 0,1 0 1,-1 0-1,0 0 0,1 0 0,-1 0 1,0 0-1,1 0 0,-1 0 1,0 0-1,1 0 0,-1 0 0,0 0 1,1 1-1,-1-1 0,0 0 1,1 0-1,-1 1 0,0-1-92,-4 1 179,0 1 1,0 0-1,0-1 0,0 2 0,0-1 0,0 1 1,-4 2-180,0 3 116,0 0 1,0 0 0,0 1 0,1 0-1,1 0 1,0 1 0,0 0-1,-3 7-116,9-12-37,5-5-184,2-3 111,-1-1 1,1 1 0,0-1 0,-1 0-1,0 0 1,0 0 0,0-1-1,-1 0 1,1 0 0,1-2 109,-1 0-380,1 0-1,0 1 1,0 0-1,1 0 1,0 1 0,5-3 380,-12 8-12,0-1 1,0 1 0,1 0-1,-1 0 1,0 0-1,0 0 1,1-1 0,-1 1-1,0 0 1,1 0 0,-1 0-1,0 0 1,1 0-1,-1 0 1,0 0 0,0 0-1,1 0 1,-1 0 0,0 0-1,1 0 1,-1 0-1,0 0 1,1 0 0,-1 0-1,0 0 1,0 1 0,1-1-1,-1 0 1,0 0-1,1 0 1,-1 0 0,0 1-1,0-1 1,1 0 0,-1 0-1,0 0 1,0 1-1,0-1 1,1 0 0,-1 0-1,0 1 1,0-1 0,0 0 11,4 16-56,-4-13 83,4 53 205,-3-30 141,1 0 1,4 17-374,-5-37 61,0 1-1,1-1 1,0 0 0,0 0 0,0 0-1,1 0 1,0-1 0,0 1 0,1-1 0,-1 0-1,1 0 1,0 0 0,1 0-61,-2-2-86,0-1-1,0 0 1,0 0-1,0 0 1,0 0-1,1 0 1,-1-1-1,1 1 1,-1-1 0,1 0-1,0 0 1,-1 0-1,1-1 1,0 1-1,0-1 1,0 0 0,-1 0-1,1 0 1,0-1-1,3 0 87,6-4-4004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11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0 492 12262,'0'0'-43,"0"0"22,22 1 2,-22-1 19,18 1-12,0-1 0,0 0 0,1-1 0,-1-1 12,-15 1-21,0 0-1,-1 0 1,1 0 0,0 0-1,0-1 1,-1 1 0,1-1 0,0 1-1,-1-1 1,0 0 0,1 0-1,-1 0 1,0 0 0,0 0 0,0-1-1,0 1 1,0-1 21,2-4-223,0 0 0,-1-1 1,0 1-1,0-1 0,0 0 223,0-2-349,3-10-153,-1-1 0,-1 0 0,0 0-1,-2 0 1,-1 0 0,0 0 0,-2-1 0,0 1 0,-3-11 502,2 22 88,-1 0 0,0 0 1,0 0-1,-1 0 1,-1 1-1,1 0 0,-1 0 1,-1 0-1,0 0 0,-2-2-88,1 3 573,0-1-1,-1 1 0,0 1 1,0 0-1,0 0 0,-1 0 1,0 1-1,0 0 0,-8-3-572,15 8 69,-9-1 1367,11 2-1404,-1 0 0,1 1 0,-1-1 1,1 1-1,0-1 0,-1 1 0,1-1 0,0 1 0,-1-1 0,1 1 0,0-1 0,-1 1 1,1-1-1,0 1 0,0 0 0,0-1 0,0 1 0,0-1 0,0 1 0,0 0 1,0-1-1,0 1 0,0-1 0,0 1 0,0-1 0,0 1-32,0 113 234,1 165-137,1-236-27,7 44-70,-7-71 9,1 0-1,1 0 0,1 0 0,0-1 1,1 0-1,7 13-8,-10-25-21,-1 1 1,1 0-1,0 0 1,0-1-1,0 1 1,0-1-1,1 0 0,0 0 1,-1 0-1,1-1 1,0 1-1,3 0 21,-5-2-108,0 0-1,1 0 1,-1 0-1,1 0 1,-1 0-1,1-1 1,0 1-1,-1-1 1,1 0-1,-1 0 0,1 0 1,0 0-1,-1 0 1,1 0-1,0-1 1,-1 1-1,1-1 1,-1 0-1,1 0 1,-1 0-1,1 0 1,-1 0-1,1-1 109,2-2-127,-1 0-1,1 0 0,-1-1 0,0 0 0,0 0 1,-1 0-1,3-4 128,-3 4-29,0 0-1,0 0 1,1 1 0,-1-1 0,1 1-1,0 0 1,0 0 0,1 1-1,-1-1 1,1 1 0,2-2 29,-7 5-8,1 0 0,-1 0 0,1-1 1,-1 1-1,1 0 0,0 0 0,-1 0 0,1 0 1,-1 0-1,1 0 0,0 0 0,-1 0 0,1 0 0,-1 0 1,1 0-1,0 0 0,-1 0 0,1 0 0,-1 1 1,1-1-1,0 0 0,-1 1 0,1-1 0,-1 0 0,1 1 1,-1-1-1,1 0 0,-1 1 0,0-1 0,1 1 1,-1-1-1,1 1 0,-1-1 0,0 1 0,1-1 0,-1 1 1,0-1-1,0 1 0,1-1 0,-1 1 8,7 29 192,-6-22-167,29 164-986,-28-160-3305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12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99 601 9332,'0'0'1201,"0"0"-326,0 0-112,0 0-96,-16 20-238,-49 62-186,63-80-229,0 1 0,0-1 0,1 1-1,-1 0 1,1-1 0,-1 1 0,1 0 0,0 0 0,0 0-1,0 0 1,1 0 0,-1 0 0,1 0 0,-1 0-1,1 1 1,0-1 0,0 0 0,0 0 0,1 2-14,0 4 25,-1-8-24,0 0-1,1 0 1,-1 0 0,0 0-1,0 0 1,0 0-1,1 0 1,-1 0 0,1 0-1,-1 0 1,1-1-1,-1 1 1,1 0-1,-1 0 1,1 0 0,0-1-1,-1 1 1,1 0-1,0-1 1,0 1-1,-1 0 1,1-1 0,0 1-1,1-1 0,0 1 1,1 0-1,-1 0 0,1 0 1,-1-1-1,1 1 1,0-1-1,-1 0 1,1 0-1,-1 0 1,2 0-1,2-1-10,-1 1 0,0-1 1,1 0-1,-1-1 0,0 1 1,0-1-1,0 0 0,0 0 1,-1-1-1,1 1 0,1-2 10,10-12-497,0 0 0,0-1 0,-2-1 0,0 0 0,-1-1 0,2-6 497,-1 1-1173,2 2-1,1-1 1,0 2 0,6-4 1173,-7 13-10,-8 12 1458,-7 1-1281,0 1 0,0 0 1,0-1-1,0 1 0,0 0 1,-1 0-1,1 0 0,-1 0 1,0-1-1,1 1 0,-1 0 0,0 1-167,1 0-145,2 17 572,-1 1 52,2 0-1,1 0 1,0 0-1,1 0 1,9 18-479,-12-34 21,-1-1 1,0 0-1,1 1 0,-1-1 1,1 0-1,0-1 1,1 1-1,-1 0 1,1-1-1,-1 0 1,1 0-1,0 0 0,0 0 1,1-1-1,-1 1 1,0-1-1,1 0 1,-1-1-1,1 1 1,0-1-1,0 0 0,-1 0 1,1 0-1,0 0 1,0-1-1,0 0 1,0 0-1,3-1-21,-4 1-3,0-1-1,0 0 1,-1 0 0,1 0-1,0 0 1,-1-1 0,1 1-1,-1-1 1,1 0 0,-1 0-1,0 0 1,0 0 0,0-1-1,2-2 4,1-1-130,0-1-1,-1 1 1,0-1 0,0 0-1,-1-1 1,4-6 130,3-13-907,0-1 1,-2 1 0,3-21 906,-1-2-1310,-2-1 0,-2 0 1,-2-17 1309,-1-154 725,-4 172 273,0 44-769,-2-32 950,1 36-1027,1 0 1,0 1-1,-1-1 0,1 0 1,-1 0-1,0 1 1,0-1-1,1 1 0,-1-1 1,0 0-1,0 1 1,0 0-1,-1-1 0,1 1 1,0 0-1,0-1 0,-1 1 1,0 0-153,2 1 67,-1-1 1,1 1-1,0 0 1,0 0-1,-1-1 1,1 1-1,0 0 1,-1 0-1,1 0 1,0 0-1,-1 0 1,1 0 0,0-1-1,-1 1 1,1 0-1,0 0 1,-1 0-1,1 0 1,-1 0-1,1 0 1,0 1-1,-1-1 1,1 0-1,0 0 1,-1 0-1,1 0 1,0 0-1,-1 0 1,1 0-1,0 1 1,-1-1-1,1 0 1,0 0-1,0 1 1,-1-1-1,1 0 1,0 0-1,0 1 1,-1-1 0,1 0-1,0 1 1,0-1-1,0 0 1,0 1-1,-1-1 1,1 0-1,0 1 1,0-1-1,0 0 1,0 1-1,0-1 1,0 0-68,-4 65 405,3-1 0,3 6-405,0 22 22,1-42-44,2-1 0,2 1 0,2-2 1,2 1-1,3 1 22,1 25-1753,-12-28-2590,-3-42 303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12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0 368 7427,'0'0'1572,"0"0"-577,0 0-672,3-19-123,-1 7-141,-2 6-29,1-1 1,0 1 0,0 0 0,1 0 0,-1 0 0,1 0 0,1 0 0,-1 0-31,0 4 17,-1-1 0,1 1-1,-1 0 1,1 0 0,0 0 0,0 1 0,0-1 0,0 0 0,0 1 0,0-1 0,0 1 0,1 0-1,-1-1 1,1 1 0,-1 0 0,0 1 0,1-1 0,0 0 0,-1 1 0,1-1 0,-1 1-1,1 0 1,0 0 0,-1 0 0,1 0-17,325 4 568,-318-3-885,0-2 0,0 1 0,0-1-1,0-1 1,0 0 0,0 0-1,-1-1 1,9-3 317,-14 4-140,0-1 0,0 1 0,0-1 0,0 1 0,0-1 1,-1 0-1,1-1 0,-1 1 0,0-1 0,0 1 0,0-1 0,0 0 0,-1 0 0,0 0 0,1 0 0,-1-1 0,-1 1 0,1-1 0,0-3 140,3-20 1129,0 0-1,-3-1 0,0 1 0,-2-23-1128,0 49 92,0 26 857,0 106 463,5 0 0,12 49-1412,2-49-1793,-18-124-2353,-1-6-3196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13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8484,'0'0'1777,"0"0"-1396,23 1-311,-4 1-59,4-1-2,-1 1 0,1 2 0,-1 0 0,0 1 0,14 6-9,27 10 195,-5-3-4913,-1 3-1,54 27 4719,-102-42 6273,-10-5-3274,-21-6-2543,-7-1 418,21 6-610,0-1-1,0 1 0,0 0 1,1 1-1,-1 0 1,0 0-1,-6 3-263,11-3 41,1 0-1,-1 0 1,0 1 0,1-1-1,0 1 1,-1 0-1,1 0 1,0 0 0,0 0-1,0 0 1,0 0-1,0 0 1,0 1 0,1-1-1,-1 0 1,1 1-1,0 0 1,0-1 0,0 1-1,0 0 1,0 0-1,0 1-40,-1 6 28,1-1 0,0 0-1,0 1 1,1-1-1,1 1 1,0 1-28,-1-9-2,0-1 1,1 0-1,-1 1 0,1-1 1,-1 0-1,1 0 0,0 0 1,0 1-1,-1-1 0,1 0 1,0 0-1,0 0 0,0 0 1,0-1-1,0 1 0,0 0 1,0 0-1,1 0 0,-1-1 1,0 1-1,0-1 0,1 1 1,-1-1-1,0 1 0,1-1 1,-1 0-1,0 0 1,1 1-1,-1-1 0,0 0 1,1 0 1,4 0-14,-1 0 0,0 0 0,1 0 0,-1 0 0,0-1 0,0 0 0,0 0 0,3-1 14,1-2-163,0-1-1,-1 0 0,0-1 1,0 1-1,0-1 1,0-1-1,3-3 164,15-13-1296,-25 22 1287,-1 1 0,0-1 1,1 1-1,-1 0 0,0-1 0,1 1 0,-1 0 0,0-1 0,1 1 1,-1 0-1,1-1 0,-1 1 0,1 0 0,-1 0 0,1 0 1,-1 0-1,1-1 0,-1 1 0,1 0 0,-1 0 0,1 0 1,-1 0-1,1 0 0,-1 0 0,1 0 0,-1 0 0,1 0 1,-1 0-1,1 1 0,-1-1 0,1 0 0,-1 0 0,0 0 1,1 1-1,-1-1 0,1 0 0,-1 0 0,1 1 0,-1-1 1,0 0-1,1 1 0,-1-1 0,1 1 9,5 21 115,-5-17-71,2 16 76,-1-9-67,0 1 0,0-1 0,1 0 1,1 0-1,0 0 0,3 4-53,-6-14 0,0 1 0,1-1 0,-1 0 0,1 0 0,-1 1 0,1-1 0,0-1 0,0 1 0,0 0 1,0 0-1,0-1 0,0 1 0,1-1 0,-1 1 0,0-1 0,1 0 0,-1 0 0,1 0 0,-1-1 0,1 1 0,-1 0 0,1-1 0,0 0 0,-1 1 0,1-1 0,0 0 0,-1-1 0,1 1 0,-1 0 0,1-1 0,0 1 0,1-1 0,0-1-21,0 1 0,0-1 0,-1 0 1,1 0-1,0 0 0,0 0 0,-1-1 0,0 1 0,1-1 1,-1 0-1,0 0 0,0 0 0,0-1 0,1-1 21,6-11-193,1 0 0,5-15 193,-1 4-288,32-54 141,-46 81 182,-1-1 0,0 1 0,0-1 0,0 1 0,0 0 0,0-1 0,1 1 0,-1 0 0,0 0-1,0-1 1,1 1 0,-1 0 0,0-1 0,0 1 0,1 0 0,-1 0 0,0-1 0,1 1 0,-1 0 0,0 0-1,1 0 1,-1 0 0,0 0 0,1-1 0,-1 1 0,0 0 0,1 0 0,-1 0 0,0 0 0,1 0 0,-1 0 0,1 0-1,-1 0 1,0 0 0,1 0 0,-1 0 0,0 1 0,1-1 0,-1 0 0,1 0 0,-1 0 0,0 0 0,1 0 0,-1 1-1,0-1 1,0 0 0,1 1-35,7 17 585,-7-15-559,2 5 67,0-1-1,1 1 1,-1-1 0,1 1 0,1-1-1,-1 0 1,1 0 0,1-1-93,-3-3 5,0 0 0,0 0 0,0 0 0,1-1 0,-1 1 0,1-1 0,-1 0 0,1 0 0,0 0 0,0 0 0,0-1 0,0 0 0,0 0 0,1 0 0,-1 0 0,0-1 0,1 1-5,5 0-23,0-1 1,1 0-1,-1 0 1,0-1-1,0 0 1,0-1-1,0 0 1,0-1-1,0 0 0,-1 0 1,9-4 22,-11 3 0,0 1 0,0 0 0,1 0 0,0 1 0,-1 0 0,1 0 0,0 1 0,0 0 0,0 1 0,0 0 0,6 0 0,-12 0 6,0 1 0,0-1 0,-1 1 0,1-1 1,0 1-1,0 0 0,-1 0 0,1 0 0,0 0 0,-1 0 0,1 0 0,-1 0 1,1 0-1,-1 1 0,1-1 0,-1 1 0,0-1 0,0 1 0,0-1 0,0 1 1,0 0-1,0 0-6,21 46 118,-17-35-110,35 71-891,-37-76-3431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13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6659,'38'0'390,"494"0"1907,-301 0-1229,1109-10 2212,-658 5-2970,-614 5-287,1 4 1,-1 3-1,0 2 1,-1 3 0,0 4-1,14 6-23,-37-5-453,-38-13-657,-8-1-1153,-17 3-5879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34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0 148 5090,'0'0'1388,"0"0"-449,0 0-182,0 0 249,0 0-280,2-18-465,-2 18-261,2-21-22,0 1-1,5-15 23,-6 33 2,0-1 1,0 1-1,0 0 0,0-1 0,0 1 1,1 0-1,-1 0 0,1 0 1,0 0-1,-1 0 0,1 0 0,0 1 1,0-1-1,0 0 0,0 1 1,0 0-1,1-1 0,-1 1 0,0 0 1,1 0-1,-1 0 0,1 0 1,-1 1-1,1-1 0,2 1-2,2-2 18,13-2 0,0 1 1,0 1 0,0 1-1,1 1 1,-1 0 0,9 3-19,-24-3 7,0 0 1,-1 1 0,1 0-1,0 0 1,0 0 0,-1 1-1,1 0 1,-1 0-1,1 0 1,-1 0 0,0 1-1,0-1 1,0 1 0,0 0-1,0 0 1,-1 1 0,1-1-1,-1 1 1,0 0-1,0 0 1,0 0 0,0 0-8,0 3 22,1 0 0,-1 0 0,-1 1 0,1-1 1,-1 1-1,0-1 0,-1 1 0,0 0 0,0 0 0,-1 0 1,0 0-1,0-1 0,-1 4-22,1-8 7,-1 0-1,0 0 1,1 0-1,-1 0 1,0-1 0,-1 1-1,1 0 1,0-1 0,-1 1-1,1-1 1,-1 1 0,0-1-1,0 1 1,0-1-1,0 0 1,-1 0-7,-41 29 55,17-15 59,27-15-112,-1-1 0,1 0 0,0 1 0,-1-1 0,1 0 1,0 1-1,-1-1 0,1 0 0,0 1 0,-1-1 0,1 1 1,0-1-1,0 0 0,-1 1 0,1-1 0,0 1 0,0-1 0,0 1 1,0-1-1,0 1 0,-1-1 0,1 1 0,0-1 0,0 1 1,0-1-1,0 1 0,1-1 0,-1 1 0,0-1 0,0 1 0,0-1 1,0 0-1,0 1 0,1-1 0,-1 1 0,0-1 0,0 1 1,1-1-1,-1 0 0,0 1 0,1-1 0,-1 1 0,0-1 0,1 0 1,-1 1-1,0-1 0,1 0-2,19 13-88,-20-13 99,31 16-13,-1 0 1,-1 2 0,-1 2 0,2 2 1,-23-17 14,0 1-1,0 0 1,0 1 0,-1 0 0,0 0-1,-1 0 1,0 1 0,0 0 0,0 0 0,-1 0-1,0 0 1,-1 1 0,0-1 0,0 1 0,-1 0-1,0 0 1,1 7-14,-2-2 262,0 0 1,-1 0-1,-1 0 0,0 0 0,-1-1 0,-1 7-262,1-14 110,0 0 0,0-1 0,0 1 0,-1 0-1,0-1 1,0 1 0,0-1 0,-1 0 0,0 0-1,0-1 1,0 1 0,-1-1 0,1 0 0,-1 0-1,-2 1-109,-2 1 171,-1 0 0,0 0 0,-1-1 0,1-1 0,-1 0 0,0 0 1,0-1-1,0 0 0,0-1 0,-12 1-171,-17 0 407,-1-2 0,-19-3-407,-3 0 493,10-4-117,56-14-1126,11-2-1379,-1 3-1262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34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0 224,'0'0'10741,"0"0"-9492,0 0-1073,0 0 384,0 0 368,0 0-351,8 190-241,-8-105-96,0-4-224,0-3 32,0-4 32,0-11-80,0-9 0,0-7 0,0-12-1601,-5-10-2417,-5-25-1808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35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7459,'0'0'2402,"0"0"-1986,0 0-240,0 0-80,0 0 1777,149-29-977,-87 22-400,-5 3-144,-5-3-79,-2 3-97,-5-1-160,-3 3 32,0 2-16,-4 0-32,-36 0-1073,-2 0-7875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40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1 386 9845,'0'0'1176,"0"0"-808,0 0-466,0 0-65,0 0-24,7-2 96,-2 0 93,0 0 0,0 0-1,-1 0 1,1-1-1,-1 1 1,1-1 0,-1 0-1,0-1 1,0 1-1,-1-1 1,1 0 0,-1 1-1,1-2 1,1-3-2,10-14 80,-2-1 0,6-15-80,-5 11 39,-4 9-7,78-160 245,-85 170-273,3-10-21,-6 17-34,0 11 158,8 323 691,1 9-604,-9-212-378,0-124-1577,0-6-2227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27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32,'0'0'6576,"0"0"-4244,0 0-1350,0 0-75,0 0 187,-17 6-310,3-2-668,1 1 0,0 1 0,0 0 0,-4 3-116,15-7 14,0-1 0,0 1 0,1-1 0,-1 1 0,1 0 0,-1 0 0,1 0 0,0 0 0,0 0 0,0 0 0,0 0 0,0 0 0,0 0 0,0 0 0,1 1-1,-1-1 1,1 0-14,-1 39 126,1-24-72,-1 24 71,-1 2 55,1-1 1,3 1-1,1-1 0,2 1 1,4 8-181,117 464 1013,2-75-793,-2-3 51,-96-321-174,4 0 0,6-3-1,4-1 1,6-3-1,20 29-96,-44-96 49,2 0 1,1-3-1,2 0 0,4 0-49,50 49 366,8 0-366,52 37 189,-76-68-37,-3 3 1,56 65-153,-83-80 31,1-2 1,3-2 0,1-1 0,2-2-1,1-3 1,2-1 0,1-3-1,2-2 1,13 4-32,18 4 16,17 6 48,-3 5 0,14 13-64,-73-38 9,1-1-1,1-3 1,1-1-1,0-1 1,4-2-9,-11-3 21,-1 1 1,7 5-22,-16-6 11,0-2 0,1 0 1,0-2-1,23 5-11,33 7 32,-60-14-17,1 0 1,-1-2-1,1 0 1,0-1-1,8-1-15,-28-2-81,0 0 0,1 0 0,-1 1 0,0-1-1,0 1 1,0 0 0,0-1 0,0 1 0,0 0 0,0 0-1,0 0 1,0 0 0,0 1 0,-1-1 0,3 2 81,-2-2-1133,-5-7-470,-1-4 282,-8-12-5784,-5 2 1156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40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8020,'0'0'915,"0"0"-606,0 0 145,0 0 749,0 0-283,2 6-530,3 9-194,-1 0 0,-1 0 0,-1 0 0,0 1 0,-1 0 0,0-1 0,-2 9-196,-3 42 566,-6 13-566,3-15-36,-2 49 189,8-64-4313,1-49 537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40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4018,'0'0'5843,"0"0"-3909,0 0-1870,23-5 133,-6 2-94,14-4 141,-1 2 0,1 0-1,0 3 1,9 0-244,234 2 1019,-272 0-1318,2 1 307,-2 1-4789,-2 4-4124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47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1 182 8196,'0'0'3177,"0"0"-2235,21-21-857,71-68 67,-85 82-130,0 0-1,1 1 1,0 0-1,1 1 0,-1-1 1,1 2-1,0-1 1,0 1-1,0 0 1,1 1-1,-1 0 0,1 1 1,7-1-22,-12 2 12,11-2 71,0 2-1,0 0 1,12 1-83,-19 0 67,-9 0-60,1 0 0,-1 0-1,1 1 1,-1-1 0,0 0 0,1 1-1,-1-1 1,1 0 0,-1 1 0,0-1 0,1 1-1,-1-1 1,0 1 0,1-1 0,-1 1-1,0-1 1,0 1 0,1-1 0,-1 1 0,0-1-1,0 1 1,0-1 0,0 1 0,0-1-1,0 1 1,0 0 0,0-1 0,0 1 0,0-1-1,0 1 1,0-1 0,0 1 0,0-1-1,0 1 1,-1 0 0,1-1-7,0 6 82,-1 9 45,0 1 1,-1-1 0,0 0 0,-1 0 0,-1 0-1,-1-1 1,-1 3-128,-11 25 138,-18 29-138,-3 9 48,-1 14-20,14-32 24,-21 36-52,37-83 40,-10 19-142,19-33 97,0 0 0,-1 0 0,1 0 0,0 0 0,0 0 0,0 0 0,0 0 0,0 0 0,0 0 0,0 0 0,0 0 0,0 0 0,0 0 0,0 0 0,1 0 0,-1 0 0,0 0 0,1 0 0,-1 0 0,1 0 0,-1 0 0,1-1 1,0 1-1,-1 0 0,1 0 0,0 0 0,-1-1 0,1 1 0,0 0 0,0-1 0,0 1 0,0 0 5,4 1 0,0 0 1,0 1 0,0-2-1,1 1 1,-1-1 0,0 0 0,1 0-1,-1 0 1,5 0-1,56-2 239,-34 0 68,149 1 923,-167-1-3959,-1-4-3656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47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0 8916,'0'0'3538,"0"0"-2098,0 0-863,0 0 335,0 0-272,0 0-448,22 90-176,-22-28 48,-5 5-48,3 1 48,2-1-47,0-7-1,0-11-32,0-8-561,-3-39-1984,-2-2-3170</inkml:trace>
  <inkml:trace contextRef="#ctx0" brushRef="#br0" timeOffset="1">1 273 12102,'0'0'1552,"0"0"-943,0 0-369,0 0 144,0 0-240,0 0-16,102-42 160,-25 42-144,12 0-96,3 0-48,-59 0-3249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48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11045,'0'0'2545,"0"0"-2497,0 0-32,0 0-32,0 0-160,0 0 128,127-9-240,-114 3-4914,-3 1-2226</inkml:trace>
  <inkml:trace contextRef="#ctx0" brushRef="#br0" timeOffset="1">309 3 3778,'0'0'2337,"0"0"-961,0 0-367,0 0-1,0 0-591,0 0-241,104 47-176,-89-47-513</inkml:trace>
  <inkml:trace contextRef="#ctx0" brushRef="#br0" timeOffset="2">963 88 9236,'0'0'2657,"0"0"-2561,0 0-63,0 0-1,0 0 16,0 0 112,0 0-160,117 9-3506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51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11621,'0'0'288,"0"0"-272,0 0-16,139 29 145,-81-29 47,-4 0-112,-1 0-16,-9 0 0,-9 0 0,-7-7 48,-11 1-112,-10 6 0,-7 0-4226,0 0-2881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51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3554,'0'0'7075,"0"0"-7075,0 0-192,0 0 192,0 0 544,0 0 272,112 50-175,-77-44-337,-3 3-144,-2-2-48,-5 0 16,-5-5-128,-5 2-944,-15-4-4723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52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0 656 13062,'0'0'1179,"0"0"-909,0 0-404,0 0 89,17 6 69,-8-2-11,-2-1-3,0 0 0,1-1 0,-1 0-1,1 0 1,-1-1 0,2 0-10,-6 0 9,1-1 0,-1 0 0,1-1-1,-1 1 1,1 0 0,-1-1-1,1 0 1,-1 0 0,0 0 0,0 0-1,1-1 1,-1 1 0,0-1-1,0 0 1,0 0 0,-1 0 0,1 0-1,1-2-8,7-7 30,-1 0 0,0-1 0,-1-1 0,0 1 0,-1-1-1,-1-1 1,0 0 0,-1 0 0,0 0 0,-1-1-1,0 1 1,-2-1 0,0 0 0,0-4-30,4-35 73,-3 0-1,-3-1 1,-2-18-73,0 60 10,1 0 2,0 0 1,-2 0-1,1 1 0,-2-1 0,1 0 1,-2 1-1,0 0 0,0 0 0,-1 0 1,-1 0-1,0 1 0,0 0 1,-1 0-1,0 0 0,-2 0-12,8 10 15,0 0 0,1 0 0,-1 0 0,0 1-1,0-1 1,0 0 0,0 0 0,0 1 0,0-1 0,0 0 0,0 1-1,-1-1 1,1 1 0,0-1-15,0 2 15,0-1-1,1 0 1,-1 1 0,0-1 0,1 0-1,-1 1 1,1-1 0,-1 1-1,0-1 1,1 1 0,0-1-1,-1 1 1,1-1 0,-1 1-1,1 0 1,0-1 0,-1 1-1,1 0 1,0-1 0,-1 1-1,1 0 1,0-1 0,0 1-1,0 0 1,0-1 0,0 1-1,0 0 1,0 0 0,0-1-1,0 1 1,0 0 0,0 0-15,-17 271 58,12 77-58,5-335 0,0 18 0,1 1 0,5 23 0,-5-47-3,0-1 1,1 0-1,0 0 0,1 0 1,0 0-1,0-1 1,1 1-1,0-1 0,0 0 1,0 0-1,1 0 0,5 5 3,-7-9-73,0-1 0,0 1 0,0-1 0,0 0-1,1 0 1,-1 0 0,1 0 0,-1 0-1,1-1 1,0 0 0,2 1 73,-4-2-117,-1 1-1,1-1 1,0 1-1,0-1 1,0 0 0,0 0-1,0 0 1,0 0-1,0 0 1,0-1 0,0 1-1,0-1 1,0 1-1,0-1 1,0 0 0,0 1-1,0-1 1,-1 0-1,1 0 1,0 0 0,-1-1-1,1 1 1,0 0-1,-1-1 118,5-7-29,-1 0-1,1-1 0,-2 1 1,0-1-1,0-1 0,0 1 1,-2 0-1,2-7 30,-3 11 61,-1 7-48,1-1 0,-1 0 0,1 1 0,-1-1 0,1 1 0,-1-1 0,1 0 0,-1 1 0,1-1 0,-1 1 0,0 0 0,1-1 0,-1 1 0,0-1 0,0 1 0,1-1 0,-1 1 0,0 0 0,0-1 0,0 1 0,0 0 0,0 0-13,9 46 138,-1 1-155,3 1 0,12 32 17,-11-58-1996,0-16-1595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52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 5250,'0'0'2642,"0"0"-2039,0 0-449,23-8 73,71-26-48,-90 32-146,0 1 0,0 0 0,0 0 1,1 0-1,-1 1 0,0-1 0,0 1 0,0 0 1,1 0-34,-4 0 21,0 1 0,1-1 0,-1 0 1,0 1-1,0-1 0,1 0 1,-1 1-1,0-1 0,0 1 0,0 0 1,0-1-1,0 1 0,0 0 1,0 0-1,0 0 0,0 0 0,0 0 1,0 0-22,1 3 88,-1-1 1,0 1 0,1 0-1,-1-1 1,-1 1-1,1 0 1,0 0-1,-1-1 1,0 1 0,0 0-1,0 0 1,0 1-89,0 7 330,1 17-22,-1 1-1,-1-1 0,-1 0 0,-2 0 1,-1 0-1,-5 16-307,5-32 173,2 1 1,-1-1-1,2 1 1,0 0-1,0 0 0,1 1-173,1-14 5,1 0 0,-1 0 0,0 0 0,1 0 0,-1 0 0,1 0 0,-1 0 0,1 0 0,-1-1 0,1 1 0,0 0 0,-1 0 0,1-1 0,0 1 0,0 0 0,-1-1 0,1 1 0,0-1 0,0 1-1,0-1 1,0 1 0,0-1 0,-1 0 0,1 1 0,0-1 0,0 0 0,0 0 0,0 0-5,32 6 8,-30-6-3,13 2-210,0-2 0,1 1 0,-1-2 0,0 0-1,0-1 1,0-1 0,0 0 0,-1-1-1,1-1 1,-1 0 0,0-1 0,0-1 0,13-8 205,2-8-6057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5:59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1 475 12598,'0'0'643,"0"0"-230,0 0-450,22-23-3,26-26 65,-2-2 1,38-56-26,-42 45 13,-12 16 48,2 1 1,35-38-62,-65 80 4,5-2 4,-4 16 201,-14 262 581,7-229-740,1 0 1,3 1 0,1-1 0,4 15-51,-3-52-77,-1 0 0,1 0 0,0-1 0,1 1 0,0 0 0,1 2 77,-3-8-143,-1 0 1,0 0-1,1 0 0,-1-1 0,1 1 1,-1 0-1,1-1 0,-1 1 0,1-1 1,-1 1-1,1 0 0,0-1 0,-1 1 1,1-1-1,0 1 0,-1-1 1,1 0-1,0 1 0,0-1 0,-1 0 1,1 0-1,1 1 143,12 0-6830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30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1 823 10469,'0'0'163,"26"5"-110,-13-2-47,-2 1 3,1-2 1,-1 1-1,1-1 0,0-1 0,0 0 0,-1-1 0,1 0 1,0-1-1,0 0 0,-1-1 0,1 0 0,-1-1 1,1 0-1,-1-1 0,10-5-9,12-8-8,-1-2 1,-1-1-1,-1-2 1,-1 0-1,-1-2 1,-1-2-1,-1 0 0,-1-2 1,-1 0-1,-2-2 1,-1 0-1,-2-1 1,0-2-1,-2 0 1,-2 0-1,-1-2 0,-2 1 1,-1-2-1,-2 0 1,-1 0-1,-2 0 1,-1-1-1,-2 0 1,-2-1 7,0 21-22,-1 13 17,0-1-1,0 1 1,0 0-1,0-1 1,-1 1-1,1 0 1,-1 0-1,-1-2 6,2 5 10,-1 0 0,1 0 0,-1 0 0,0 0 0,0 1 0,1-1 0,-1 0 0,0 0 0,0 0 0,0 1 0,0-1 0,0 0 0,0 1 1,0-1-1,0 1 0,0-1 0,0 1 0,0 0 0,-1-1 0,1 1 0,0 0 0,0 0 0,0 0 0,0 0 0,-1 0 0,1 0 0,0 0 0,0 0 0,0 0 0,0 1 0,-1-1-10,0 0 20,1 1 0,0-1 1,-1 0-1,1 1 0,0-1 0,0 1 1,-1-1-1,1 1 0,0 0 0,0-1 0,0 1 1,-1 0-1,1 0 0,0 0 0,0 0 0,0 0 1,1 0-1,-1 0 0,0 0 0,0 0 1,0 1-21,-10 31 73,7-20-32,-49 188 48,3 33-89,-33 134 36,76-343-36,-43 146 8,39-139-10,-2-1 0,-1 0 0,-1-1 0,-4 3 2,18-31 4,0 1 0,0-1 1,0 0-1,-1 0 0,1 0 0,-1 0 0,0 0 0,1 0 0,-1-1 0,0 1 0,0-1 0,0 1 0,0-1 0,-1 0 0,1 1 1,0-1-1,0 0-4,1-1 3,1 0 0,0 0 0,0 0 0,0 0 0,-1 0 0,1 0 0,0 0 0,0 0 0,-1 0 0,1 0 0,0 0 0,0 0 0,0 0 0,-1 0 0,1 0 0,0 0 0,0 0 0,0 0 0,-1 0 0,1 0 0,0 0 0,0-1 0,0 1 0,-1 0 0,1 0 0,0 0 0,0 0 1,0 0-1,0-1 0,-1 1 0,1 0 0,0 0 0,0 0 0,0 0 0,0-1 0,0 1 0,0 0-3,-2-11 36,2 7-24,-1-11 2,1 1-1,0-1 1,1 1 0,0 0 0,1-1 0,1 1 0,1 0 0,-1 0 0,2 0-1,2-4-13,6-6 27,1 0 0,1 0 0,1 2-1,1 0 1,1 1 0,0 0-1,2 2 1,6-4-27,-2 2-168,1 2-1,1 0 0,1 2 1,0 1-1,1 1 1,26-9 168,-34 20-4245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6:00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0 416,'0'0'7396,"0"0"-4827,0 0-1222,-22 1 144,-6 1-973,0 1 0,-8 2-518,33-5 59,1 1-1,-1-1 1,1 1 0,-1 0 0,0 0 0,1 0 0,0 1 0,-1-1 0,1 0 0,0 1 0,-1 0 0,1-1 0,0 1 0,0 0 0,0 0 0,1 0 0,-1 0 0,0 1 0,1-1 0,0 0 0,-1 1 0,0 1-59,0 3 112,1-1-1,0 0 1,0 0-1,0 1 1,1-1-1,0 1 1,0 4-112,0-2-14,0 14 32,0-1 0,2 1-1,0 0 1,2-1-1,0 0 1,1 0-1,5 11-17,31 69-41,-7-16 241,0 12-200,-26-71-226,-1 1 0,-2 0 0,0 0 0,-2 0 0,0 21 226,-3-43-135,0-1-27,0 0 1,0 0 0,0 1 0,-1-1-1,0 0 1,1 0 0,-2 0 0,0 3 161,1-6-16,0 0 0,-1-1 1,1 1-1,0-1 0,-1 1 1,1-1-1,-1 1 1,1-1-1,-1 0 0,0 0 1,0 0-1,1 0 0,-1 0 1,0 0-1,0 0 1,0-1-1,0 1 0,0-1 1,0 1-1,0-1 1,0 0-1,0 0 0,-1 0 16,-7 2 0,0-1 0,0-1 0,-1 0 0,-6 0 0,15 0 4,0-1 0,0 1 0,0 0 0,0 0 0,0-1 0,1 1 0,-1-1 1,0 0-1,0 1 0,1-1 0,-1 0 0,1 0 0,-1 0 0,0 0 0,1 0 1,0 0-1,-1-1 0,1 1 0,0-1 0,-1 1 0,1 0 0,0-1 0,0 0 1,0 1-1,1-1 0,-1 0 0,0 1 0,0-2-4,0-3 22,0 0 0,0 0-1,1 0 1,0 0 0,0 0 0,1 0-1,-1 0 1,1 0 0,0 0 0,1 0-1,0 0 1,0 0 0,0 1 0,0-1-1,1 1 1,0-1 0,2-2-22,8-9-10,0 0 0,1 1 0,1 0 0,6-5 10,14-13 33,-32 30-32,122-136 12,-105 114 3,-2 0 0,0 0-1,-2-2 1,11-25-16,-21 40 169,-2 0 1,0 0-1,0 0 0,-1-1 1,-1 1-1,0-1 0,-1 1 1,0-1-1,-1 0 0,-1 1 0,-2-14-169,1 21 110,0 1 0,0 0 0,0 1 1,-1-1-1,1 0 0,-1 1 0,0-1 0,-1 1 0,1 0 0,-1 0 0,0 0 0,0 1 0,0-1 0,0 1 0,-1 0 0,1 0 0,-1 0 0,-1 1-110,-2-3 29,-1 1 0,0 0 0,0 0 0,0 1 0,0 0 0,0 1 0,-1 0 0,1 1 0,-1 0 0,0 0-29,10 2-3573,0 5-7546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6:34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9652,'0'0'2047,"0"0"-852,0 0-771,0 0-323,0 0 9,0 0 125,-5 24-59,1-6-154,-3 12-6,2 0 0,1 0-1,1 1 1,1 12-16,1 55 31,3 108 26,-2-206-80,3 26 38,-3-25-180,0-1 0,0 1 0,0 0 0,1-1 0,-1 1 0,0 0 0,0-1 0,1 1 0,-1-1 1,0 1-1,1 0 0,-1-1 0,0 1 0,1-1 0,-1 1 0,1-1 0,-1 1 0,1-1 0,-1 0 0,1 1 0,-1-1 0,1 1 0,0-1 1,-1 0-1,1 0 0,0 1 0,-1-1 0,1 0 0,0 0 0,-1 0 0,1 0 0,0 0 0,-1 1 0,1-1 165,6-5-3359,-4-10 318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6:35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4 130 9636,'0'0'1241,"0"0"-566,0 0-99,0 0 411,0 0-216,0 0-770,0 0-1,0-1 1,-1 1-1,1 0 1,0 0-1,0 0 1,0 0-1,-1-1 1,1 1-1,0 0 1,0 0 0,0 0-1,0-1 1,-1 1-1,1 0 1,0 0-1,0-1 1,0 1-1,0 0 1,0 0-1,0-1 1,0 1-1,0 0 1,0 0-1,0-1 1,0 1-1,0 0 1,0-1-1,0 1 1,0 0-1,0 0 1,0-1-1,0 1 1,0 0-1,1 0 1,-1-1-1,0 1 1,0 0-1,0 0 1,0 0-1,0-1 1,1 1-1,-1 0 1,0 0-1,0 0 1,0 0-1,1-1 1,-1 1-1,0 0 1,0 0 0,1 0-1,-1 0 0,85-3 52,-1-4 0,1-3-1,-2-4 1,0-3 0,38-15-52,-59 14 237,18 0-237,-80 18 36,1 0 0,-1 1 0,1-1-1,-1 0 1,1 0 0,-1 0 0,0 0 0,1 0-1,-1 0 1,1 1 0,-1-1 0,1 0-1,-1 0 1,0 1 0,1-1 0,-1 0 0,0 0-1,1 1 1,-1-1 0,0 0 0,1 1-1,-1-1 1,0 1 0,0-1 0,1 0 0,-1 1-1,0-1 1,0 1 0,0-1 0,0 1 0,1-1-1,-1 1 1,0-1 0,0 1 0,0-1-1,0 1 1,0-1 0,0 0 0,0 1-36,0 26-25,-1-17 183,1 754 346,0-763-491,0 0 0,-1-1 0,1 1-1,0 0 1,-1-1 0,1 1 0,-1-1 0,1 1 0,0-1-1,-1 1 1,1-1 0,-1 1 0,1-1 0,-1 0-1,0 1 1,1-1 0,-1 0 0,1 1 0,-1-1-1,0 0 1,1 1 0,-1-1 0,0 0 0,1 0 0,-1 0-1,0 0 1,1 0 0,-1 0 0,0 0 0,0 0-13,-26 1 485,23-1-392,-487 0 2415,334-2-1692,157 2-1322,6 0-6874,5 0 156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6:37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5811,'0'0'1494,"0"0"-795,0 0 58,0 0 692,0 0-398,0 0-669,-5 22-212,-67 309-18,69-315-152,-6 34-4,2-1 1,2 1 0,2 6 3,3-56-38,0 1 0,0 0 0,0-1-1,0 1 1,0 0 0,0-1 0,0 1 0,0 0 0,0-1 0,0 1 0,0 0 0,1-1 0,-1 1-1,0 0 1,0-1 0,1 1 0,-1-1 0,0 1 0,1 0 0,-1-1 0,1 1 0,-1-1 0,1 1-1,-1-1 1,1 0 0,0 1 38,12-1-3910,-1-4-919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6:37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374 1 7812,'0'0'448,"0"0"-416,0 0 32,-8 114 144,-1-63 0,-1 3-80,0 0 0,2-5-96,1-7 32,4-6-64,3-5 0,0-8-64,0-23-1681,0 0-3169</inkml:trace>
  <inkml:trace contextRef="#ctx0" brushRef="#br0" timeOffset="1">1 150 1713,'0'0'8003,"0"0"-7506,0 0-497,0 0-208,0 0 192,0 0 16,77-20 368,-20 32-144,3 3-128,5-6-16,-1 0-32,8-7-16,-2-2 96,-5 0-64,-8 0-64,-52 0-2737,-5 0-4899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6:38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8660,'0'0'48,"0"0"-16,0 0-32,0 0 176,152 33 32,-83-30-48,4-3-32,-1 0-48,-3 0 32,-7 0-16,-47 0-96,-10 0-5970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6:42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1 260 5074,'0'0'3578,"0"0"-2703,0 0-851,0 0-53,0 0 45,26 2 8,85 4 18,-102-6-27,0 0 0,0 0-1,0-1 1,0-1 0,-1 1-1,1-1 1,0-1 0,-1 0-1,1 0 1,-1-1-1,0 0 1,0 0 0,0-1-1,-1 1 1,4-5-15,2 1 34,-7 3 0,1 0 0,-1 0 1,0-1-1,-1 0 0,1 0 1,-1 0-1,-1 0 0,1-1 1,-1 0-1,0 0 0,0 0 0,-1 0 1,0-1-35,1-3-351,0-1 1,-1 1 0,1-10 350,0-34-4787,-4 39 321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6:43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3169,'0'0'2703,"0"0"-1310,0 0-1116,0 0-186,0 0 141,7 1 355,1 1-477,0 0 1,-1 1-1,1 0 0,-1 0 1,0 1-1,0 0 0,0 0 1,-1 1-1,1-1 1,-1 2-1,0-1 0,0 1 1,3 3-111,-4-3 95,0 0-1,-1 0 1,1 0 0,-1 1 0,0-1 0,-1 1 0,1 0-1,-1 0 1,-1 0 0,1 0 0,-1 1 0,-1-1 0,1 1-1,-1-1 1,0 4-95,-1-5 106,0-1-1,0 0 1,0 1-1,-1-1 1,1 1 0,-1-1-1,-1 0 1,1 1-1,-1-1 1,0 0-1,0 0 1,0 0 0,-1 0-1,1-1 1,-1 1-1,-1-1 1,1 1-1,0-1 1,-1 0 0,0 0-1,-2 1-105,1 0 38,3-4-27,-1 1 0,1-1 1,0 1-1,0 0 0,0 0 0,0 0 1,0 0-1,1 1 0,-1-1 0,1 0 1,-1 1-1,1-1 0,0 1 1,0-1-1,0 1 0,0 0 0,1-1 1,-1 1-1,1 0 0,-1-1 0,1 1 1,0 1-12,0 21-2303,0-21-1843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6:48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5234,'0'0'1313,"0"0"-1014,0 0-208,17 23 37,58 72 112,-69-88-125,0 0 0,0 0 0,0-1 0,1 0 0,0 0 0,0 0 0,0-1 0,1 0 0,-1-1 0,1 1 0,1-2 0,-1 1 0,9 2-115,-9-3 81,10 2 68,0-1-1,1-1 1,-1 0-1,1-1 0,0-1 1,-1-1-1,4-1-148,-4 1 71,-14-1-58,1 1-1,-1-1 1,1 0-1,-1 0 1,0 0-1,1-1 1,-1 0 0,0 1-1,0-1 1,0-1-1,-1 1 1,1-1-1,0 1 1,-1-1-1,0 0 1,1 0-1,-1-1 1,0 1-1,-1-1 1,1 1 0,-1-1-1,2-4-12,-2 5-346,0-1 0,0 0 0,-1 0 1,0 0-1,0 0 0,0 0 0,0 0 0,-1 0 0,1 0 0,-1-1 346,0-13-4823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6:48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6803,'0'0'2316,"0"0"-1441,0 0-800,12 6 151,4 1-140,-1 1-1,-1 1 1,1 1-1,-2 0 0,9 7-85,-16-12 61,0 1 0,0-1 0,-1 1 0,0 0 0,0 0 0,-1 0 0,1 1 0,-1 0 0,-1 0 0,1 0 0,-1 0 0,-1 1 0,1-1 0,-1 1 0,1 7-61,-2-8 88,-1 1 0,0-1 1,0 1-1,-1-1 0,1 1 0,-2-1 0,1 1 0,-1-1 0,0 0 0,-1 0 0,1 0 0,-2 0 0,-1 4-88,-3 1 71,-1 1-1,-1-1 0,0-1 0,0 0 0,-1 0 0,-4 2-70,-32 23 109,33-27-285,2 1 0,-1 0 0,1 1 0,0 1 176,10-10-3961,2-2-3437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31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8068,'0'0'245,"0"0"-170,0 24-40,-2 77 7,-9-6 6,11-95-50,1 1 0,-1-1 0,0 1 0,0-1 0,0 1 0,0-1 0,1 0 0,-1 1 0,0-1 0,1 1 0,-1-1 0,0 0 0,0 1 0,1-1 0,-1 0 0,1 1 0,-1-1 0,0 0 0,1 1 0,-1-1 0,1 0 0,-1 0 0,1 0 0,-1 1 0,1-1 0,-1 0 0,0 0 0,1 0 0,-1 0 0,1 0 0,-1 0 0,1 0 0,-1 0 0,1 0 2,22-1-59,-18 1 42,4-2 7,1-1 1,-1 1-1,1-1 0,-1-1 0,0 0 0,0 0 0,0-1 1,-1 0-1,1 0 0,-1-1 0,1-2 10,0 1 3,1 1 0,-1 0 0,1 0 1,0 1-1,0 0 0,0 0 0,1 1 0,0 1 0,4-1-3,-11 3 1,41-2 33,-44 3-30,1 0 0,-1 0 0,1 0 0,0 0 0,-1 1 0,1-1 0,-1 0 0,1 1 0,-1-1 1,1 1-1,-1 0 0,1 0 0,-1-1 0,0 1 0,1 0 0,-1 0 0,0 0 0,0 0 0,0 0 0,0 1 0,0-1 0,0 0 0,0 1 0,0-1 0,0 0-4,1 8 11,1-1-1,-2 1 0,1-1 1,-1 1-1,0-1 1,-1 1-1,0 0 0,-1 0 1,0-1-1,0 1 1,0-1-1,-1 1 0,-1-1 1,1 0-1,-2 1 1,1-1-1,-1-1 0,0 1 1,0 0-1,-1-1-10,-16 16-864,6-17-1430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7:37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1 992 16,'0'0'12494,"26"27"-10325,88 91-2449,-49-39-499,-57-67 676,1-1 0,0 0-1,1 0 1,0-1 0,1 0 0,5 3 103,-11-10-6,-1 0 0,0-1 1,1 1-1,-1-1 0,1 0 1,0 0-1,0-1 0,0 1 1,0-1-1,0 0 0,0-1 1,0 1-1,0-1 0,0 0 1,0 0-1,0 0 0,0-1 1,0 0-1,0 0 0,0 0 1,4-2 5,3-2 29,-1 0 0,0 0-1,-1-1 1,1-1 0,-1 1 0,0-2 0,-1 1 0,8-9-29,32-34 485,-2-2 0,21-33-485,80-122 786,-39 52-205,15-3-388,7 6 1,99-86-194,-144 154-2120,-37 37-5541,-33 31 2325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7:37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0 643 11253,'0'0'790,"10"19"-587,2 3-148,-2 1 0,0 0 0,0 6-55,-1 8 56,-3 1 0,0 0 0,-3 0 0,-1 31-56,-1-36 21,3 187 68,-3-212-83,-2 2-2,2-1 0,-1 1 0,1-1 0,1 0 0,0 1 0,0-1 0,1 1-4,-2-8 7,0 0 1,0 0-1,0 0 1,0-1-1,0 1 1,0-1 0,1 1-1,-1-1 1,0 1-1,1-1 1,0 0-1,-1 1 1,1-1-1,0 0 1,-1 0 0,1 0-1,0-1 1,0 1-1,0 0 1,0-1-1,0 1 1,0-1 0,0 1-1,0-1 1,0 0-1,0 0 1,0 0-1,0 0 1,0 0-1,0-1 1,0 1 0,0 0-1,-1-1 1,1 0-1,1 0-7,7-2 18,0 0 0,0-1 0,-1 0 0,1 0 0,-1-1-1,-1 0 1,1-1 0,-1 0 0,1-1-18,18-17 114,0-1 1,-1-3-115,-9 11 85,315-350 1681,-76 80-1032,-128 154-302,14-2-432,-13 23 35,42-22-35,-166 130-239,1 0-1,-1 0 1,1 1 0,0 0 0,0 0 0,6-2 239,5 0-6214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7:39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16 127 208,'0'0'10079,"0"0"-8024,41-14-2010,-39 14-45,59-21 24,2 4-1,0 2 0,1 3 0,46-2-23,661 1 237,-552 13-167,-194 5-138,-20 2-239,-13 6-233,4-9 518,0-1-1,0 0 0,0-1 1,0 1-1,-1-1 1,1 0-1,-1 0 0,1 0 1,-6 0 22,-49 12 3,-11-4-5,1-2 0,-35-3 2,-146-5 36,109-1 47,-209-10 1429,10 1 1359,470 11-2994,445-14 163,-376 5-640,-195 8-352,-10 0 583,-561 0 2160,708 0-1819,1-6 0,57-13 28,-113 4 24,-36 5-16,-1 3 0,46-1-8,-149 8 18,-53-1-27,0 5 0,-41 10 9,-86 26-51,-31 5 1286,262-44-1037,8 0-211,12 1-118,497 4 85,-371-13 268,16-8-222,38-3-2420,-658 69-73,225-20 6992,-117-4-4499,305-26 795,64-3-836,-1 0 0,0-1 0,-1 0 0,1-1 0,12-5 41,15-5-51,120-28 76,1 7 0,2 8 0,42 2-25,-127 21 98,-77 4-60,-3 0 76,0 0 39,-3 0-7,-3 0-120,-1 1 1,1 0-1,-1 1 0,1-1 0,0 1 0,-5 3-26,5-3-5,-1 0 1,1 0-1,-1 0 0,0 0 0,1-1 0,-7 0 5,7 1-77,2 2-3901,-2 1-3140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8:11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38 144 144,'0'0'1099,"0"0"0,0 0-685,0 0-353,0 0-26,0 0 808,0 0 2540,0 0-1166,0 0-1387,-5-2-25,0-1-274,3 2-300,0 0 0,1 0 0,-1 0 0,0 0 0,1 0 0,-1 1 0,0-1 0,0 1 0,1-1 0,-1 1 0,0 0 0,0 0 0,0 0 0,0 0-231,2 26 328,0-26-322,1 10-209,-1-10 216,0 1 0,0-1 0,0 0 0,0 0 0,0 0 0,0 1 0,0-1 0,0 0 0,0 0 0,0 0 0,1 0 0,-1 1 0,0-1 0,0 0 0,0 0 0,0 0 0,0 0 0,0 1 1,1-1-1,-1 0 0,0 0 0,0 0 0,0 0 0,0 0 0,1 0 0,-1 0 0,0 0 0,0 0 0,0 1 0,1-1 0,-1 0 0,0 0 0,0 0 0,0 0 0,0 0 0,1 0 0,-1 0 0,0 0 0,0 0 0,0 0 0,1-1 0,-1 1 0,0 0 0,0 0 0,0 0 0,1 0 0,-1 0 0,0 0 0,0 0 0,0 0 0,0 0 0,1-1 0,-1 1 0,0 0 0,0 0 0,0 0 0,0 0 0,0-1 0,0 1 0,0 0 0,1 0-13,-1 0 166,0 2-6,0-2-173,0 0-107,6 0-236,12 0-55,-17 0 412,-1 0 0,1 0 0,-1 0 0,0 0 0,1 0 0,-1-1 0,1 1 0,-1 0 0,0 0 0,1 0 0,-1 0 0,1 0 0,-1-1 0,0 1 0,1 0 0,-1 0 0,0-1 0,1 1 0,-1 0 0,0-1 0,0 1 0,1 0 0,-1-1 0,0 1 0,0 0 0,1-1 0,-1 1 0,0 0 0,0-1 0,0 1 0,0-1 0,0 1 0,0-1-1,0 1 69,0 0 30,0 0 18,0 0-63,18 22-20,-15-19-52,0 0-1,1-1 0,-1 0 0,1 0 0,0 0 1,0 0-1,0-1 0,0 0 0,0 1 0,0-1 1,0-1-1,0 1 0,0-1 0,0 1 0,0-1 0,0 0 1,1-1-1,-1 1 0,0-1 0,2 0 19,-5 1-12,0 0 0,0-1 0,0 1 0,0-1-1,0 1 1,0-1 0,0 0 0,0 1 0,0-1 0,0 0-1,0 0 1,-1 0 0,1 0 0,0 1 0,-1-1 0,1 0 0,0 0-1,-1 0 1,1 0 0,-1 0 0,1-1 0,-1 1 0,0 0-1,1 0 1,-1 0 0,0 0 0,0-1 12,1 0 9,-1 1-1,0 0 1,0-1 0,0 1-1,0-1 1,0 1 0,0 0 0,0-1-1,0 1 1,0-1 0,0 1-1,-1 0 1,1-1 0,-1 1 0,1 0-1,-1-1 1,1 1 0,-1 0-1,0 0 1,0 0 0,0-1-1,0 1 1,0 0-9,-5-2 106,0 1 0,-1 0 0,1 1 0,0 0 0,-1 0 0,1 0 1,0 1-1,-1 0 0,1 0 0,-1 0 0,1 1 0,-3 1-106,9-20-510,4-1 439,-1 14 136,1 12 360,-4-6-430,1 1-1,-1-1 1,1 0-1,0 1 1,-1-1-1,1 1 1,0-1-1,0 0 1,0 0-1,0 0 1,1 1-1,-1-1 1,0 0-1,0-1 1,1 1-1,-1 0 1,0 0-1,1 0 1,-1-1-1,1 1 1,-1-1-1,1 1 1,-1-1 0,1 1-1,-1-1 1,1 0-1,0 0 6,6 1-229,0 0 0,0-1-1,-1 0 1,1-1 0,0 0 229,-7 1-1,0 0 0,0-1 0,-1 1-1,1-1 1,0 1 0,-1-1 0,1 1 0,0-1 0,-1 0-1,1 1 1,-1-1 0,1 0 0,-1 1 0,1-1 0,-1 0-1,0 0 1,1 1 0,-1-1 0,0 0 0,1 0 0,-1 0-1,0 0 1,0 1 0,0-1 0,0 0 0,0 0 0,0 0-1,0 0 1,0 0 0,0 1 0,0-1 0,-1 0 0,1 0-1,0 0 1,-1 1 0,1-1 0,0 0 0,-1 0 0,1 1-1,-1-1 1,1 0 0,-1 1 0,1-1 0,-1 0 0,0 1-1,1-1 1,-1 1 0,0-1 1,-2 0 31,0 0 1,0 0-1,0 0 0,-1 1 1,1-1-1,0 1 0,-1 0 1,1 0-1,0 0 0,-1 0 1,1 1-1,0-1 0,-1 1 1,1 0-1,0 0 0,0 0 1,0 0-1,0 0 0,0 1 1,0 0-1,0-1 0,0 1 1,1 0-1,-1 0 0,1 1 1,-1-1-1,1 0 0,0 1 1,0 0-1,0-1 0,0 1 1,0 0-1,1 0 0,-1 0 1,1 0-1,0 0 0,0 0 1,0 1-1,0 0-31,-1 26 18,2-29-22,0-1-1,0 1 1,0 0 0,0 0 0,1-1-1,-1 1 1,0 0 0,0 0 0,1-1-1,-1 1 1,1 0 0,-1-1 0,0 1-1,1-1 1,-1 1 0,1 0-1,-1-1 1,1 1 0,0-1 0,-1 1-1,1-1 1,0 0 0,-1 1 0,1-1-1,0 0 1,-1 1 0,1-1 0,0 0-1,0 0 1,-1 0 0,1 1 0,0-1-1,0 0 5,4 0-95,-1 0 0,1 0 0,-1 0-1,1 0 1,-1-1 0,1 1 0,-1-1 0,1-1-1,-1 1 1,0 0 0,1-1 0,-1 0-1,0 0 1,2-2 95,-3 2-54,-1 0 0,0 0-1,1-1 1,-1 1 0,0-1-1,-1 0 1,1 1 0,0-1 0,-1 0-1,1 0 1,-1 0 0,0 0-1,0 0 1,0 0 0,0 0 0,-1 0-1,1-1 1,-1 1 0,0 0-1,0 0 1,0-2 54,0 5 16,0-1-1,0 1 1,0-1-1,0 0 1,0 1-1,0-1 1,0 1-1,-1-1 1,1 1-1,0-1 1,0 0-1,0 1 1,-1-1-1,1 1 1,0-1-1,0 1 1,-1-1-1,1 1 1,-1-1-1,1 1 1,0 0-1,-1-1 1,1 1-1,-1 0 1,1-1-1,-1 1 0,1 0 1,-1-1-1,1 1 1,-1 0-1,1 0 1,-1-1-16,-21 1 1014,10 1-550,11-1-429,1 0-112,12 0-219,-11 0 247,1 0 1,0 0 0,0 0 0,-1 0-1,1-1 1,0 1 0,0-1 0,-1 1 0,1-1-1,0 0 1,-1 1 0,1-1 0,-1 0-1,1 0 1,-1 0 0,1 0 0,-1 0 0,0-1-1,0 1 1,1 0 0,-1-1 0,0 1-1,0 0 1,0-1 0,0 0 48,1-2-13,-1 0-1,1 0 1,-1-1 0,0 1-1,0 0 1,0-1-1,-1 1 1,1-1 0,-1 1-1,0-1 14,-3 4 125,0 0-1,0 0 1,0 1-1,0-1 1,0 1-1,-1 0 1,1 0-1,0 0 1,0 0-1,0 0 1,0 1-1,-2 0-124,3 1 8,0 0 0,0 0 0,0 0-1,1 0 1,-1 0 0,1 0 0,-1 1-1,1-1 1,0 0 0,0 1 0,0-1-1,0 1 1,1 0 0,-1-1 0,1 1-1,-1-1 1,1 1 0,0 0 0,0-1 0,0 1-1,0 0 1,0 0-8,2-3-17,-1 1 1,0-1-1,0 1 0,0-1 1,1 0-1,-1 1 1,0-1-1,0 0 0,1 0 1,-1 0-1,0 0 0,0 0 1,1 0-1,-1 0 1,0 0-1,0-1 0,1 1 17,0 0-15,0-1-1,-1 0 0,1 1 1,0-1-1,-1 0 1,1 0-1,-1 1 0,1-1 1,-1-1-1,1 1 1,-1 0-1,0 0 0,1 0 1,-1-1-1,0 1 0,0-1 1,0 1-1,0-1 1,0 1-1,0-1 0,-1 1 1,1-1-1,0 0 1,-1 1-1,1-1 0,-1 0 1,0 0 15,2-7 28,-1-1 1,0 1 0,0 0-1,-1-7-28,-2 15 66,-1 0-1,1 1 1,-1-1-1,0 1 1,1 0-1,-1-1 1,0 1-1,1 0 1,-1 1-1,1-1 1,-1 0-1,0 1 0,0 0-65,1 0 9,1 0 1,-1 0-1,1 0 0,0 0 0,-1 1 0,1-1 0,0 0 0,0 1 0,0-1 0,0 1 0,0-1 0,0 1 0,0 0 0,0-1 0,1 1 0,-1 0 0,1 0 0,-1-1 0,1 1 0,0 0 0,-1 0-9,-1 44 133,2-36-125,1-9-18,-1-1 0,0 1-1,0-1 1,0 1 0,0 0 0,1-1-1,-1 1 1,0-1 0,1 1-1,-1-1 1,0 1 0,1-1 0,-1 1-1,1-1 1,-1 1 0,0-1-1,1 1 1,0-1 0,-1 0-1,1 1 1,-1-1 0,1 0 0,-1 1-1,1-1 1,-1 0 0,1 0-1,0 0 1,-1 1 0,1-1 0,0 0-1,-1 0 1,1 0 0,0 0-1,-1 0 11,31 0-558,-19-1 431,-14-3 370,-8-1-134,6 5-35,0-1 0,0 1 0,-1 0 0,1 0-1,0 1 1,0-1 0,0 1 0,0 0 0,-4 1-74,7-1 1,0 0 0,-1 0 0,1 0 0,0 0 0,-1 0 1,1 0-1,0 0 0,0 0 0,0 0 0,0 1 1,0-1-1,1 0 0,-1 1 0,0-1 0,0 1 1,1-1-1,-1 1 0,1-1 0,0 1 0,-1-1 1,1 1-1,0-1 0,0 1 0,0-1 0,0 1 0,0 0 1,0 0-2,3-2-26,-1 0 0,1 1 0,-1-1 0,1 0 0,-1 0 0,1 0 0,-1-1 0,1 1 0,-1-1 0,1 1 0,-1-1 26,-5 0 115,1 0 0,-1 0-1,0 0 1,0 1 0,1-1-1,-1 1 1,0 0 0,0 0 0,0 0-1,1 0 1,-1 0 0,0 1 0,0-1-1,1 1 1,-1 0-115,1 0 3,1 0 0,0 0 0,0 1 0,0-1 0,0 1 0,1-1 0,-1 1 0,0-1 0,0 1 0,1 0 0,-1-1 0,1 1 0,0 0 0,-1-1 0,1 1 0,0 0-3,0-1-4,0 0-1,0 0 0,-1-1 0,1 1 1,0 0-1,0 0 0,0-1 0,0 1 0,0 0 1,0 0-1,1-1 0,-1 1 0,0 0 1,0 0-1,1-1 0,-1 1 0,0 0 1,1-1-1,-1 1 0,0 0 0,1-1 0,-1 1 1,1-1-1,-1 1 0,1 0 0,-1-1 1,1 1-1,0-1 0,-1 0 0,1 1 1,0-1-1,-1 1 0,1-1 0,0 0 0,-1 0 1,1 1-1,0-1 5,49 0-302,-104-2 1404,59 1-1182,-1 1 0,0-1 0,1 0 0,-1-1 1,0 1-1,0-1 0,1 0 0,2-1 80,-5 2-1,0 0 0,-1 0-1,1 0 1,0-1 0,0 1 0,0-1 0,-1 1 0,1-1 0,-1 1 0,1-1 0,-1 0 0,0 1 0,1-1 0,-1 0 0,0 0-1,0 0 1,-1 0 0,1 0 0,0 0 0,-1 0 0,1-1 0,-1 1 0,1-1 1,-1 2 27,0 1 55,-3 0-77,1-1 0,-1 1 0,0 0 0,1 0 0,-1 0 0,1 1 0,-1-1 0,1 0 0,-1 1 0,1 0 0,-1 0 0,1-1 0,-1 2 0,1-1 1,0 0-1,0 0 0,-1 1 0,1-1 0,0 1 0,0 0 0,0-1 0,1 1 0,-1 0 0,0 0 0,1 0 0,-1 0 0,1 1 0,0-1 0,0 0 0,-1 0 0,2 1 0,-1-1 0,0 1 0,0-1 0,1 1 0,-1-1 0,1 1 0,0 0 0,0-1 0,0 1 0,0 1-5,0-4-160,17-1-163,-16 0 322,1 0 0,-1 0-1,0 0 1,0 0 0,0 0 0,0 0 0,0 0-1,0 0 1,-1 0 0,1-1 0,0 1 0,0 0-1,-1-1 1,1 1 0,-1 0 0,1-1 0,-1 1 0,0-1-1,0 1 1,1-1 0,-1 1 0,0-1 0,0 1-1,0 0 1,-1-1 0,1-1 1,0 2 4,0-1 1,0 1-1,0-1 1,0 1-1,-1 0 0,1-1 1,0 1-1,-1-1 0,1 1 1,-1 0-1,0-1 0,1 1 1,-1 0-1,0 0 1,0-1-1,0 1 0,0 0 1,0 0-1,0 0 0,0 0 1,0 0-1,0 0 0,0 0 1,-1 1-1,1-1 1,-1 0-5,-8-1 78,0 1 1,0 1 0,0-1 0,-7 2-79,-9-1 186,25 0-229,1 0 3,0 0-21,0 0-48,0 0 58,0 0 32,0 0 33,0 0-76,0 9-95,1-6 156,-1-1 1,1 1 0,0-1-1,-1 0 1,1 1-1,0-1 1,0 0-1,1 1 1,-1-1 0,0 0-1,1 0 1,-1 0-1,1 0 1,0 0-1,0-1 1,-1 1-1,1 0 1,0-1 0,1 1-1,-1-1 1,0 0-1,0 0 1,0 0-1,1 0 1,-1 0-1,1 0 1,-1-1 0,0 1-1,3-1 1,10 3-87,1-1-1,0-1 0,0 0 1,10-2 87,-9 1-291,-16 0 295,-1 0 0,0-1 0,0 1 0,0 0 0,0 0 0,0-1 0,1 1 0,-1 0 0,0 0 0,0-1 0,0 1 0,0 0 0,0-1 0,0 1 0,0 0 0,0-1 0,0 1 0,0 0 0,0-1 0,0 1 0,0 0 0,0 0 0,-1-1 0,1 1 0,0 0 0,0 0 0,0-1 0,0 1 0,0 0 0,-1-1 0,1 1 0,0 0 0,0 0 0,0 0 0,-1-1 0,1 1 0,0 0 0,-1 0-4,-7-12 51,3 9 28,0 0 0,-1 1 0,1 0 0,0 0 0,-1 0 0,1 1 0,-1 0 0,1 0 0,-1 0 0,0 1 0,1 0 0,-1 0 0,0 0-79,5 0 72,1 0-109,0 0-86,0 0-26,0 0 69,0 0 90,0 0 0,0 0 0,1 0 0,-1 0 0,0 0-1,1 0 1,-1 0 0,0 0 0,0 0 0,1 0 0,-1 0 0,0 0 0,0 0 0,1-1 0,-1 1 0,0 0 0,0 0 0,1 0 0,-1 0 0,0-1 0,0 1 0,1 0 0,-1 0 0,0 0 0,0-1 0,0 1 0,0 0 0,0 0 0,1 0 0,-1-1 0,0 1 0,0 0 0,0 0 0,0-1-10,0 0 15,0-1 0,0 1 1,0-1-1,-1 1 1,1-1-1,0 1 1,-1-1-1,1 1 1,-1-1-1,0 1 1,0 0-1,1-1 1,-1 1-1,0 0 1,0 0-1,0-1 1,-1 0-16,1 2-589,0-1 0,0 0 0,0 1 1,0-1-1,0 1 0,0 0 0,0-1 0,0 1 1,0 0-1,0-1 0,0 1 0,0 0 1,0 0-1,-1 0 589,2 0-8273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8:14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2 8756,'0'0'1227,"0"0"-528,0 0 102,0 0-54,0 0-134,0 0-210,0 0-139,0 0-24,0 0-8,0 0-29,0 0 19,0 0 55,-1 0-42,0 0-112,0 0-150,1 0 32,-7 0 229,6 0-226,0-1-1,1 1 1,-1 0-1,1 0 1,-1 0-1,0-1 1,1 1-1,-1 0 1,0 0-1,0 0 1,1 0-1,-1 0 1,0 0-1,1 1 1,-1-1-1,0 0 1,1 0-1,-1 0 1,1 1-1,-1-1 1,0 0-1,1 1 1,-1-1-1,1 0 1,-1 1-1,1-1 1,-1 1-1,1-1 1,-1 1-1,1-1 1,-1 1 0,1-1-1,-1 1 1,1-1-1,0 1 1,0 0-1,-1-1 1,1 1-1,0 0 1,0-1-1,0 1 1,-1 0-1,1-1 1,0 1-1,0 0 1,0-1-1,0 1-7,0 0-80,11-1 59,-73 0 373,61 0-348,0 1 0,1-1 0,-1 0 1,0 1-1,0-1 0,0 1 0,0-1 0,0 1 0,1 0 1,-1-1-1,0 1 0,1 0 0,-1-1 0,0 1 0,1 0 1,-1 0-1,1 0 0,-1-1-4,1 1-5,0-1 0,0 0 0,-1 0 0,1 1 0,0-1-1,0 0 1,0 0 0,0 0 0,0 1 0,0-1 0,-1 0 0,1 1 0,0-1 0,0 0 0,0 0 0,0 1 0,0-1 0,0 0 0,0 0 0,0 1-1,0-1 1,0 0 0,0 1 0,0-1 0,1 0 0,-1 0 0,0 1 0,0-1 0,0 0 0,0 0 0,0 1 0,0-1 0,1 0 0,-1 0-1,0 0 1,0 1 0,0-1 0,1 0 0,-1 0 0,0 0 0,0 0 0,0 1 0,1-1 0,-1 0 0,0 0 0,0 0 0,1 0 0,-1 0-1,0 0 1,1 0 0,-1 0 0,0 0 0,0 0 0,1 0 0,-1 0 0,0 0 0,0 0 0,1 0 0,-1 0 5,14 0-46,18 0-313,-23 0 231,-13 1 149,3-1-20,-1 0 1,0 1-1,0-1 1,1 1-1,-1 0 1,0 0-1,1 0 1,-1 0-1,0 0 1,1 0-1,-1 0 1,1 0-1,0 0 1,-1 1-1,1-1 1,0 1 0,0-1-1,0 1 1,0-1-1,0 1 1,0 0-1,1-1 1,-1 1-1,0 0 1,1 0-1,-1-1 1,1 1-1,0 0 1,0 0-1,-1 0 1,1 0-1,0-1 1,1 1-1,-1 0 1,0 2-2,1-3-4,-1-1 0,1 1 0,-1 0 1,1 0-1,-1 0 0,1 0 0,0-1 0,-1 1 0,1 0 1,0-1-1,0 1 0,0 0 0,-1-1 0,1 1 0,0-1 1,0 0-1,0 1 0,0-1 0,0 1 0,0-1 0,0 0 1,0 0-1,0 0 0,0 0 0,0 1 0,0-1 0,0 0 1,0-1 3,39 1-93,-27 0-17,-9 0 130,22-2-968,-25 2 927,0 0 1,-1 0 0,1 0-1,0 0 1,-1-1-1,1 1 1,0 0-1,-1-1 1,1 1 0,0 0-1,-1-1 1,1 1-1,-1-1 1,1 1 0,-1-1-1,1 1 1,-1-1-1,1 1 1,-1-1-1,1 1 1,-1-1 0,0 0-1,0 1 1,1-1-1,-1 0 1,0 1 0,0-1-1,1 0 1,-1 1-1,0-1 1,0 0-1,0 1 21,-14-1 249,-41 1 567,54 0-760,1-2-101,1 0-1,-1 0 1,0 0-1,1 1 1,-1-1 0,1 0-1,0 0 1,-1 0 0,1 0-1,0 1 1,0-1-1,1 0 46,-1 0 10,0 0 0,0 1 1,0-1-1,0 0 0,0 0 0,-1 1 0,1-1 0,-1 0 0,1 0 0,-1 0 0,0 0 0,1-1-10,-26 3 275,23 0-268,-1 0 16,-1 0 1,1 0-1,0 0 0,-1 0 0,1 1 0,0 0 1,-1-1-1,-1 2-23,4-2 4,0 1 1,0 0 0,0 0 0,0-1-1,1 1 1,-1 0 0,0 0-1,0 0 1,0 0 0,1 0-1,-1 0 1,1 0 0,-1 0 0,0 0-1,1 0 1,0 0 0,-1 0-1,1 0 1,0 0 0,0 1-1,-1-1 1,1 0 0,0 0 0,0 0-1,0 1 1,0-1 0,1 0-5,0 0-10,0 0 0,0 0 1,0 1-1,0-1 0,1-1 0,-1 1 1,0 0-1,1 0 0,-1 0 1,1-1-1,-1 1 0,1-1 1,-1 1-1,1-1 0,0 1 0,-1-1 1,1 0-1,-1 0 0,1 0 1,0 0-1,-1 0 0,1 0 1,1-1 9,-2 2-9,1-1 1,0 0 0,0 0 0,0 0 0,0 0 0,0 0 0,0-1 0,0 1 0,0 0 0,0-1 0,0 1 0,-1-1 0,1 0 0,0 0 0,0 0 0,-1 0 0,1 0 0,0 0 0,-1 0 0,1 0-1,0-1 9,-2 1 5,0 0 0,1 1 0,-1-1 0,0 0 0,1 1 0,-1-1 0,0 0 0,0 1 0,0-1-1,0 0 1,0 1 0,0-1 0,0 0 0,0 1 0,0-1 0,0 0 0,0 1 0,0-1 0,-1 0-1,1 1 1,0-1 0,0 0 0,-1 1 0,1-1 0,0 0 0,-1 1 0,1-1 0,-1 1 0,1-1-1,-1 1 1,1-1 0,-1 1 0,1-1 0,-1 1 0,1 0 0,-1-1 0,0 1 0,1 0-1,-1-1 1,0 1 0,1 0 0,-1 0 0,0 0-5,-4-1 31,0 0 0,0 1 1,0 0-1,0 0 0,-1 1 0,0 0-31,-10 0 168,15-1-158,-1 0 0,1 0 0,0 0 0,-1 0 1,1 0-1,-1 1 0,1-1 0,-1 1 0,1-1 0,0 1 0,-1-1 0,1 1 0,0 0 0,-1-1 0,1 1 0,0 0 1,0 0-1,0 0 0,0 0 0,0 0 0,0 0 0,0 0 0,0 1 0,0-1 0,1 0 0,-1 0 0,0 1 0,1-1 1,-1 1-1,1-1 0,-1 0 0,1 1 0,0-1 0,0 1 0,0-1 0,-1 1 0,1-1 0,1 1 0,-1-1 1,0 0-1,0 1-10,0-1-4,1-1 0,-1 1 0,0 0 1,0-1-1,1 1 0,-1-1 0,0 1 1,1-1-1,-1 1 0,0 0 0,1-1 1,-1 0-1,1 1 0,-1-1 1,1 1-1,-1-1 0,1 1 0,0-1 1,-1 0-1,1 0 0,-1 1 0,1-1 1,0 0-1,-1 0 0,1 0 0,0 1 1,-1-1-1,1 0 0,-1 0 0,1 0 1,0 0-1,0 0 4,28 0-38,-21-1-12,-2 1 59,21-3-345,-27 3 332,1-1 0,0 1 0,0-1 0,-1 0 0,1 1 0,0-1 0,-1 0 0,1 1 0,0-1 0,-1 0 0,1 0 0,-1 0 0,0 1 0,1-1 1,-1 0-1,0 0 0,1 0 0,-1 0 0,0 0 0,0 0 0,0 0 0,0 0 0,0 0 0,0 0 0,0 0 0,0 0 4,-27-1 280,25 2-280,0 0-1,1 0 1,-1 0-1,0 0 1,1 1 0,-1-1-1,1 0 1,-1 1-1,0-1 1,1 1-1,-1-1 1,1 1 0,-1 0-1,1 0 1,-1 0-1,1 0 1,0 0 0,-1 0-1,1 0 1,0 0-1,0 0 1,0 0-1,0 1 1,0-1 0,0 1-1,0-1 1,0 0-1,1 1 1,-1 0-1,1-1 1,-1 1 0,1-1-1,-1 1 1,1 0-1,0-1 1,0 1 0,-1-1-1,2 2 1,18-2-173,-16-1 139,0 0 0,-1 0 0,1 0 0,0 0 0,-1 0 0,1-1 0,0 1 1,-1-1-1,1 0 0,-1 0 0,1 0 0,-1 0 0,1 0 0,-1 0 0,0-1 0,2 0 34,-2-1-31,-1 1 0,1 0-1,-1 0 1,0-1 0,0 1-1,0-1 1,0 1 0,0-1-1,-1 1 1,1-1 0,-1 0-1,1 1 1,-1-1 0,0 0-1,0 1 1,0-1 0,0 0 31,-32 3 421,31-1-406,0 1 0,0 0 0,-1 0 0,1 0 1,0 0-1,0 1 0,0-1 0,0 0 0,0 0 0,-1 1 0,1-1 0,0 0 0,0 1 0,0 0 1,0-1-1,0 1 0,0-1 0,0 1 0,0 0 0,1 0 0,-1-1 0,0 1 0,0 0 0,0 1-15,0 0 4,0 1-1,0-1 1,1 1-1,-1-1 1,1 1 0,-1 0-1,1-1 1,0 1-1,0-1 1,0 2-4,3-3-19,-1 0 0,0 0 0,0-1 0,1 1 0,-1-1 1,0 1-1,1-1 0,-1 0 0,1 0 0,-1 0 0,0 0 0,1 0 1,-1 0-1,1-1 0,-1 1 0,2-2 19,-2 2-1,-1-1-1,0 0 1,0 0 0,0-1-1,0 1 1,0 0-1,0 0 1,0 0 0,0-1-1,-1 1 1,1 0-1,0-1 1,-1 1 0,1-1-1,-1 1 1,1-1-1,-1 1 1,0-1 0,0 1-1,1-1 2,-2-34 124,0 35-113,0 0 0,-1 0 0,1 0-1,0 0 1,-1 0 0,1 0 0,-1 1 0,1-1 0,-1 0-1,1 1 1,-1-1 0,0 1 0,1 0 0,-1-1-1,0 1 1,1 0 0,-1 0 0,0 0 0,1 0 0,-1 1-1,0-1-10,-43 2 333,23 10-97,22-12-237,-1 0 0,1 0 1,-1 1-1,1-1 1,-1 0-1,1 1 0,-1-1 1,1 0-1,0 1 0,-1-1 1,1 1-1,0-1 0,-1 0 1,1 1-1,0-1 1,0 1-1,-1-1 0,1 1 1,0-1-1,0 1 0,0 0 1,0-1-1,-1 1 1,1-1-1,0 1 0,0-1 1,0 1-1,0-1 0,0 1 1,1-1-1,-1 1 0,0 0 1,0-1-1,0 1 1,0-1-1,1 1 0,-1-1 1,0 1-1,0-1 0,1 0 1,-1 1-1,0-1 1,1 1 0,2 0-14,1 0 0,-1-1 1,1 1-1,-1-1 1,1 0-1,0 0 1,-1 0-1,1 0 1,-1 0-1,2-1 14,8 0-43,-13 1 46,0 0 0,0-1 1,0 1-1,0 0 0,0 0 0,0 0 0,0 0 1,0-1-1,0 1 0,0 0 0,0 0 1,0 0-1,0-1 0,0 1 0,0 0 1,0 0-1,0 0 0,0-1 0,0 1 1,0 0-1,0 0 0,0 0 0,-1 0 1,1-1-1,0 1 0,0 0 0,0 0 1,0 0-1,0 0 0,0 0 0,-1-1 1,1 1-1,0 0 0,0 0 0,0 0 1,-1 0-1,1 0 0,0 0 0,0 0 1,0 0-1,0 0 0,-1 0 0,1 0 1,0 0-1,0 0 0,-1 0-3,-53-1 504,53 1-503,1 1-1,-1-1 1,1 0-1,-1 0 1,0 1-1,1-1 1,-1 0-1,1 1 1,-1-1-1,1 1 1,-1-1-1,1 0 0,-1 1 1,1-1-1,-1 1 1,1-1-1,0 1 1,-1 0-1,1-1 1,0 1-1,-1-1 1,1 1-1,0 0 1,0-1-1,0 1 1,-1 0-1,1-1 1,0 1-1,0 0 0,0-1 1,0 1-1,0 0 1,0-1-1,0 1 1,1 0-1,-1-1 1,0 1-1,0-1 1,1 1-1,-1 4-56,17-4-16,-6-1 74,-8 1-13,-1-1-1,0 0 1,1 0-1,-1 0 1,0 0-1,1-1 1,-1 1-1,0-1 1,0 1-1,2-2 12,-3 2 3,0-1-1,-1 0 1,1 0 0,0 0-1,0 0 1,-1 0-1,1 0 1,0 0 0,-1 0-1,1 0 1,-1 0-1,0 0 1,1 0-1,-1 0 1,0 0 0,1 0-1,-1 0 1,0-1-1,0 1 1,0 0-1,0 0 1,0 0 0,-1-2-3,-1 3 31,-1-1 0,1 0 0,-1 1 0,0-1 1,1 1-1,-1 0 0,0 0 0,1 0 0,-1 0 1,-1 1-32,0-1 45,4 0-47,-1 0-1,1 0 1,0 0 0,-1 0-1,1 0 1,0 1 0,0-1-1,-1 0 1,1 0 0,0 0-1,-1 1 1,1-1-1,0 0 1,0 0 0,0 1-1,-1-1 1,1 0 0,0 0-1,0 1 1,0-1 0,-1 0-1,1 1 1,0-1-1,0 0 1,0 0 0,0 1-1,0-1 1,0 0 0,0 1-1,0-1 1,0 0 0,0 1-1,0-1 1,0 0 0,0 1-1,0-1 1,0 0-1,0 1 1,0-1 0,0 0-1,1 1 1,-1-1 0,0 0-1,0 1 1,0-1 0,0 0-1,1 0 1,-1 1-1,0-1 1,0 0 0,1 0-1,-1 1 3,4 0-17,0 0 1,0 0-1,0 0 0,0 0 0,0-1 0,0 1 0,0-1 0,1 0 17,-4 0-5,0 0 1,0 0-1,-1 0 0,1 0 1,0 0-1,0 0 1,0 0-1,0 0 0,0 0 1,0 0-1,0-1 1,0 1-1,0 0 0,-1-1 1,1 1-1,0-1 1,0 1-1,0-1 0,-1 1 1,1-1-1,0 1 0,-1-1 1,1 0-1,0 1 1,-1-1-1,1 0 0,-1 0 1,1 1-1,-1-1 1,1 0-1,-1 0 0,0 0 1,1 0-1,-1 0 1,0 0-1,0 0 5,0 1 4,-1-1 0,1 0 0,-1 0 0,1 1 0,-1-1 0,1 0 0,-1 0-1,0 1 1,1-1 0,-1 1 0,0-1 0,0 1 0,0-1 0,1 1 0,-1-1 0,0 1 0,0 0 0,0-1 0,0 1 0,0 0 0,0 0 0,0 0 0,1 0 0,-1 0-1,0 0 1,0 0 0,0 0 0,0 0 0,0 0 0,0 0 0,0 0 0,0 1 0,0-1-4,-1 0 5,1 0-1,-1 1 1,1-1 0,-1 0 0,1 1-1,-1-1 1,1 0 0,0 1 0,-1 0-1,1-1 1,0 1 0,-1 0-1,1 0 1,0 0 0,0-1 0,0 1-1,0 0 1,0 1 0,0-1-1,0 0 1,0 0 0,0 0 0,0 1-1,1-1 1,-2 1-5,2 1-7,-1 0 0,1 0 0,0 0 0,-1 0 0,1 0 0,1-1 0,-1 1 0,0 0 0,1 1 7,-1-3-4,0-1 1,1 1 0,-1 0 0,0 0 0,1-1-1,-1 1 1,1 0 0,-1-1 0,1 1 0,-1-1-1,1 1 1,-1 0 0,1-1 0,0 1 0,-1-1-1,1 0 1,0 1 0,-1-1 0,1 1 0,0-1-1,0 0 1,-1 0 0,1 0 0,0 1 0,0-1-1,0 0 1,-1 0 0,1 0 0,0 0 0,0 0-1,0 0 4,11 0-47,18-1-198,-29 1 233,0 0-1,-1 0 1,1 0 0,0-1-1,0 1 1,-1 0-1,1-1 1,0 1 0,-1-1-1,1 1 1,0-1 0,-1 1-1,1-1 1,-1 1-1,1-1 1,-1 0 0,1 1-1,-1-1 1,0 0 0,1 1-1,-1-1 1,1 0-1,-1 1 1,0-1 0,0 0-1,0 0 1,1 1 0,-1-1-1,0 0 1,0 0-1,0 0 1,0 0 12,0 0 1,0 0 1,0 0-1,0 0 0,0 0 1,0 0-1,0 0 0,0 0 1,0 0-1,-1 0 0,1 0 1,0 0-1,0 0 0,-1 0 1,1 0-1,-1 0 0,1 0 1,-1 0-1,0 0 0,1 0 1,-1 0-1,0 1 0,0-2-1,-1 2 11,1-1 0,-1 1 0,0-1-1,0 1 1,0 0 0,0-1 0,0 1-1,1 0 1,-1 0 0,0 1 0,0-1-11,-8 0 41,6 0-23,-1 0 29,0 0-1,-1 0 0,1 1 0,0-1 0,0 1 1,-4 1-47,8-1 4,0-1 0,-1 1 0,1-1 0,0 1-1,0 0 1,0-1 0,0 1 0,0 0 0,0 0 0,0 0 0,0 0 0,0 0 0,0 0 0,1 0 0,-1 0 0,0 0 0,1 0 0,-1 0 0,0 0 0,1 1-1,0-1 1,-1 0 0,1 0 0,0 1 0,-1-1 0,1 0 0,0 1 0,0-1 0,0 0 0,0 0-4,0 0-4,0-1 1,1 1-1,-1-1 1,0 1-1,0-1 0,0 1 1,1-1-1,-1 1 0,0-1 1,0 1-1,1-1 1,-1 0-1,0 1 0,1-1 1,-1 0-1,0 1 1,1-1-1,-1 0 0,1 1 1,-1-1-1,1 0 1,-1 0-1,0 0 0,1 1 1,-1-1-1,1 0 0,-1 0 1,1 0-1,-1 0 1,1 0-1,-1 0 0,1 0 1,0 0 3,21 0-18,-14 0-16,-6 0 26,1 0 0,-1 0 1,1 0-1,-1 0 0,1-1 0,-1 1 0,1-1 0,-1 1 0,0-1 0,1 0 1,1-1 7,-3 1 0,0 0 1,0 0-1,0 0 1,0 0-1,0 0 1,0-1 0,-1 1-1,1 0 1,0-1-1,-1 1 1,1 0-1,-1-1 1,0 1 0,1-1-1,-1 1 1,0 0-1,0-1 1,0 1-1,0-1 1,0 1-1,0-2 1,0 2 4,-1 1 1,1 0 0,0-1 0,-1 1-1,1-1 1,0 1 0,-1-1 0,1 1-1,-1 0 1,1-1 0,-1 1 0,1 0-1,-1-1 1,1 1 0,-1 0 0,1 0-1,-1-1 1,1 1 0,-1 0 0,1 0-1,-1 0 1,1 0 0,-1 0 0,0 0-1,1 0 1,-1 0 0,1 0 0,-1 0-1,0 0-5,-23 0 132,18 0-52,3 0-72,1 0-1,-1 0 1,0 1-1,0-1 1,1 1 0,-1-1-1,0 1 1,1 0-1,-1 0 1,1 0-1,-1 0 1,1 1-1,0-1 1,-1 1-1,1-1 1,0 1 0,0 0-1,0 0 1,0 0-1,0 0 1,1 0-1,-1 0 1,0 2-8,1-2 13,1-1-112,0-1-53,1 0 149,0 0 0,0 0 0,0 0 0,0 0-1,0 0 1,0 0 0,0 0 0,0 0 0,-1 0 0,1 0-1,0-1 1,0 1 0,0 0 0,0-1 0,0 1-1,0-1 1,0 1 0,-1-1 0,1 1 0,0-1 0,0 0 3,12-54-104,-11 31-4411,-2 17-3283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9:04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1 1633,'0'0'3551,"0"0"-2433,-26 4-572,-8 2-328,-6 2 1107,-41 1-1325,73-9 297,-23 5 1141,30-5-1396,1 0 0,-1 0 0,0 1 0,0-1 0,0 1 0,0-1-1,1 0 1,-1 1 0,0-1 0,0 1 0,1 0 0,-1-1 0,0 1 0,1-1 0,-1 1 0,1 0-1,-1 0 1,1-1 0,-1 1 0,1 0 0,-1 0 0,1 0 0,0 0 0,0-1 0,-1 1-1,1 0 1,0 0 0,0 0 0,0 1-42,0 2 7,0 0-1,1 0 0,0 0 1,0 0-1,0 0 1,1 0-1,-1 0 0,1 0 1,0 0-1,0-1 1,0 1-1,0-1 1,1 1-1,-1-1 0,1 0 1,0 0-1,0 0 1,0 0-1,0-1 0,1 1 1,-1-1-1,1 0 1,-1 0-1,1 0 0,3 1-6,11 5 7,1-1 0,0-1-1,0-1 1,19 3-7,17 1 50,0-2 0,40-1-50,116-6 160,-98-1-39,616-19 194,53-18-165,-759 38-138,-17 0 58,-11 0 14,-26 0-13,-54 5-44,1 3 0,0 5 0,-10 5-27,-130 18 4,13-22 29,-122-9-33,255-5 2,72 0 1,-55 0 41,0-2-1,0-2 1,-30-8-44,70 4 403,21 8-396,0 0-1,0 0 1,0-1 0,0 1 0,0 0-1,0 0 1,0-1 0,0 1-1,0 0 1,0 0 0,0-1 0,0 1-1,0 0 1,0 0 0,1-1-1,-1 1 1,0 0 0,0 0 0,0-1-1,0 1 1,0 0 0,0 0 0,1 0-1,-1-1 1,0 1 0,0 0-1,0 0 1,1 0 0,-1 0 0,0-1-1,0 1 1,1 0 0,-1 0-1,0 0 1,0 0 0,1 0 0,-1 0-1,0 0 1,0 0 0,1 0-7,39-13 83,91-11-90,1 5 0,55 2 7,270 4 32,-449 13-30,4-1 0,0 1 0,1 1-1,-1-1 1,0 2 0,0 0 0,0 0-1,-1 1 1,5 2-2,-14-4 0,-1 0 0,1 0-1,0 0 1,0 0-1,-1 0 1,1 0 0,0 0-1,-1 1 1,1-1 0,-1 1-1,0-1 1,1 1-1,-1-1 1,0 1 0,0 0-1,0-1 1,0 1 0,0 0-1,-1 0 1,1 0-1,0 0 1,-1 0 0,0 0-1,1 0 1,-1 0 0,0 0-1,0 0 1,0 0-1,0 0 1,0 0 0,-1 0-1,1 0 1,0 0 0,-1 0-1,0 0 1,1 0-1,-1 0 1,0 0 0,0-1-1,0 1 1,0 0 0,-1-1-1,1 1 1,-4 4 0,-1-1 0,0 0 0,0-1 0,0 1 0,-1-1 0,1 0 0,-7 2 0,-57 25 3,34-18 5,0-2 1,-1-2-1,0-1 0,0-2 1,-3-1-9,-51 2 190,-45-5-190,134-2 232,5-2-182,11-2-55,66-10 14,1 2-1,63 1-8,-5 8-257,38 8 257,-100 0-1531,3 4 1531,-63-6-1278,0 0 0,0 1 0,11 5 1278,30 13-5984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9:11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19 180 4162,'0'0'1254,"0"0"-294,0 0-325,0 0-192,0 0-43,0 0 48,-4 0 33,-11 2-113,92-7 3125,-37 4-3494,1-2 1,9-3 0,1-1 68,0 3 0,0 2 0,6 2-68,17 0 111,1-4-111,13-4-9,12-2 122,34 4-113,-89 6 18,-7 2 36,0-3 0,0-1 0,0-1 0,-1-3 0,20-5-54,-18 0 32,1 2 0,0 2 0,0 1 0,0 2 0,17 2-32,-6 2 9,29 1 0,-1-3 1,1-4 0,56-12-10,-56 3 19,2 3 1,-1 4-1,56 3-19,754 11 187,-357 3-86,250 30 1114,-431-20-378,-236-15-546,-49-3 103,-1 2 0,1 4 0,52 12-394,-68-8 60,0-2 1,0-3 0,1-2-1,20-3-60,-71-1-2681,-2 0-4680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9:46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2001,'0'0'197,"0"0"30,0 0 315,0 0 290,0 0 270,-8 4-150,-43 15 937,50-19-1863,1 0-1,0 0 1,0 0-1,-1 0 1,1 0-1,0 0 1,0 0-1,-1 0 1,1 0-1,0 0 1,0 0-1,-1 0 0,1 0 1,0 0-1,0 0 1,-1 0-1,1 0 1,0 0-1,0 0 1,-1 1-1,1-1 1,0 0-1,0 0 1,0 0-1,-1 0 1,1 1-1,0-1 1,0 0-1,0 0 1,0 0-1,-1 1 1,1-1-1,0 0 1,0 0-1,0 1 1,0-1-1,0 0 1,0 0-1,0 1 1,0-1-1,0 0 1,0 0-1,0 1 0,0-1 1,0 0-1,0 1 1,0-1-1,0 0 1,0 0-1,0 1 1,0-1-1,0 0 1,0 0-1,0 1 1,0-1-1,1 0 1,-1 0-1,0 0 1,0 1-1,0-1 1,0 0-1,1 0 1,-1 0-1,0 1 1,0-1-1,0 0 1,1 0-1,-1 0-25,20 9 89,33-1 587,0-2-1,0-2 1,15-2-676,-4 0 286,233-1 493,-130-3-562,50 11-217,-157-2 100,1 4 0,18 7-100,36 7-51,-115-25-100,0 0 1,1 0-1,-1 0 1,0 0-1,0 1 1,1-1-1,-1 0 1,0 0-1,1 0 0,-1 0 1,0 0-1,1 0 1,-1 0-1,0 0 1,0 0-1,1 0 1,-1 0-1,0 0 1,1 0-1,-1 0 0,0 0 1,1-1-1,-1 1 1,0 0-1,0 0 1,1 0-1,-1 0 1,0 0-1,1-1 1,-1 1-1,0 0 0,0 0 1,0-1-1,1 1 1,-1 0-1,0 0 1,0-1-1,0 1 1,0 0-1,1 0 0,-1-1 1,0 1-1,0 0 1,0-1-1,0 1 1,0 0-1,0-1 1,0 1-1,0 0 1,0-1-1,0 1 0,0 0 1,0 0-1,0-1 1,0 1-1,0 0 1,0-1-1,-1 1 151,1-2 69,0-11-3516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09:47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4674,'0'0'254,"0"0"-84,0 0 161,26 6-32,84 25 101,-100-27-326,0 1 0,0 0 0,-1 0 0,0 1 0,1 0 0,-2 1 0,1-1 0,-1 2 0,0-1 0,-1 1 0,1 1 0,-2-1 0,3 5-74,4 3 84,-5-7-38,0 0 1,-1 1-1,0 0 1,-1 0-1,0 0 0,0 1 1,-1 0-1,0 0 1,-1 1-1,-1-1 1,0 1-1,0 0 0,-1 0 1,-1 0-1,1 7-46,-3-16 61,1-1-1,-1 1 0,1-1 1,-1 0-1,0 1 0,0-1 1,0 0-1,0 0 0,0 0 1,-1 1-1,1-1 0,0-1 1,-1 1-1,0 0 0,1 0 1,-1 0-1,0-1 0,0 1 1,0-1-1,0 0 0,0 1 1,-1-1-1,1 0 0,0 0 1,-3 0-61,-9 4 275,0 0 1,0-1-1,-14 2-275,24-5 45,-20 4 188,-1-1 0,-1-1 0,-10-1-233,35-2-459,1 0-1963,0 0-2348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01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 64,'0'0'5125,"0"0"-3818,0 0-850,0 0 207,0 0-53,-5 0-158,-22 0 361,26 0-553,1 0 54,-32 0 2481,40 2-2685,0 2 0,0-1 0,-1 1 0,8 5-111,9 4 7,14 4 79,1-2 0,1-2-1,0-1 1,25 2-86,68 21 153,-132-35-109,1 1-1,-1-1 0,1 1 0,0-1 1,-1 1-1,1 0 0,-1 0 1,0 0-1,1-1 0,-1 1 1,0 1-1,1-1 0,-1 0 0,0 0 1,0 0-1,0 1 0,0-1 1,0 0-1,0 1 0,0-1 0,-1 1 1,2 1-44,-1-2-66,0 1 1,0-1 0,0 0-1,1 0 1,-1 0 0,1 0-1,-1 0 1,1 0 0,-1 0-1,1 0 1,-1-1 0,1 1-1,0-1 1,-1 1 0,2-1 65,16 5-4591,-6-5-3869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31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4178,'0'0'1585,"-38"177"-689,23-81 16,6 3 113,4-5-17,2 0-399,3-9-321,0-11-160,0-12-96,15-12 16,10-17-48,7-15 0,-19-18-1937,2-11-4306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14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4226,'0'0'1870,"0"0"-779,0 0-269,0 0-240,0 0 151,0 0 6,-6 0-160,-2 2-465,6-1-100,-1-1 0,0 1 1,0-1-1,1 1 0,-1-1 1,0 0-1,0 0 1,1 0-1,-2-1-14,17 9-288,39 3 578,0-2 0,1-2 1,31-1-291,163-3 355,-139-4-373,-108-1-319,1 1-1,-1 0 0,1-1 0,-1 1 0,1 0 1,-1-1-1,0 1 0,1 0 0,-1-1 0,0 1 0,0-1 1,0 1-1,0-1 0,0 1 0,-1 0 0,1-1 338,0 0-691,0-10-4106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15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5410,'0'0'566,"0"0"-371,0 0-24,0 0 413,0 0 166,24 13-177,72 43-226,-90-53-308,-1 1-1,0 0 1,-1 0-1,1 0 1,0 0-1,-1 1 1,0 0 0,0 0-1,-1 0 1,1 0-1,-1 1 1,0-1-1,-1 1 1,1 0 0,0 3-39,-1 2 120,0 0 1,0 0-1,-1 1 1,0-1 0,-1 1-1,-1 4-120,0 6 187,1-13-146,-1 0 0,0 1 0,-1-1 0,0 0 0,-1-1 1,0 1-1,0 0 0,-1-1 0,0 1 0,0-1 1,-1 0-1,0-1 0,-1 1 0,1-1 0,-2 0 0,-3 4-41,-9 7 32,-1 0-1,-1-2 1,0 0-1,-2-1 1,-3 1-32,22-14-553,-10 6 1126,4-6-8506,10-2 4945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19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5074,'0'0'1308,"0"0"-399,0 0-28,0 0 178,0 0 51,0 0-158,0 0-221,-12 1-179,-34 2-151,34-2-188,13-1-211,0 1 0,0 0-1,0-1 1,0 1 0,0-1 0,0 0-1,0 1 1,1-1 0,-1 0 0,0 1-1,0-1 1,0 0 0,0 0 0,0 0-1,0 0 1,1 0 0,-1 0 0,0 0-1,0-1 1,1 1-2,2 0 10,90 2 138,-1 4 1,15 6-149,-80-10-434,-1 0 0,6-2 434,-33 0-110,0 0-1,0 0 1,1 0-1,-1 0 0,0 0 1,0 0-1,0 0 1,1 0-1,-1 0 0,0 0 1,0 0-1,0 0 1,1 0-1,-1 0 0,0 0 1,0 0-1,0-1 1,0 1-1,1 0 0,-1 0 1,0 0-1,0 0 1,0 0-1,0-1 0,0 1 1,0 0-1,1 0 0,-1 0 1,0 0-1,0-1 1,0 1-1,0 0 0,0 0 1,0 0-1,0-1 1,0 1-1,0 0 0,0 0 1,0 0-1,0-1 1,0 1-1,0 0 0,0 0 1,0 0-1,0-1 1,0 1-1,0 0 0,0 0 111,0-7-3529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20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1857,'0'0'3391,"0"0"-2420,0 0-710,3 0 137,3 1-280,-1 1 0,1-1 0,-1 1 0,0-1 0,0 1 0,0 1 0,0-1 0,0 1 0,-1 0 0,1 0 0,-1 0 0,0 1 0,4 3-118,6 6 287,0 1-1,-2 0 0,9 11-286,-19-21 187,0 1 0,0-1 0,0 1 1,0-1-1,-1 1 0,0 0 0,0 0 0,0 0 0,0 0 0,-1 4-187,1 1 239,-1-1 0,0 1 0,-1-1 0,0 1-1,-1 0-238,-2-3 236,0 0 0,0 0 0,-1-1-1,1 1 1,-2-1 0,1 0 0,-1 0 0,-4 3-236,9-8 9,0 0 0,1 0 1,-1 0-1,1 0 0,0 0 1,-1 0-1,1 0 1,0 0-1,0 0 0,-1 0 1,1 0-1,0 0 0,0 0 1,0 0-1,0 0 1,0 0-1,1 0 0,-1 0 1,0 1-10,0-1 13,1 0 0,-1 0 0,0 0 0,0 0 0,0 1 0,0-1 0,0 0 0,0 0 1,0 0-1,0 0 0,-1 0 0,1 0 0,0 0 0,-1 0 0,1 0 0,-1 0 0,1 0 0,-1 0 0,0 1-13,-44 33 1273,42-32-753,3-3-501,0 1 0,0-1 1,0 0-1,0 0 0,-1 1 0,1-1 0,0 0 0,0 0 0,-1 1 0,1-1 0,0 0 0,0 0 0,-1 0 1,1 1-1,0-1 0,-1 0 0,1 0 0,0 0 0,0 0 0,-1 0 0,1 0 0,0 0 0,-1 0 0,1 0 1,0 0-1,-1 0 0,1 0 0,0 0 0,-1 0 0,1 0 0,0 0 0,-1 0-19,1 0-96,0 0-507,0 0-1814,0 0-2204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21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16 32,'0'0'85,"0"0"43,0 0 91,0 0 5,0 0-42,0 0 1221,0 0 3618,-14 0-2903,-39-3-1168,39 4-610,19 3-396,-4-4 76,12 8 42,0-1 1,1-1-1,0 0 0,0-1 0,0 0 1,1-1-1,0-1 0,-1 0 0,9-1-62,30 3 113,1-4-1,3-1-112,-11-1 5,-42 2-320,-1-1-1,1-1 1,0 1 0,-1 0-1,1-1 1,-1 0 0,1 0-1,-1 0 1,1 0 0,2-2 315,-5 2-210,0 0 1,0 0-1,1 0 0,-1 0 1,0 0-1,0 0 1,0 0-1,0 0 1,0-1-1,0 1 1,0-1-1,-1 1 1,1 0-1,0-1 0,-1 1 1,1-1-1,-1 0 1,0 1-1,1-1 1,-1 1-1,0-1 1,0 1-1,0-1 0,0 0 210,0-16-1528,0 7 215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21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0,'0'0'6291,"0"0"-4690,0 0-1457,0 0 37,0 0 211,7 18-2,-1-3-286,3 4 119,-2 0-1,0 0 0,-1 1 1,-1 0-1,2 17-222,-6-21 273,0 0 0,0-1 0,-2 1 0,0-1 0,-1 4-273,0-11 127,0-1 0,0 1 1,-1-1-1,0 0 0,0 1 0,0-2 0,-1 1 1,0 0-1,0-1 0,-1 1 0,-1-1-127,-16 19 456,-2 0 0,-10 5-456,31-27 27,-2 3 225,4-5-4194,1 0-4282,0-1 6220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30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 6387,'0'0'2713,"0"0"-1171,0 0-531,0 0-264,0 0-165,0 0-179,0 0-211,15 8-251,1 0 64,0-1-1,0 0 1,1-2-1,0 1 1,0-2 0,0 0-1,11 0-4,92 2 338,32-6-338,-63-1 118,10-3 66,63-12-184,-40 3 49,-121 13-46,4 0-24,0-1 0,0 1 0,0-1 0,0 0 0,0 0 0,0-1-1,-1 1 1,3-2 21,-6 2-232,0 0-1,1 0 1,-1 0-1,0 0 1,0-1-1,0 1 0,0 0 1,0-1-1,0 1 1,-1-1-1,1 1 1,0-1-1,-1 1 1,1-1-1,-1 0 0,1 1 1,-1-1-1,0 0 1,0 1-1,0-1 1,0 0-1,0 1 0,0-1 1,0 0 232,0-7-1431,-2-19-2919,-6 18 2391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31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7716,'0'0'472,"0"0"-350,0 0-47,0 0 173,26 12 275,85 42 147,-102-48-584,1-1 0,-1 1 0,-1 1 0,1 0 0,-1 0 0,0 0 0,-1 1 0,1 0 0,-2 1 0,1 0 0,-1 0 0,0 0 0,3 9-86,-1-4 56,-3-3 22,1 0 0,-1 1 1,-1 0-1,0 0 0,0 0 1,-2 0-1,1 1 1,-1 3-79,-1-9 55,-1-1 1,1 1-1,-1-1 1,-1 1-1,1-1 1,-1 0-1,0 1 1,-1-1-1,1 0 1,-1 0-1,0 0 1,-1 0-1,1 0 1,-1 0 0,-1-1-1,-2 5-55,-7 3 44,1 0 0,-2-2 0,0 0 1,0 0-1,-1-1 0,0-1 0,-1-1 0,0 0 0,0-1 0,0 0 1,-6 0-45,4-4 112,17-3-627,1-1-2753,0-3-3517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37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5202,'0'0'779,"0"0"-389,0 0 53,0 0 317,0 0-205,0 0-285,0 0-150,0 0-64,0 0 32,0 0 32,0 0 34,0 0-34,0 0-23,0 0-15,0 0 1,0 0 2,0 0-18,0 0 34,0 0 3,0 0-37,0 0-30,0 0-7,0 0 2,0 0 43,21 0 221,694 0 1566,-680 1-1555,33 7-307,-33-4 152,34 1-152,22 4 616,-55 0 702,-35-9-1190,0 0 0,0 0 1,-1 0-1,1 0 0,0 0 0,0 0 1,0 0-1,0 0 0,0 0 0,-1 1 1,1-1-1,0 0 0,0 1 0,0-1 1,-1 0-1,1 1 0,0 0-128,1 8-1051,-2-6 445,0 3-5629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41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14 576,'0'0'2676,"0"0"2649,0 0-3364,0 0-1939,0 0-164,13 2 147,78 7 135,1-5 0,41-5-140,-49 1 81,-80 0-226,0 0-1,0-1 1,1 1 0,-1-1 0,0 1 0,0-1 0,0 0 0,0-1 0,0 1 0,0-1 0,0 0-1,0 0 1,1 0 145,4-10-3054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32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209 146 3586,'0'0'3889,"0"0"-3825,-32 154-32,2-91 32,-2-3-47,4-4-17,6-9-33,10-17-2208,12-30-1296</inkml:trace>
  <inkml:trace contextRef="#ctx0" brushRef="#br0" timeOffset="1">543 0 9188,'0'0'528,"0"0"-448,37 128 785,-32-50 335,-5 14-239,0 7-241,-20 4-96,-20 2-303,-12-2-113,-5-7-80,-10-9-64,-1-6-48,-1-7 64,-1-9-64,8-9-32,5-9 0,44-45-2497,3-2-3458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41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6035,'0'0'768,"0"0"-581,0 0-136,0 0 122,23 20 67,75 67-5,-87-78-146,-1 1 0,-1 0 0,7 10-89,-13-16 46,-1 0-1,1 1 0,-1 0 0,0-1 1,-1 1-1,1 2-45,1 2 82,0-2 131,-2 1 0,1 0 0,-1-1-1,0 1 1,-1 0 0,0 7-213,1-12 130,-2 0 0,1 0 0,0 0 0,-1 1 0,1-1 0,-1 0 0,0 0 0,0 0 0,0 0 0,0 0 0,-1 0 0,1-1 0,-1 1 0,0 0 0,0-1 0,0 1 0,-1 0-130,-9 6 325,-1 0-1,0-1 0,0-1 0,-1 0 0,0-1 0,-1-1 0,1 0 1,-9 1-325,20-3-6443,3-3 224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4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8724,'0'0'992,"0"0"-671,0 0-321,0 0 0,0 0 96,0 0 128,0 0 16,117 0 0,-65 0-128,3 0-64,0 0-16,-1 0 16,1 0 32,-3-5-80,-7-15-1104,-40 9-3891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45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 7844,'0'0'456,"0"0"-320,0 0 189,0 0 652,0 0 149,14 19-401,42 66-418,-52-78-281,0 1 0,-1 0 0,0-1 0,-1 1 0,1 1 0,-1-1 0,-1 0 0,0 0 0,0 1 0,0-1 1,-1 0-1,0 1 0,-2 5-26,1 13 64,1-20-46,0 0 0,0-1 1,-1 1-1,0 0 0,-1 0 0,0-1 0,0 1 1,0-1-1,0 1 0,-1-1 0,-4 6-18,1-3 20,-2 1 0,1-1 0,-1 0 0,-1-1 0,1 0 0,-6 4-20,0-1-21,0-1 0,-1 0 0,0-2 0,-1 1 0,0-2 0,0 0 0,-6 1 21,16-6-1622,6-2-1609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46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4226,'0'0'2825,"0"0"-1550,0 0-1013,15 2-6,240 34 2412,25 17-1598,-256-50-2516,-24-3-2855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53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5795,'0'0'1456,"0"0"-389,0 0-338,0 0 58,0 0 197,0 0-141,0 0-320,0 0-320,-3 0-144,144 15 517,747 15 819,-887-30-1450,0 0 0,-1 0-1,1 0 1,0 0 0,0 0 0,0 0-1,-1 0 1,1 0 0,0 0-1,0 0 1,0-1 0,-1 1-1,1 0 1,0-1 0,0 1 0,-1 0-1,1-1 1,0 1 0,-1-1-1,1 1 1,0-1 0,-1 0 0,1 1-1,-1-1 56,3-20-6609,-3 19 5893,0-6-4553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53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7347,'0'0'806,"0"0"-606,0 0-106,0 0 23,0 0 152,0 0 161,26 19 47,82 66-108,-92-73-252,0 1 1,-2 0 0,1 1 0,-2 1-1,10 13-117,-11-12 81,-6-10-34,-1 1 0,0 0 0,-1 0-1,1 0 1,-2 1 0,1-1 0,-1 1-1,0 0 1,0 0 0,-1 0 0,0 1 0,-1-1-1,0 0 1,0 1 0,-1 8-47,1-12 98,-1 1 0,-1-1-1,1 1 1,-1-1 0,0 0 0,0 1 0,0-1 0,-2 4-98,1-6 57,1 0 0,-1-1 0,0 1 0,0-1 0,0 1 0,0-1 1,0 0-1,-1 0 0,1 0 0,-1 0 0,1 0 0,-1-1 0,0 1 0,0-1 1,0 1-1,0-1-57,-38 15 496,-1-2 0,-1-1 0,-33 4-496,68-15 96,0-1-88,7-1-587,1 0-1830,0 0-1048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56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1 608,'0'0'6835,"0"0"-6146,0 0-321,0 0 128,0 0-96,0 0-352,-30 172-48,28-51 32,-3 22 32,2 12 16,1 1-48,2-4 16,0-10 0,0-22-48,0-99-2177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0:57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6387,'0'0'1521,"0"0"-1233,0 0-176,0 0-96,-17 190 128,14-78 0,3 20 16,-5 9-96,0 3 16,0-6-32,0-10-48,3-97-1857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1:01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83 7283,'0'0'699,"0"0"-250,0 0-148,0 0 163,0 0-101,0 0-304,-10 2-182,33 0 211,1 0 1,0-2-1,8-1-88,7 0 66,232 1 222,-267 0-295,1 0-1,0-1 1,0 0 0,-1 0 0,1 0 0,0 0-1,-1-1 1,1 0 0,-1 0 0,0 0-1,0 0 1,1-1 0,-2 0 0,1 0-1,0 0 1,0 0 0,-1 0 0,2-4 7,-2 4-496,0-1 1,0 0 0,-1 0 0,1 0 0,-1 0 0,0 0 0,0-2 495,0-8-2980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1:02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5282,'0'0'1815,"0"0"-1239,0 0-421,0 0 189,18 10 173,-1-2-398,-3-1-46,-1 0 1,1 0-1,-1 2 0,0-1 1,-1 2-1,0 0 1,10 11-74,-14-12 99,0 1 1,0 0 0,-1 0 0,-1 1-1,1 0 1,-2 0 0,1 0 0,-2 1-1,0 0 1,2 5-100,-1 7 312,-1 0 1,-2 0-1,0 0 0,-1 23-312,-1-43 38,0 0-1,-1 0 1,1 0 0,-1 0-1,0 0 1,0 0 0,-1-1 0,1 1-1,-1 0 1,1-1 0,-1 1-1,0-1 1,-1 0 0,1 1-1,0-1 1,-1 0 0,0 0 0,0-1-1,0 1 1,-2 1-38,-7 5 60,-1-1 0,-1-1 0,1 0 0,-14 5-60,-16 8 41,41-19-140,0 1 0,0-1 0,0 0 0,0 1 0,1-1 0,-1 0 0,1 1 0,-1 0 0,1-1 0,0 1 0,-1 0 0,1 0 0,0 0 0,0 0 0,1 0 0,-1 0 0,0 0 0,0 0 0,1 0 0,0 0 0,-1 1 0,1-1 0,0 0 0,0 0 0,0 0 0,0 1 0,0-1 99,0 7-2423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0:56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41 912,'0'0'5907,"0"0"-4127,0 0-1167,0 0-146,0 0-123,0 0-50,-4 2 93,-11 4 39,15-6-417,0 0-1,0 0 0,0 0 0,-1 0 0,1 0 0,0 1 0,0-1 0,0 0 0,0 0 0,0 0 0,0 0 0,0 1 0,-1-1 1,1 0-1,0 0 0,0 0 0,0 1 0,0-1 0,0 0 0,0 0 0,0 0 0,0 1 0,0-1 0,0 0 0,0 0 1,0 0-1,0 1 0,0-1 0,0 0 0,0 0 0,0 0 0,0 1 0,1-1 0,-1 0 0,0 0 0,0 0 0,0 0 1,0 1-1,0-1 0,0 0 0,0 0 0,1 0 0,-1 0 0,0 0 0,0 1 0,0-1 0,0 0 0,1 0 0,-1 0 0,0 0 1,0 0-1,0 0 0,1 0 0,-1 0 0,0 0 0,0 0 0,0 0 0,1 0 0,-1 0 0,0 0 0,0 0 0,0 0 1,1 0-1,-1 0 0,0 0 0,0 0 0,0 0 0,1 0 0,-1 0-8,41 9 511,0-1 0,1-2 0,24-1-511,30 5 425,51 8-41,0-6 1,6-6-385,-146-6 2,80 0 113,0-4 0,23-6-115,101-17 437,78 5-437,-181 21 69,-26 0 65,44-8-134,-54 4 62,42 3-62,-34 1 85,9-4-85,186-15 192,62 13-192,-65-1 118,0 0-57,29 19 131,-290-10-185,232 18 143,-210-13-98,0 1 1,-1 1-1,6 4-52,47 11 313,-56-17-193,-14-3 54,-1 0 0,1 1 1,10 4-175,-15-5-76,-8-3-152,-1 0 1,1 1-1,0-1 0,0 1 1,0-1-1,0 1 1,-1 0-1,1-1 1,0 1-1,-1 0 1,1 0-1,1 1 228,-3 3-6408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1:18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6723,'0'0'496,"0"0"-416,0 0-80,157-2 128,-102 2-32,-1 0-48,6-5 16,-3-8-64,-42 4-336,-5 0-4642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1:19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8884,'0'0'1025,"0"0"-695,0 0 119,21 10 73,66 38-172,-81-44-319,-1 0 0,0 0 1,0 1-1,0 0 0,0 0 0,-1 0 0,0 0 1,0 1-1,0 0 0,-1-1 0,1 2 1,-2-1-1,1 0 0,-1 0 0,1 1 0,-2-1 1,1 1-1,-1 0 0,0-1 0,0 8-31,1 1 69,0 1-1,-1-1 0,0 1 1,-2 0-1,0 2-68,0-13 24,1 1 0,-2-1 0,1 1 0,0-1 0,-1 0 0,0 0 0,0 0 0,-1 0 0,1 0 0,-1 0 0,0-1 0,-1 1 0,1-1 0,-1 0 0,0 0 0,0 1-24,-22 14 526,-1 0 0,-1-2-1,-1-1 1,-4 1-526,0 1 34,31-17-2019,2-1-4290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1:37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0 768,'0'0'2457,"0"0"3149,-10 19-3477,-32 60-1444,26-47 110,15-19 277,1-7-490,22-1-379,56-2 721,10-3-924,67 2 301,125 7-122,-277-9-256,0 0 0,1 0 0,-1 0 1,0-1-1,0 1 0,0-1 1,1 0-1,-1 0 0,0 0 0,0 0 1,0 0-1,0-1 0,0 1 1,-1-1-1,1 0 0,0 0 0,0-1 77,-1 1-350,0 0 0,0-1 0,-1 1 0,1-1-1,-1 1 1,1-1 0,-1 0 0,0 0 0,0 1-1,0-1 1,0 0 0,0-2 350,2-32-5264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1:37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5170,'0'0'1174,"0"0"-253,0 0-166,0 0-200,0 0-166,3 0 454,1 0-666,-1 1 0,0-1 1,0 1-1,0 0 0,1 0 0,-1 0 0,0 0 0,-1 1 0,1-1 0,0 1 0,0 0 1,2 1-178,33 30 272,-21-18-98,5 5-102,-1-3 2,-1 1 0,-1 1 1,4 6-75,-18-19 17,-1 0 1,1 0-1,-1 1 1,0 0-1,0 0 1,-1 0 0,0 0-1,-1 0 1,1 1-1,-1 0 1,-1-1-1,1 1 1,-1 2-18,0 7 84,0 0 0,-1-1 0,-1 5-84,0-16 51,0 0 1,0 0-1,0 0 1,0 0-1,-1 0 1,0 0-1,0 0 1,0 0-1,-1-1 1,0 1-1,1-1 1,-2 1-52,-10 11 195,0 0 1,-1-2 0,-1 0 0,0 0-1,-1-2 1,0 0 0,-1-1 0,-3 1-196,15-8 45,5-3-34,0-1 0,0 1-1,0-1 1,0 1 0,0-1-1,0 1 1,0-1-1,0 0 1,0 1 0,0-1-1,-1 0 1,1 0 0,0 0-1,0 0 1,0 0-11,0 0-320,1 0-1166,0-1-1830,0-2-174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1:45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0 320,'0'0'344,"0"0"-229,0 0-80,0 0-9,0 0 62,0 0 774,0 0 1945,6 20-1946,43 132-708,-28-86 67,-3 0 1,-3 2-1,-2 0 1,-4 0-1,-3 1 1,-2 35-221,-4 294-171,-1-367-1253,-1 0 1,-1 0-1,-7 26 1424,1-37-1788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1:50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0,'0'0'1974,"0"0"4544,0 0-4080,0 0-1800,0 0-430,14 1 112,86 5 51,201 7-120,-299-13-477,0 0 1,0 0 0,0 0 0,0-1-1,0 1 1,0-1 0,0 0-1,0 1 1,-1-1 0,1 0-1,0 0 1,0 0 0,-1 0-1,1 0 1,0 0 0,-1-1-1,1 1 1,-1-1 0,0 1-1,1-1 1,-1 1 0,0-1-1,0 0 1,0 1 0,0-1-1,0 0 1,0 0 0,-1 0-1,1 0 1,-1 0 0,1 0 0,-1 0-1,0 0 1,1 0 0,-1-2 225,1-17-3904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1:50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6387,'0'0'1449,"0"0"-870,0 0-467,0 0 48,0 0 349,17 20 190,7 7-491,26 31 337,2 7-545,-37-46 59,-2 1 0,-1 0 0,0 0 0,-1 1 0,1 7-59,-8-18 18,0 1 0,-1-1 0,0 1 0,-1 0 0,0-1 0,-1 1 0,0 0 0,-1 0 1,0 0-1,-1 0 0,0 0 0,-2 5-18,1-9 12,0 1 0,-1-1 1,0 0-1,-1 0 1,0 0-1,0 0 0,0-1 1,-1 0-1,1 0 0,-2 0 1,1 0-1,-1-1 0,0 1-12,-18 14 34,-1-2 0,-18 11-34,26-17 15,-43 19 57,59-30-459,1-1-2249,0 0-3383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2:54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63 153 432,'0'0'3661,"0"0"159,0 0-2884,-14 0-786,7 0-103,-28 1 42,29 0 69,22-1 185,167 4 3438,95 17-3781,-128-10 1195,128-7-1195,-210-9 280,-1-2 0,48-12-280,25-4 211,23 10 104,1 7 0,31 8-315,-30 0 69,777-2 163,-806-6-172,100-18-60,-61 4 34,157 0-12,26-2-15,-132 1 158,75 8-165,-171 14 403,0 6 0,70 14-403,114 25 1558,290 3-1558,-568-48-1,114 4-12,-1-8 0,21-7 13,-123 4-1016,-38 3-1852,-20 3-819,8 0 2793,-42 0-8988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2:56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57 4146,'0'0'750,"0"0"133,0 0 291,0 0-145,0 0-228,0 0 23,-12 3-138,-38 9-267,38-9-243,125-3 1063,499-4 1270,-263 4-2109,-306 4-308,-1 1 0,39 10-92,-28-4 102,27 0-102,112-1 234,133-12-234,-241 0 32,597-18-50,-578 17 22,39-1 29,129-21-33,-11-9 24,-73 12-35,-73 12 34,0 5-1,51 7-22,-33 0 4,36-4 32,37 0 264,61 14-300,-67-2 405,-101-7 215,-1 4 1,31 10-621,-61-5 253,-6 1 29,0-4 0,1-2 0,24-2-282,-52-4 83,-18 0-51,0-1 0,0 0 0,5-2-32,-21 2-22,1 0 1,-1 0-1,0 0 1,1-1-1,-1 1 1,0 0-1,1 0 1,-1 0-1,1-1 1,-1 1-1,0 0 1,1 0-1,-1-1 1,0 1-1,0 0 1,1-1-1,-1 1 1,0 0-1,0-1 1,1 1-1,-1 0 1,0-1-1,0 1 1,0 0-1,0-1 1,0 1-1,0-1 1,1 1-1,-1 0 1,0-1 21,0-8-3374,0 7 1913,0-7-6866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3:07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1 528,'0'0'5613,"0"0"-3948,0 0-1088,0 0-151,0 0-186,-7 3-29,-21 12-27,27-15-171,1 0 0,-1 1 0,0-1 0,1 1 0,-1-1 0,1 1 0,-1-1 0,1 0 0,0 1 0,-1 0 0,1-1 0,-1 1 0,1-1 0,0 1 0,0-1 0,-1 1 0,1 0 0,0-1 0,0 1 0,0 0 0,-1-1 0,1 1 0,0 0 0,0-1 0,0 1 0,0 0 0,0-1 0,0 1 0,1 0 0,-1-1 0,0 1 0,0-1 0,0 1 0,1 0-13,11 15 404,-5-11-310,0-1 0,0 1-1,1-1 1,-1 0 0,1-1 0,0 0-1,1 0 1,-1-1 0,8 2-94,18 1 483,32 2-483,-22-3 258,-5 1-177,66 7 1286,74-2-1367,-104-13 619,-1-4-1,52-11-618,-83 11 84,45-2 308,0 4 0,85 6-392,-56 0 80,-58-1-59,245-6 316,141 0-85,-268 7-144,195 12 444,-303-12-475,48 0 107,-1-5-1,0-4 0,18-9-183,12-4 550,-133 19-649,-1 1 0,0 1 0,9 0 99,-5 0-4487,-24 0-6027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14:12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6435,'0'0'923,"0"0"-694,0 0-36,0 0 49,0 0-159,1-1-30,4-4 1,-4 4 42,-1 7-3,1 0 0,0 0 0,0 0 0,1 0 0,0 0 0,0 1-93,6 19 277,-7-11-141,6 21-6,-7-35-133,1 0 1,-1 0-1,1 0 0,-1 0 1,1 0-1,-1 0 1,1 0-1,-1 0 0,1 0 1,0-1-1,0 1 0,-1 0 1,1 0-1,0-1 0,0 1 1,0 0-1,0-1 0,0 1 1,0-1-1,0 1 0,0-1 1,0 0-1,0 1 1,0-1-1,0 0 0,0 0 1,0 0-1,1 0 3,0 0 10,1 0-1,-1-1 1,0 1-1,0-1 1,0 1-1,0-1 1,0 0-1,0 0 1,0 0 0,0 0-1,0 0 1,-1-1-1,1 1 1,0 0-1,-1-1 1,1 1 0,-1-1-1,1-1-9,28-40 105,-25 35-76,0 0-1,1 0 1,0 0 0,6-6-29,-10 12 0,-1 1-1,1-1 0,0 1 1,-1 0-1,1-1 0,0 1 1,0 0-1,0 0 1,0 0-1,0 0 0,0 0 1,0 1-1,0-1 0,0 1 1,1-1-1,-1 1 1,0 0-1,0 0 0,0 0 1,1 0-1,-1 0 1,0 0-1,0 1 0,0-1 1,1 1-1,0 0 1,0 1 6,1-1-1,-1 1 1,-1 1-1,1-1 1,0 0-1,0 1 1,-1-1-1,0 1 1,1 0-1,-1 0 1,0 0-1,0 0 1,-1 0-1,1 0 1,-1 0-6,5 10 54,-1-2-31,0-1 0,0 0-1,1-1 1,3 4-23,-7-10-3,0 0-1,0-1 0,1 0 0,-1 1 1,1-1-1,-1 0 0,1 0 0,0-1 1,0 1-1,0 0 0,0-1 0,0 0 0,0 0 1,0 0-1,0 0 0,4 1 4,2-1-81,0 0 1,0-1-1,0 0 0,1 0 0,-1-1 0,0 0 0,0-1 1,0 0-1,0 0 0,5-3 81,8-4-218,-2-1 0,1 0 1,7-8 217,3 0-33,-28 17 15,20-9 155,-22 10-129,0 0 0,0 0 0,0 0 0,0 0 0,-1 0 0,1 0 0,0 0 0,0 0 0,0 1 0,0-1 0,0 0 0,0 1 0,0-1-1,0 0 1,-1 1 0,1-1 0,0 1 0,0 0 0,-1-1 0,1 1 0,0 0 0,-1-1 0,1 1 0,0 0 0,-1 0 0,1-1 0,-1 2-8,12 19 21,-1 2 1,-1-1-1,5 20-21,-9-22-1291,2 0-1,0 0 1,2 0 0,0-1-1,5 5 1292,-9-19-1702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05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418 32 6867,'0'0'574,"0"0"-286,0 0 277,0 0-156,0 0-167,0 0-60,0 0 157,-21-5 146,-70-14-47,77 16-208,-1 1 1,0 0-1,1 2 0,-1 0 1,0 0-1,-4 2-230,6-1 162,11-1-132,-1 0 0,1 0-1,0 0 1,-1 0-1,1 1 1,0-1-1,0 1 1,0-1 0,-1 1-1,1 0 1,0 0-1,0 0 1,0 0-1,0 0 1,0 1 0,1-1-1,-1 1 1,0-1-1,1 1 1,-1-1-1,1 1 1,-1 0 0,1 0-1,0 0 1,0 0-1,-1 1-29,0 3 8,1 1-1,0 0 1,0-1 0,0 1-1,1 0 1,0 0 0,0-1-1,1 2-7,-1 2 14,2 7-9,1-1 1,1 1 0,0 0 0,1-1 0,1 0 0,0 0 0,7 10-6,-3-6 15,-2 1 0,0 0 0,-1 1 0,1 9-15,-5-9 21,-1 1 0,-1 0 0,-2 5-21,1-20 12,0-6-7,0 1 0,0-1 0,0 0 0,-1 0 0,1 1 0,-1-1 1,0 0-1,1 0 0,-1 0 0,0 0 0,0 0 0,0 0 0,-1 0 1,1 0-1,0 0 0,-1-1 0,1 1 0,-2 1-5,-1 0 11,1-1-1,-1 1 0,0 0 1,0-1-1,-1 0 0,1 0 1,0 0-1,-1-1 0,0 1-10,-10 2 73,-1-1 0,-1-1 0,1 0 0,-14 0-73,-35-2-136,65 0-920,-1 0-3030,3-7 1032,4-4-1868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3:21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0 145 7844,'0'0'712,"0"0"-541,0 0-129,27-4-7,88-12 16,-40 8 461,0 4-1,61 4-511,-54 0 500,-2 4 664,46 8-1164,-38-3 632,11-3-632,-90-5 15,67 1 125,0-2-1,0-4 1,0-3-1,7-5-139,578-88 136,-427 82-8,199 13-128,-275 6 40,842-1 96,-826 9 867,-21-9 566,87 15-1569,-112-2 713,75-3-713,186-8 2481,-280 9-1886,-109-2-443,0-7-5208,0-2-416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3:25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39 496,'0'0'4090,"0"0"-2852,0 0-1190,0 0-72,0 0 40,22 1 37,7 1-9,90 2 342,-57-5-76,41 0 948,-1 5-1,66 11-1257,66 15 1650,160-3-1650,236-19 1146,-605-8-1095,29-3 56,0-2 0,0-3 1,26-8-108,69-10 217,26 7-12,150 5-205,-200 9 56,27-8-56,-26 1 67,28 6-67,-139 7 11,-1 1 1,0 0 0,0 1-1,0 1 1,0 0-1,0 1 1,8 5-12,-5-3 5,0-1 0,0 0 0,0-1 0,0-1 1,3-1-6,31 1-6,-1-2 1,42-4 5,103-16 9,-124 10-7,45-1 18,1 4 0,29 6-20,-39 7-9,-39-2 15,11-2-6,294 7 91,-220-11 1315,-147-1-1216,-6 1-242,0-1 0,0 1 0,1 0 0,-1 0 0,0 0 0,1 0 0,-1 0 0,0 0 0,0-1 1,1 1-1,-1 0 0,0 0 0,0 0 0,1 0 0,-1 0 0,0 0 0,1 0 0,-1 0 1,0 0-1,0 0 0,1 0 0,-1 1 0,0-1 0,1 0 0,-1 0 0,0 0 0,0 0 0,1 0 1,-1 0-1,0 1 0,0-1 0,1 0 0,-1 0 0,0 0 0,0 1 0,0-1 0,0 0 1,1 0 51,-1 6-6678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3:32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61 164 6851,'0'19'227,"-1"300"50,0-269-102,-3-1-1,-2 1 1,-2-1-1,-2 0 1,-10 25-175,17-71 1001,1-12 41,-2-55-616,2 0 1,4-18-427,0-9 81,-2 50-96,2 1 0,2 0 0,2 0 0,1 0 0,4-6 15,-5 27-5,0 0 0,0 0-1,2 1 1,1 0 0,0 0-1,1 1 1,1 0 0,0 1-1,1 0 1,1 1 0,7-6 5,-12 14 14,-1 2-1,1-1 1,0 1 0,0 0 0,0 1 0,0 0 0,1 0 0,0 1 0,0 0-1,0 0 1,0 1 0,0 0 0,1 1 0,-1 0 0,1 0 0,-1 1 0,0 1-1,1-1 1,-1 2 0,0-1-14,-4 0 17,0 0 0,0 1 0,0-1 1,0 1-1,-1 0 0,1 0 0,0 0 0,-1 1 0,0 0 0,0 0 0,0 0 0,0 0 0,0 1 1,-1-1-1,1 1 0,-1 0 0,0 0 0,0 0 0,0 0 0,-1 1 0,0-1 0,1 2-17,2 5 31,-1-1 0,0 1 0,-1 1 0,0-1-1,-1 0 1,0 1 0,0-1 0,-2 1 0,1 2-31,-1-8 8,-4 59 105,3-59-103,0 0 1,-1 0 0,0 0-1,0-1 1,0 1-1,-1-1 1,1 1-1,-1-1 1,-3 4-11,-4 3-58,-1 1 1,0-1 0,0-1-1,-1 0 1,-1-1-1,0 0 1,0-1-1,-1 0 1,0-1-1,0-1 1,-15 5 57,-16 4-305,0-2 0,0-2 0,-21 1 305,65-13-1,0 1-1,0-1 1,1 0 0,-1 1 0,0-1 0,0 1 0,1-1 0,-1 1 0,1-1 0,-1 1 0,0 0 0,1-1 0,-1 1 0,1 0 0,-1-1 0,1 1 0,0 0 0,-1 0 0,1-1 0,0 1-1,-1 0 1,1 0 0,0 0 0,0-1 0,0 1 0,0 0 0,0 0 0,0 0 0,0 0 0,0-1 0,0 1 1,0 3-24,0-1 0,1 0 0,-1 0 0,1 1 0,-1-1 0,1 0 0,0 0 0,1 1 24,2 4 6,1 0 0,0 0 0,1-1-1,-1 0 1,1 0 0,1 0 0,2 2-6,53 42 146,44 22 1117,3-5 1,116 53-1264,-215-115 136,-7-4-35,1 0 0,-1 0 0,1 0 0,0 0 0,0-1 0,-1 0 0,1 0 0,0 0 1,1 0-102,-5-1 354,0 0 137,0 0 32,0 0-69,0 0-51,2 0 252,-1 0-5131,-1 0-6198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3:38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70 0,'0'0'32,"0"0"0,-23-1 64,10 0-47,-152-5 636,133 5 840,-29 2 4777,57 0-5043,9 1-457,35 3-1233,186 14 1719,32-11-1288,-32-1 385,944 99 86,-1159-105-464,10 1-92,21 3 436,-42-5-340,0 0 0,0 0-1,0 0 1,0 0 0,0 0-1,0 1 1,0-1-1,0 0 1,0 0 0,0 0-1,0 0 1,0 0 0,0 0-1,0 0 1,0 0 0,0 0-1,0 0 1,0 0-1,0 0 1,0 0 0,0 0-1,0 1 1,0-1 0,0 0-1,0 0 1,1 0-11,-27 0 233,-196-8-283,1-1-599,-27 10-327,-243-7 717,432 3 594,0-2 1,1-4-1,-1-1 1,-38-14-336,90 22 234,-1-1 0,1 0 0,0 0 0,0 0 0,-4-3-234,10 5 34,1 1-1,-1 0 1,1-1 0,-1 1 0,1 0 0,-1-1 0,1 1 0,0-1 0,-1 1 0,1-1 0,-1 1 0,1-1 0,0 1-1,-1-1 1,1 1 0,0-1 0,0 1 0,0-1 0,-1 0 0,1 1 0,0-1 0,0 1 0,0-1 0,0 0-1,0 1 1,0-1 0,0 0-34,1 0 13,0 0 0,0 0 0,0 0-1,0-1 1,0 1 0,0 1 0,0-1 0,0 0-1,0 0 1,0 0 0,1 0 0,-1 1 0,0-1-1,0 1 1,1-1 0,-1 1 0,1-1 0,-1 1-13,24-8 4,1 1 1,0 1-1,0 1 1,8 1-5,112-7 30,-142 11-28,576-6 121,-391 6-115,-169 0-7,128 4 44,-122-2-70,0 1-1,-1 1 1,1 2-1,11 4 26,-18-2-155,-15-1-122,-5-6 267,-1 0 0,1 0-1,-1 0 1,1 0-1,-1-1 1,0 1 0,1-1-1,-1 1 1,0-1-1,0 1 1,1-1 0,-1 0-1,0 0 1,0 0-1,0 0 1,1 0 0,-2-1 10,-635 3-244,486-4 245,57 2 157,-1-5 0,1-3 1,-85-20-159,153 20 347,27 8-336,-1 0-1,0 0 1,1 0-1,-1 0 0,0 0 1,1 0-1,-1-1 1,1 1-1,-1 0 1,0 0-1,1-1 1,-1 1-1,1 0 1,-1-1-1,1 1 1,-1 0-1,1-1 1,-1 1-1,1-1 1,-1 1-1,1-1 1,0 1-1,-1-1 1,1 1-1,0-1 0,-1 1 1,1-1-1,0 0 1,0 1-1,0-1-10,14-6-208,38-2 191,-1 2 0,2 2 0,27 3 17,-24 0 11,711-6 67,-765 8-79,21 0 6,0 0 0,0 1 0,-1 1 0,1 1 0,-1 2 0,0 0 0,15 6-5,-24-4-94,-13 0 27,-2-5 69,0-1-1,-1 0 1,1 1 0,0-1 0,0 0-1,-1-1 1,1 1 0,0 0 0,-1-1-1,-1 1-1,-128 20 131,-1-5 0,-66-4-131,-375-3 138,455-9 36,114-1-267,11-1 25,22-2-43,469-24 61,6 25 73,-420 3-20,-50-1 4,-17 1-5,0 0 0,0 0 1,-1 2-1,3 0-2,-4 3-14,-12 2-13,-3-6 26,0 0-1,-1 0 1,1 0 0,-1 0-1,1 0 1,-1 0-1,1 0 1,-1 0 0,1-1-1,-1 1 1,0 0 0,1-1-1,-1 0 1,0 1-1,0-1 2,-71 14 41,-1-3-1,-62 1-40,-155-5 36,264-7-27,-402 0 148,414-1-179,17-2-39,19-2-81,-19 4 132,143-25-30,1 5 0,2 7 0,31 6 40,78 6 36,-162 3-13,-78-1-18,-10-1-2,0 1-1,0 0 1,0 0 0,-1 1-1,1-1 1,0 2 0,0-1 0,0 1-1,-1 0 1,5 2-3,-10-4 4,-1 0-1,1 1 0,0-1 1,-1 0-1,1 0 1,-1 1-1,1-1 1,-1 0-1,1 1 1,0-1-1,-1 1 1,1-1-1,-1 0 0,0 1 1,1 0-1,-1-1 1,1 1-1,-1-1 1,0 1-1,1-1 1,-1 1-1,0 0 1,0-1-1,0 1 0,1-1 1,-1 1-1,0 0 1,0-1-1,0 1 1,0 0-1,0-1 1,0 1-1,0 0 1,0-1-1,0 1 1,0 0-1,-1-1 0,1 1 1,0 0-1,0-1 1,-1 1-1,1-1 1,0 1-1,-1-1 1,1 1-1,-1 0 1,1-1-1,0 1 0,-1-1 1,1 0-1,-1 1 1,1-1-1,-1 1-3,-4 2 28,1 0 0,-1 0-1,0 0 1,0 0 0,0-1 0,-1 1-28,-44 16 45,-1-3 0,0-1 1,-13-1-46,-44 6 53,-10-4-53,-5-5 1054,-110-4-1054,251-9-37,0 0 1,0-1 0,0 0-1,8-4 37,19-4-38,173-31 54,189-11-16,-364 51 41,-32 1 7,-19 2 20,-46 3 24,0 3 0,-25 7-92,-12 2 27,-93 9 282,-1-8 1,-112-7-310,301-10-31,-1 0 1,1 0-1,0-1 1,-1 0-1,1 0 1,0 0-1,1-1 31,14-3-32,56-8-46,1 3 0,0 4-1,6 3 79,52 1-7704,-120 2-481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04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8 110 4594,'0'0'1606,"0"0"-464,0 0-19,0 0-16,0 0-205,0 0-382,-8 6 169,196-3 244,-38 1 33,131-15-966,-86 1 381,-105 8 25,46-9-406,0-1 214,0 6 1,54 8-215,149-6 91,427-11 798,-659 15-297,-107 0-474,1 0-107,-1 0 0,1 0 0,-1 0 0,1 0 0,-1 1 0,1-1 0,-1 0 0,1 0 1,-1 0-1,1 0 0,-1 0 0,1 0 0,-1-1 0,0 1 0,1 0 0,-1 0 1,1 0-1,-1 0 0,1 0 0,-1-1 0,1 1 0,-1 0 0,0-1 0,1 1 0,-1 0 1,1 0-1,-1-1 0,0 1 0,1-1 0,-1 1-11,13-17-255,-6 1-3036,-3-1-5678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36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7443,'0'0'662,"0"0"-619,23-4-131,-1 1 91,61-9 434,0 4-437,-72 7 79,33-2 354,0 1 1,-1 2-1,38 6-433,-5 12 639,-58-12-471,1-1 0,-1-1 0,1-1-1,0-1 1,8 0-168,124-4 502,169 5 170,-148 15 229,126 32-901,-188-29 57,183 24 2,-215-36-23,-1 0-11,12-3-25,-20-3 15,337 5 69,-372-10-34,0-1 1,-1-2 0,24-7-51,-12 3 144,33-2-144,24 1 96,36-2 117,30 5-213,-80 7 462,0 5-1,26 7-461,-79-9 365,0-1 0,30-3-365,-13 0-1383,-44 1-3163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5:31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1 534 6675,'0'0'547,"0"0"-371,18-26-93,3-2-67,-2 4-3,-2-1 1,0-1-1,-2 0 0,-1-1 0,6-17-13,12-38 359,-4-2 0,-1-13-359,-26 93 85,0 0-1,0 0 0,0 0 1,1 1-1,-1-1 1,1 0-1,0 1 1,0-1-85,-1 3 37,0 0 0,0 0 0,1 0 1,-1 1-1,0-1 0,0 0 0,0 0 0,0 1 1,1-1-1,-1 1 0,0-1 0,1 1 1,-1-1-1,0 1 0,1 0 0,-1 0 0,1 0 1,-1 0-1,0 0 0,1 0 0,-1 0 0,0 0 1,1 0-1,0 1-37,0 0 46,0-1-1,0 1 1,0 0 0,0 0 0,0 1-1,0-1 1,0 0 0,0 1 0,-1-1-1,1 1 1,-1-1 0,1 1 0,-1 0 0,1 0-1,-1-1 1,0 1 0,0 0 0,0 0-1,0 0 1,0 0 0,-1 1 0,1-1-1,0 2-45,4 7 239,16 43-2,-2 1 0,-2 1 0,-3 0 0,-2 1 0,-3 0 0,-2 1 1,-3 1-238,-3-27-465,-1-26-1482,0-6-1623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5:31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7812,'0'0'1984,"0"0"-175,0 0-1681,0 0-48,0 0-16,0 0 1425,75-58-737,-11 51-271,4 2-209,-4 5-192,-4-2 0,-3-2-80,-7 2 48,-5-5-48,-35 5-320,-8-1-4803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5:32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0 281 13622,'0'0'897,"0"0"-897,0 0-192,0 0 192,0 0 32,0 0 224,152 0-96,-75 2-112,0-2 16,-2 0-32,-8 0 16,-10 0-48,-12-16-1953,-45 9-2161,0 1-3169</inkml:trace>
  <inkml:trace contextRef="#ctx0" brushRef="#br0" timeOffset="1">433 1 7443,'0'0'1412,"0"0"-1017,22 2-27,-7 0-288,-3-2-40,-1 1 1,1 1-1,-1 0 0,0 0 0,1 1 0,-1 1 0,-1 0 1,1 0-1,-1 1 0,1 0 0,-1 1 0,-1 0 1,1 1-41,2 3 35,0 0 1,-1 1-1,0 0 0,-1 1 1,0 0-1,-1 1 1,-1 0-1,0 1-35,-2-4 34,-2 0 1,1 1-1,-2-1 1,1 1-1,-1 0 0,-1 0 1,0 0-1,-1 0 1,0 1-1,-1-1 0,0 8-34,-1-10 82,-1 1 0,0-1 0,0 0 0,-1 0 1,0 0-1,-1 0 0,0 0 0,0-1 0,-1 1 0,0-1 0,-1 0 0,1-1 0,-1 1 0,-2 0-82,-18 19 479,-1-1 0,-30 22-479,50-42 49,-27 22 389,0-2 1,-2-1-1,-23 11-438,57-35-744,5-3-2959,14-12-1049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5:32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7860,'0'0'1109,"0"0"-799,5 25-150,2 1-102,1 4 34,-1 1 0,-2 1-1,2 29-91,-4 92 201,-3-118-153,0-34-43,0-6-48,-5-333 65,5 331 15,0 1 0,1 0 0,0-1 1,0 1-1,1 0 0,0 0 0,0 0 0,0 0 1,1 0-1,0 1 0,0-1 0,0 1 1,1-1-1,-1 1 0,1 0 0,1 1 1,-1-1-1,5-3-37,-4 3 23,2 1 0,-1-1 1,0 1-1,1 0 0,0 1 0,0 0 1,0 0-1,0 0 0,1 1 0,-1 0 1,0 0-1,1 1 0,0 0 0,-1 1 1,3-1-24,0 1 46,8 0 68,-18 0-109,0 1 1,1-1-1,-1 0 1,1 0-1,-1 1 1,1-1-1,-1 0 1,0 0-1,1 1 1,-1-1-1,0 0 1,1 1-1,-1-1 1,0 1-1,1-1 1,-1 0-1,0 1 1,0-1-1,1 1 1,-1-1-1,0 1 1,0-1-1,0 0 1,0 1 0,0-1-1,0 1 1,0-1-1,0 1 1,0-1-1,0 1 1,0 0-6,1 2 10,-1 1 1,0 0-1,0 0 1,0 0-1,-1-1 1,1 1-1,-1 0 1,0-1-1,0 1 1,0 0-1,-1-1 1,1 1-1,-1-1 1,0 0-1,1 1 1,-2-1 0,1 0-1,0 0 1,-1 0-11,0 0 0,1 0 0,-1 1 0,1-1 0,0 0 0,0 1 1,0 0-1,0-1 0,0 1 0,1 0 0,0 0 0,0 0 1,0 0-1,0 0 0,1 0 0,-1 0 0,1 0 0,0 0 0,0 0 1,1 0-1,-1 1 0,1-1 0,0 0 0,0 0 0,0-1 1,1 1-1,-1 0 0,1 0 0,0-1 0,0 1 0,0-1 0,1 1 1,-1-1-1,1 0 0,2 2 0,9 9-6,-1 0 1,-1 1-1,0 1 0,3 6 6,-11-14 0,0-1 1,0 0-1,-1 1 0,0 0 0,-1 0 0,0 0 0,0 0 0,0 0 0,-1 0 1,-1 0-1,1 6 0,-1-3 176,0 1-1,-1 0 1,0-1 0,-1 1 0,-1 6-176,1-13 86,0 0 0,0 0-1,-1 0 1,1-1-1,-1 1 1,0-1 0,0 1-1,0-1 1,-1 0 0,0 0-1,0 0 1,0-1 0,0 1-86,-15 10 101,0-1 1,0-1-1,-9 3-101,-10 6-280,37-20-1857,1-1-2767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08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8452,'0'0'1931,"0"0"-989,0 0-430,0 0 219,3 22-194,2 25-303,-1 0-1,-3 0 1,-4 35-234,-39 206 613,21-166-414,5 2 0,3 45-199,13-65-269,2-96-1092,3-8-1331,-2-8-1112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5:36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22 566 10101,'0'0'1619,"0"0"-629,0 0-350,0 0 147,0 0 16,-6 9-456,-9 11-283,41-69 8,89-192 263,2-3-219,-113 236-120,18-27 20,-21 33-21,1 1 0,-1-1 0,0 1 0,1 0 0,-1 0 0,1-1 0,-1 1 0,1 0 0,-1 0 0,1 1 0,0-1 0,0 0 0,-1 0 0,1 1 0,0-1 0,0 1 0,0 0 0,0-1 0,0 1 5,-1 0 0,1 1 0,-1-1-1,0 1 1,0-1-1,0 1 1,0-1 0,0 1-1,0 0 1,0-1 0,0 1-1,0 0 1,0 0 0,-1 0-1,1 0 1,0 0 0,0 0-1,-1 0 1,1 0-1,-1 0 1,1 0 0,-1 0-1,1 0 1,-1 0 0,0 0-1,1 1 1,8 37 72,-7-32-52,6 54 67,-2 0 0,-2 0 0,-6 59-87,1-36-85,2-47-121,-1-5-1491,-2 27 1697,1-51-703,0-1-1,0 0 1,-1 0 0,0 0 0,-1 0-1,0 1 704,3-7-179,0-1-1,0 0 0,0 1 1,0-1-1,0 1 0,0-1 1,0 0-1,-1 1 0,1-1 1,0 0-1,0 1 0,0-1 1,-1 0-1,1 1 0,0-1 1,0 0-1,-1 0 0,1 1 1,0-1-1,-1 0 0,1 0 1,0 1-1,-1-1 0,1 0 1,-1 0-1,1 0 0,0 0 1,-1 0-1,1 0 0,0 0 1,-1 0-1,1 1 180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5:36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8 481 8132,'0'0'1729,"0"0"896,0 0-1329,0 0-399,0 0-897,0 0-16,-8-58 16,90 56 448,13-5-304,7-4-112,2-7-32,-7-2-2465,-72 9-4610</inkml:trace>
  <inkml:trace contextRef="#ctx0" brushRef="#br0" timeOffset="1">1027 0 11093,'0'0'2145,"0"0"-2145,0 0 688,0 0 337,0 0-577,30 210-288,-30-104-80,-10 1-64,-5-4 16,1-4-16,4-10-16,10-13-544,0-67-3570,0-9-5122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5:37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1 233 11989,'0'0'1793,"0"0"-1288,1 20-356,5 321-26,-6-267-2476,0-66-1862,0-6-3440,8-176 7319,-1-7 5432,-7 156-4016,1 1 1,1 0-1,1 0 1,1 0 0,7-22-1081,-8 37 130,0 0 1,0 1-1,1 0 1,0 0-1,0 0 1,1 0-1,0 1 1,0-1-1,1 1 1,0 1 0,0-1-1,1 1 1,0 0-1,0 0 1,0 1-1,0 0 1,6-2-131,-3 2 73,1 1 1,0 0-1,0 0 0,0 1 1,0 0-1,1 1 0,-1 1 1,1 0-1,-1 0 0,10 1-73,-20 0 8,0 0-1,0 0 0,-1 1 0,1-1 1,0 0-1,0 0 0,-1 0 0,1 1 1,0-1-1,0 0 0,-1 0 0,1 1 0,0-1 1,0 1-1,-1-1 0,1 1 0,-1-1 1,1 1-1,0-1 0,-1 1 0,1 0 0,-1-1 1,1 1-1,-1 0 0,0-1 0,1 1 1,-1 0-1,0 0 0,1-1 0,-1 1 1,0 0-1,0 0 0,0-1 0,0 1-7,1 32 231,-2-19-121,1-8-87,-1 0 0,0 0-1,0 0 1,0-1-1,0 1 1,-1 0 0,0-1-1,0 1 1,-1-1-1,-2 5-22,-5 6 49,0-1 0,-11 11-49,-12 18 37,31-41-36,0 0 0,0 0 0,1-1 0,-1 1 0,1 0 1,0 0-1,0 0 0,0 0 0,0 1 0,0-1 0,1 0 1,0 0-1,-1 0 0,1 1 0,0-1 0,1 0 0,-1 0 1,0 0-1,1 1 0,0-1 0,0 0 0,0 0 1,0 0-1,0 0 0,1 0 0,-1 0 0,1-1 0,0 1 1,0 0-1,0-1 0,0 1 0,0-1 0,1 0-1,9 10-24,1-2 0,0 1 0,1-2 0,1 0-1,-1 0 1,1-2 24,12 8-142,-10-4-1009,0 0-1,-1 0 1,5 6 1151,-17-14-463,0 1 0,0-1 0,-1 1 0,0 0 0,1 0 0,-1 0 0,-1 0 0,1 1 0,-1-1 0,0 1 0,0 0 0,0 0 0,0-1 0,-1 1 0,1 3 463,-2-3 204,1 0 1,-1 0-1,0 1 0,0-1 0,0 0 0,-1 0 1,0 0-1,0 0 0,0 0 0,-1 0 1,1 0-1,-1 0 0,-1 0-204,-2 4 768,-1-1 0,0 1 0,0-2-1,-1 1 1,0-1 0,-2 2-768,-176 160 4697,97-91-4293,85-75-458,0-1 0,-1 1-1,1-1 1,-1 0 0,1 0-1,-1 0 1,0-1 0,1 1 0,-1-1-1,-3 1 55,-13 0-6602,10-2-2319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01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8 540 7075,'0'0'707,"0"0"-347,0 0-229,0 0-27,0 0 88,-2 3 35,-3 3-56,5-10 0,7-24 179,-3 17-236,-4 10-107,70-217 755,-53 173-719,2 1-1,2 1 0,21-32-42,-35 64 5,-4 4-5,1 1 0,0 0 0,0-1 0,1 1 0,0 1 0,0-1 0,0 1 0,1 0 0,-1 0 0,5-2 0,-9 6 10,0 1 0,0 0 0,0-1 0,0 1 0,0 0 0,0-1 0,0 1 0,0 0 0,0 0 0,0 0 0,0 0 0,0 0 0,0 0 0,0 0 0,0 0 0,0 0 0,0 1 0,0-1 0,0 0 0,-1 1 0,1-1 0,0 0 0,0 1 0,0-1 0,0 1 0,0 0 0,-1-1 0,1 1 0,0 0 0,0-1 0,-1 1 0,1 0 0,0 0 0,-1 0 0,1-1 0,-1 1 0,1 0 0,-1 0 0,1 1-10,2 5 69,0 0 1,-1 1-1,0-1 1,0 1-1,0 0-69,0 2 96,11 58-230,-4 1 0,-2 0 0,-3 0 0,-5 31 134,1-95-3669,-5-5-3462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02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1 186 9172,'0'0'2289,"0"0"-816,0 0-801,0 0-80,0 0-592,0 0-48,27-40 48,55 40 16,18-4 0,12-12-16,10-9-64,-80 12-1936,-2-1-2066</inkml:trace>
  <inkml:trace contextRef="#ctx0" brushRef="#br0" timeOffset="1">1222 23 13366,'0'0'993,"0"0"-993,0 0-177,0 0 161,0 0 0,169 11 32,-104-11 0,2 0 0,-7-11-32,-6 0-512,-44 4-2865,-5 3-1490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02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5955,'0'0'3134,"0"0"-1765,0 0-982,25 21-32,85 73-123,-85-71-134,0 1 1,10 15-99,-27-29 36,0 1-1,-1 0 1,0 1-1,-1-1 1,0 1 0,1 5-36,-4-6 60,1 0 0,-1 0 0,-1 0 1,0 1-1,0 0 0,-1-1 0,-1 1 1,0 1-61,0-6 100,-1 0 0,0 1 0,0-1 0,0 0 0,-1 0 0,0 0 0,0 0 0,-1 0 0,0 0 0,0 0 0,0-1 0,-1 0 0,-1 2-100,-6 4 146,-1 0 1,0 0-1,-1-1 1,0-1-1,-1 0 1,0 0-1,0-2 0,-2 1-146,-12 5 171,-1-1 0,0-1-1,-26 6-170,47-15-102,1-2 1,-1 1-1,0-1 0,1 0 0,-6 0 102,12-1-146,1-1-1,0 1 1,0 0 0,0-1 0,0 1-1,0 0 1,0 0 0,0-1 0,0 1 0,0 0-1,0-1 1,0 1 0,0 0 0,1-1 0,-1 1-1,0 0 1,0 0 0,0-1 0,0 1-1,0 0 1,1 0 0,-1-1 0,0 1 0,0 0-1,0 0 1,1 0 0,-1-1 0,0 1-1,0 0 1,0 0 0,1 0 146,20-15-3367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03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71 114 10325,'0'0'1737,"0"0"-1169,0 21-470,-4 137-1,3-99-59,2-32-40,-2 0 0,-1-1 0,-1 1 2,2-25-16,1 0 1,0-1-1,-1 1 1,1-1-1,-1 1 1,1 0 0,-1-1-1,0 1 1,0-1-1,1 1 1,-2 0 15,1-2-17,1 1 1,0-1-1,-1 0 1,1 1-1,0-1 1,-1 0-1,1 0 1,0 1-1,-1-1 1,1 0-1,-1 0 1,1 0-1,0 0 1,-1 0-1,1 1 1,-1-1-1,1 0 1,-1 0-1,1 0 1,-1 0-1,1 0 1,0 0-1,-1-1 1,1 1-1,-1 0 1,1 0-1,-1 0 17,0-1-36,-1 0-1,1 0 0,-1 0 1,1 0-1,0 0 0,-1-1 1,1 1-1,0-1 0,0 1 1,0 0-1,0-1 0,0 0 1,0 1-1,1-1 0,-1 0 1,0 1-1,1-1 0,-1-1 37,-6-29-114,2 0 1,1-1-1,1 0 0,2 0 0,1 0 0,4-22 114,-3 48 1,0 0 0,1 0 0,0 0 0,0 0 0,1 0 0,0 1-1,0-1 1,1 1 0,-1 0 0,1 0 0,1 0 0,-1 0 0,1 1-1,0 0 1,0 0 0,0 0 0,2 0-1,9-7 10,1 0 1,0 0-1,1 2 1,0 0-1,7-2-10,-14 7-23,0 1 0,0 0 0,0 1 0,0 0 0,0 1 0,1 0 0,-1 1 0,12 0 23,-24 19-259,1-16 264,-1 1 0,0-1 0,0 0 0,0 0 0,0 1 0,0-1 0,0 0 0,-1 0 0,1 0 0,-1-1 0,-1 3-5,2-3 9,-1 1 0,1-1 0,-1 1-1,1 0 1,0-1 0,0 1 0,0 0 0,0 0-1,0 0 1,0 0 0,0 0 0,1 0-1,-1 1 1,1-1 0,-1 2-9,1 0-8,-1 1 1,1-1-1,0 1 1,1-1 0,-1 1-1,1-1 1,0 1-1,0-1 1,0 0-1,0 1 1,1-1-1,0 0 1,0 0-1,0 0 1,0 0-1,1 0 1,0-1-1,-1 1 1,1-1-1,1 1 9,4 4-25,9 10-84,-1 0-1,-1 1 1,11 19 108,-22-32-1,0 1-1,-1 0 1,0 0 0,0 1 0,0-1 0,-1 0-1,-1 1 1,1 0 0,-1-1 0,0 1 0,-1 0-1,0 0 1,0 0 0,-1 1 1,0-5 45,0 0 0,0 0-1,-1 0 1,1 0 0,-1-1 0,0 1 0,0-1 0,-1 1-1,1-1 1,-1 0 0,0 0 0,0 0 0,0 0 0,0 0-1,0-1 1,0 1-45,-15 10 427,-1 0 0,-9 4-427,13-8 275,6-4-322,1 0 1,-1 0-1,-1-1 0,1 0 1,0 0-1,-1-1 0,0-1 1,0 1-1,0-2 0,0 1 1,0-1-1,0-1 47,10 0-3540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04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61 6067,'0'0'2521,"0"0"-1398,0 0-909,0 0-134,0 0 88,4 10 149,5 16-76,-2 1 0,0-1 0,-2 1 0,-1 0 0,-1 1 0,-1 12-241,0 50 414,-7 37-414,4-111 17,0 0 0,-1 0 0,-1 0 0,-1-1 0,-1 1 0,0-1 0,0 0 0,-4 6-17,8-20 12,1 0 0,-1 0-1,1 0 1,-1 0 0,1 0 0,-1 0 0,0 0 0,1 0 0,-1-1 0,0 1 0,0 0 0,0 0 0,1-1-1,-1 1 1,0 0 0,0-1 0,0 1 0,0-1 0,0 1 0,0-1 0,-1 1 0,1-1 0,0 0 0,0 0-1,0 1 1,0-1 0,0 0 0,0 0 0,-1 0 0,1 0 0,0 0 0,0-1 0,0 1 0,0 0 0,0 0 0,0-1-1,0 1 1,0-1 0,-1 1 0,1-1 0,1 1 0,-2-1-12,-4-3 50,1 0-1,0 0 1,0-1-1,0 0 1,0 1-1,-1-3-49,4 4-45,-14-14 58,4 4 11,0 0-1,1-1 1,0-1-24,7 10 4,1 0 1,0-1-1,0 1 1,1-1-1,0 0 0,0 0 1,0 0-1,1 0 1,0 0-1,-1-4-4,0-14-6,1-1-1,2-10 7,-1 29-1,0-1-1,1 1 1,0 0-1,0 0 1,1-1-1,0 1 1,0 0-1,1 0 1,-1 1-1,1-1 1,3-4 1,26-31-2,3 1 1,1 2 0,1 2-1,28-21 2,-47 43-12,1 0 0,0 1 0,1 1 0,11-5 12,-19 12 16,-1 0-1,1 1 1,0 0 0,0 1 0,0 0-1,0 1 1,0 0 0,1 1 0,2 1-16,-14 0-2,0 0-1,0 0 1,-1 0 0,1 1 0,0-1 0,-1 0-1,1 0 1,-1 1 0,1-1 0,0 1 0,-1-1-1,1 0 1,-1 1 0,1-1 0,-1 1 0,1-1-1,-1 1 1,1-1 0,-1 1 0,1 0 0,-1-1-1,0 1 1,1 0 0,-1-1 0,0 1 0,0 0-1,0-1 1,1 1 0,-1 0 0,0-1 0,0 1-1,0 0 1,0 0 0,0-1 0,0 1 2,-1 31 135,0-25-81,0-2-40,0 1-1,0 0 1,-1 0 0,0-1-1,0 1 1,0-1 0,-1 0-1,1 1 1,-1-1 0,-1 0-1,-3 4-13,-7 8 28,-1 0-1,-10 8-27,6-7 11,18-17-14,0 0 0,0 1 0,0-1 0,0 0 0,0 1 0,0-1 0,1 0 0,-1 1 0,0-1 0,1 1 0,-1-1 0,1 1 0,0 0 0,-1-1 0,1 1 0,0-1 0,0 1 0,0 0 0,0-1 0,0 1 0,0-1 0,1 1 0,-1 0 0,0-1 0,1 1 0,0-1 0,-1 1 0,1-1 0,0 0 0,-1 1 1,2 0 2,1 3-12,1 0 1,0 0 0,0-1 0,0 1 0,0-1-1,1 0 1,3 2 11,13 8-25,-9-5 21,0-1-1,-1 2 1,6 5 4,-14-12 3,0-1 0,-1 1 1,1 0-1,-1 0 0,0 0 0,0 1 1,0-1-1,-1 1 0,1-1 1,-1 1-1,1-1 0,-1 1 0,-1 0 1,1-1-1,0 5-3,-1-4 8,0 1 0,0 0-1,-1 0 1,0 0 0,0 0 0,0-1 0,0 1-1,-1 0 1,0-1 0,0 1 0,0-1 0,0 0-1,-1 0 1,0 0 0,1 0 0,-2 0 0,1 0-1,0-1 1,-4 3-8,-8 6 41,0 0-1,-1-2 1,0 0-1,-10 4-40,4-2 34,-5 4 179,-1-1 0,-1-2 0,0-1 0,-1-1 0,0-1 0,-10 0-213,29-8-750,20-2-1432,4-1 1304,9 1-1531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04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12310,'0'0'2369,"0"0"-2097,0 0-224,0 0-48,0 0 208,142 132 16,-82-65-64,4 0-96,-2-2 32,-7-9-80,-13-9 32,-9-11-32,-8-12 0,-8-6-16,-9-9 0,-8-4-608,0-5-1729,0 0-1169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04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0 634 10069,'0'0'1856,"0"0"-799,0 0-977,0 0 16,33-114 80,51 40 913,18-9-417,10 1-272,-5 8-48,-17 13-224,-13 12-80,-18 11 16,-9 7-48,-8 4 32,-42 27-48,0 0-2913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09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94 3025,'0'0'6435,"0"0"-3922,0 0-768,0 0-640,0 0-753,0 0-352,-75-94-112,135 94 112,19 2 112,16 7-112,14 5-592,-67-7-3138,-4-1-1713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57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8420,'0'0'1336,"0"0"-613,0 0-352,0 0 182,0 0-20,0 0-399,0 0-105,5-2 6,4-2-4,-1 0 0,1-1 0,-1 0 0,0-1 1,-1 1-1,1-2 0,5-5-31,52-58 87,-34 35-24,-30 34-62,-1 0 0,1 0 1,0 0-1,0 0 0,0 0 1,0 1-1,0-1 0,0 0 1,0 0-1,1 1 0,-1-1 1,0 1-1,1-1-1,-1 1-1,-1 0 0,0 0 0,1 0 0,-1 0 0,0 0 0,1 0 1,-1 0-1,0 0 0,1 1 0,-1-1 0,0 0 0,1 0 0,-1 0 0,0 0 0,0 1 0,1-1 0,-1 0 1,0 0-1,0 0 0,1 1 0,-1-1 0,0 0 0,0 0 0,0 1 0,0-1 0,1 0 0,-1 1 0,0-1 0,0 0 1,0 1-1,0-1 1,3 35-42,-4-26 65,0 84 123,0-6-11,7 60-135,1-100 77,-6-43-255,0-1 0,0 0 0,0 0 0,0 1 0,1-1 1,-1 0-1,1 0 0,0 0 0,0-1 0,0 1 0,0 0 1,1-1 177,2 1-3239,-4-3-1769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58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568 41 5186,'0'0'654,"0"0"-120,0 0 69,0 0 194,-25-3 177,-81-7-336,96 9-565,0 0 0,0 0 0,0 1 1,0 1-1,0 0 0,0 0 0,0 1 1,0 0-1,0 1 0,1 0 0,-1 0 0,1 1 1,0 0-1,-2 2-73,-8 4 140,-3 0-11,0 2-1,1 0 0,1 1 0,0 2 1,1 0-1,0 0 0,1 2 0,-1 3-128,10-10 18,0 0 0,1 1-1,0 0 1,1 1-1,0 0 1,1 0-1,0 0 1,1 1-1,0-1 1,1 1-1,1 1 1,0-1-1,0 0 1,2 1-1,-1 4-17,1 11-7,-1-1-7,2-1 0,0 1 0,2-1 1,1 0-1,1 0 0,1 0 0,2 0 14,8 14 14,2 0 0,2-2 0,16 23-14,75 110 75,-95-150-73,0-1 0,2-1 0,0 0 0,2-1 0,8 7-2,-18-19-10,0 0 1,0-1-1,1 0 1,0 0-1,0-1 0,0 0 1,1-1-1,-1-1 1,1 1-1,0-1 1,0-1-1,1 0 1,10 0 9,-7-2-10,1-1 1,-1 0 0,0-1-1,0-1 1,0 0 0,0-1-1,0-1 1,-1 0-1,0-1 1,0-1 0,0 0-1,-1 0 1,0-2 0,0 0-1,0-1 10,13-11 24,0-2-1,-2-1 0,-1 0 1,-1-2-1,-1 0 1,7-15-24,-15 21 10,-1-1 0,-1 0 0,-1 0 0,-1-2 0,0 1 0,-2-1 0,-1 0 0,1-9-10,0-13 72,-2 1 0,-3-1 0,-2-44-72,-1 65 94,-1 0 1,-2 1 0,0-1-1,-2 1 1,0 0 0,-2 0-1,0 1 1,-2 0 0,-4-6-95,0 1 161,-2 1 1,0 1-1,-2 1 1,-1 1-1,-1 0 1,-1 1-1,-6-4-161,17 17 18,0 1 1,-1 0-1,0 0 0,0 1 1,0 0-1,-1 1 0,-3-1-18,13 7-1715,2 0-4024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22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3137,'0'0'5272,"22"17"-4207,45 33-1059,283 206 161,209 144 378,-331-221 735,74 85-1280,-142-111 277,18 17 30,124 89-307,-259-226 11,95 68 45,-114-85-58,2-2 0,-1 0 0,2-2 0,19 7 2,-29-14-1254,-29-15-3970,-15-8 1156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22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1476 10245,'0'0'274,"0"0"-185,32-29-55,421-345 396,512-399 1042,-879 704-1271,3 4-1,4 4 0,58-27-200,-144 85 50,0 0 0,0 1 1,1 0-1,-1 0 1,1 0-1,0 1 0,2 0-50,-7 1-39,0 0-1,-1 0 1,1 0-1,0 0 1,0 1 0,-1-1-1,1 1 1,0 0-1,1 0 40,-3-1-86,0 1 0,-1-1-1,1 1 1,0-1 0,-1 1 0,1-1-1,0 1 1,-1-1 0,1 1 0,-1-1-1,1 1 1,0 0 0,-1-1-1,0 1 1,1 0 0,-1 0 0,1-1-1,-1 1 1,0 0 0,0 0 0,1-1-1,-1 1 1,0 0 0,0 0-1,0 0 1,0 0 0,0 0 86,0 20-5547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30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38 397 8404,'0'0'1230,"0"0"-294,0 0 75,0 0 24,0 0-229,0 0-318,-7 15-280,-21 45-189,26-52-77,7-10 48,10-11 25,14-25 145,-2-1-1,-1-2 1,-3 0 0,10-24-160,39-66 94,-62 115-89,-3 2 10,2 1 1,0 0 0,0 1-1,1-1 1,9-6-16,-19 18-2,1 0 0,-1 1-1,1-1 1,0 0 0,-1 1 0,1-1-1,0 1 1,-1-1 0,1 1 0,0-1-1,0 1 1,-1-1 0,1 1 0,0 0-1,0 0 1,0-1 0,0 1 0,-1 0-1,1 0 1,0 0 0,0 0 0,0 0-1,0 0 1,0 0 0,-1 0 0,1 0-1,0 0 1,0 1 0,0-1 0,0 0-1,0 0 1,-1 1 0,1-1 0,0 1-1,0-1 1,-1 1 0,1-1 0,0 1-1,-1-1 1,1 1 0,0 0 0,-1-1-1,1 1 3,2 4 12,-1-1 0,1 1 0,-1-1 0,0 1 0,0 0 0,0 4-12,0-4 20,20 75 260,-4 0 0,-1 21-280,11 44-2903,-27-140-1371,-1-5-2483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31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91 4994,'0'0'6995,"0"0"-4866,0 0-1168,0 0-401,0 0-560,0 0 96,-28-47-80,108 47 32,12 0 32,8 0-64,4 0-16,0 0-384,-69-3-3186,-5 3-2560</inkml:trace>
  <inkml:trace contextRef="#ctx0" brushRef="#br0" timeOffset="1">1336 39 12646,'0'0'272,"0"0"-256,0 0-16,0 0 16,174 20-16,-89-20 32,4-4-16,-4-16-16,-13-1-512,-60 8-3986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31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2545,'0'0'7934,"0"0"-5946,22 6-1636,-14-4-321,6 2 12,0 0-1,0 1 1,0 0 0,0 1 0,-1 0 0,0 1 0,0 1-1,-1 0 1,0 1 0,8 7-43,-8-4 22,0 1-1,-1 0 1,0 0 0,-2 1-1,1 0 1,-2 1-1,0 0 1,0 0 0,-2 1-1,0 0 1,0 0 0,-2 0-1,0 1 1,-1 0-1,0-1 1,-2 1 0,0 0-1,-1 0 1,-1 5-22,1-15-60,-1 1 1,0-1-1,0 0 1,-1 1-1,0-1 1,0 0-1,-1 0 1,0 0-1,0-1 1,-1 1-1,1-1 1,-2 0 0,1 0-1,0 0 1,-1 0-1,0-1 1,-1 0-1,1 0 1,-1 0-1,0-1 1,0 1-1,0-2 1,-1 1-1,0-1 1,1 0-1,-1 0 1,0 0-1,0-1 1,-1 0-1,-2 0 60,-5-2-2396,9-2-101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32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110 106 896,'0'0'6793,"1"27"-5203,0 4-1529,1-2-14,-1 0-1,-2 0 1,-1 0 0,-3 16-47,1-17 5,-3 13-70,2 1 0,1 26 65,-16-68-1526,19-1 1492,-1-1 0,1 1 0,-1 0 1,1-1-1,0 1 0,0-1 0,-1 0 1,1 1-1,0-1 0,0 0 0,0 1 1,1-1-1,-1 0 0,0-1 34,-10-32 61,8 24-84,-7-18 508,3-1-1,0-1 1,2 1 0,2-1 0,0 0 0,2 0-1,2-9-484,0 32 75,0-1-1,0 1 0,1 0 1,0 0-1,1 0 1,0 0-1,0 0 0,1 1 1,0-1-1,0 1 1,0 0-1,1 0 0,0 1 1,1-1-1,1-1-74,-1 3 21,-1 0-1,0 0 1,1 0-1,0 0 1,0 1-1,1 0 1,-1 0-1,1 1 1,0 0-1,0 0 1,0 1-1,0-1 1,0 2-1,0-1 1,1 1-1,-1 0 1,2 0-21,24 1 80,34 1 131,-66-1-241,0 1 0,1-1 0,-1 1-1,0 0 1,1-1 0,-1 1 0,0 0 0,0 0 0,0 0 0,0 0 0,0 0 0,0 0 0,0 0 0,0 0 0,0 0 0,0 0 0,0 0-1,-1 1 1,1-1 0,0 0 0,-1 1 0,1-1 0,-1 0 0,0 1 0,1-1 0,-1 1 0,0-1 0,0 1 0,0-1 0,0 1 30,1 2-25,-1 0 0,0 0 0,0 0 0,-1 0 0,1 0 0,-1 0 0,0 0 0,0 0 0,0 0 0,-1 0 0,1 0 25,-6 5-5,0 0 0,0-1-1,0-1 1,-1 1 0,0-1-1,0 0 1,-1-1 0,0 1 5,-26 20 64,32-25-43,1 1 1,-1-1 0,1 1 0,-1 0 0,1-1 0,0 1-1,0 0 1,0 0 0,0 1 0,1-1 0,-2 3-22,3-5-2,0 1 0,0-1 0,0 0 1,0 1-1,0-1 0,0 1 0,0-1 1,0 0-1,1 1 0,-1-1 0,1 1 0,-1-1 1,1 0-1,-1 1 0,1-1 0,0 0 0,-1 0 1,1 0-1,0 0 0,0 1 0,0-1 1,0 0-1,0 0 0,0-1 0,0 1 0,1 0 1,-1 0-1,0 0 0,0-1 0,1 1 2,64 31-123,-55-28-27,0 0-1,0 1 0,0 1 0,-1 0 1,0 0-1,0 1 0,0 0 1,-1 0-1,0 1 0,4 5 151,-11-8 77,1-1 0,-1 1-1,0 0 1,-1 0-1,1 0 1,-1 0 0,0 0-1,0 0 1,-1 0 0,1 1-1,-1-1 1,0 0 0,0 0-1,-1 0 1,0 0 0,0 1-1,0-1 1,0 0-1,-1 0 1,0-1 0,0 1-1,-2 4-76,-8 9 411,1 2 0,2-1 0,0 1 0,1 1 0,1 0-1,-4 18-410,8-31 51,0 1 0,-1-1-1,0 0 1,0 0-1,0 0 1,-1-1-1,-1 1 1,1-1-1,-1 0 1,0-1-1,-1 1 1,1-1-1,-1 0 1,-1-1-1,-2 2-50,1-1-308,-1 0-1,0-1 0,0 0 0,0-1 0,0 0 0,-1 0 1,0-1-1,0-1 0,0 0 0,0 0 0,0-1 0,-3 0 309,-2-1-8009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5:12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6355,'0'0'1131,"0"0"-1011,21 0-99,-4-1 16,14 0 178,0 2 1,0 0-1,26 6-215,219 30 1741,1-12 0,73-11-1741,762 20 800,-938-28-639,0 7-1,80 21-160,-236-31-45,0 1 0,0 1 1,0 0-1,8 5 45,-26-10-53,0 0 1,1 0-1,-1 0 1,0 0-1,0 0 0,0 0 1,0 0-1,1 0 1,-1 0-1,0 0 1,0 0-1,0 0 0,1 0 1,-1 0-1,0 0 1,0 0-1,0 1 1,0-1-1,1 0 0,-1 0 1,0 0-1,0 0 1,0 0-1,0 0 1,0 0-1,1 1 1,-1-1-1,0 0 0,0 0 1,0 0-1,0 0 1,0 1-1,0-1 1,0 0-1,0 0 0,0 0 1,0 0-1,1 1 1,-1-1-1,0 0 1,0 0-1,0 0 0,0 1 1,0-1-1,0 0 1,0 0-1,-1 0 1,1 1-1,0-1 0,0 0 1,0 0-1,0 0 1,0 0-1,0 1 53,-8 3-9175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5:12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0 142 8852,'0'0'1110,"0"0"-307,0 0-592,0 0-139,4-19 88,-4 19-160,3-17 75,1-1 1,1 2 0,5-13-76,-9 26 9,1 0 1,-1 1 0,1-1 0,0 1 0,0-1 0,0 1 0,0 0 0,0 0-1,1 0 1,-1 0 0,1 0 0,-1 1 0,1-1 0,0 1 0,0 0 0,-1-1 0,1 1-1,0 1 1,0-1 0,1 0-10,7-1 32,0 1 0,-1 0 1,1 0-1,8 2-32,-6-1 23,7 0 84,27 2 87,-44-2-187,0 1 1,-1 0 0,1-1 0,0 1 0,-1 1 0,1-1 0,-1 0 0,1 0 0,-1 1-1,0 0 1,0-1 0,0 1 0,0 0 0,0 0 0,2 2-8,0 3 30,0 0-1,0 0 1,0 1 0,-1-1-1,0 1 1,-1-1 0,0 1-1,0 0 1,0 0 0,-1 0-1,0 7-29,0 3 45,-1 0-1,0 0 1,-1 0-1,-4 15-44,2-20 3,-1 0 0,0 0 0,0-1 0,-2 0 0,1 0-1,-2 0 1,1-1 0,-5 5-3,-17 23 145,-25 24-145,10-11 464,43-52-444,-1 0 0,1 1 0,-1-1 0,0 1-1,1-1 1,-1 1 0,1 0 0,0-1 0,-1 1-1,1 0 1,-1-1 0,1 1 0,0 0 0,0-1-1,-1 1 1,1 0 0,0-1 0,0 1 0,0 0-1,0 0 1,0-1 0,0 1 0,0 0-1,0 0 1,0-1 0,0 1 0,0 0 0,0 0-1,0-1 1,1 1 0,-1 0 0,0-1 0,1 1-1,-1 0 1,0-1 0,1 1 0,-1 0 0,1-1-1,-1 1 1,1-1 0,-1 1 0,1-1 0,-1 1-1,1-1 1,0 0 0,-1 1 0,1-1 0,0 1-1,-1-1 1,1 0 0,0 0 0,0 1-20,5 1-24,1-1 0,-1 0 0,0 0 0,1 0 0,4 0 24,-7-1 54,29 2 20,0-1 0,1-2 0,-1-2 0,4-1-74,-21 1-327,0 0 1,0-1 0,-1 0-1,1-2 1,-1 0-1,0 0 1,0-2 0,-1 0-1,0 0 327,-13 7-209,0 1 0,-1 0-1,1-1 1,0 1 0,0-1-1,-1 0 1,1 1 0,-1-1-1,1 1 1,0-1-1,-1 0 1,1 0 0,-1 1-1,1-1 1,-1 0 0,0 0-1,1 0 210,0-10-5989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09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9748,'0'0'310,"2"26"-235,-1 13-68,1 24 47,6 26-54,-7-81-11,0 6 50,1 1 0,1-1 0,0 0 0,1 0 1,1 2-40,-4-14-18,0 0 1,0 1-1,0-1 1,0 0-1,0 1 1,0-1-1,0 0 1,1 0 0,-1 0-1,1 0 1,0 0-1,0-1 1,0 1-1,-1 0 1,1-1 0,1 1-1,-1-1 1,0 0-1,0 0 1,0 0-1,1 0 1,-1 0-1,1 0 1,-1 0 0,0-1-1,1 1 1,-1-1-1,1 0 1,0 0-1,-1 0 1,1 0-1,-1 0 19,0-1-29,0 1 1,0-1 0,-1 0 0,1 0 0,-1 0 0,1 0 0,0 0-1,-1 0 1,0 0 0,1 0 0,-1-1 0,0 1 0,0-1 0,1 1 0,-1-1-1,0 1 1,-1-1 0,1 1 0,0-1 0,0 0 0,-1 1 0,1-3 27,12-45 223,-11 41-199,2-19 140,-1-1 0,-1-2-164,-2 15 169,1-1-1,1 0 0,0 1 0,1 0 0,0-1 0,1 1 0,1 0 0,0 1 0,3-3-168,-6 12 13,1 1-1,0 0 1,1 0 0,-1 1-1,0-1 1,1 1 0,0-1-1,0 1 1,0 0 0,0 1-1,0-1 1,1 1 0,-1 0-1,1 0 1,0 0 0,0 1-1,0-1-12,8-1-378,1 1-1,-1 0 0,1 1 0,-1 0 1,5 1 378,4 0-2623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5:13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468 10 4722,'-29'-3'777,"29"3"-777,-40-3 362,-1 2 1,-2 2-363,34-1 115,0 2 1,0-1-1,0 1 0,1 1 0,-1 0 0,1 0 1,0 0-1,0 1 0,0 0 0,0 1 0,1 0 1,-1 0-1,1 0 0,1 1 0,-3 2-115,-1 1 118,-5 3 53,0 2 1,1-1-1,0 2 0,1 0 0,1 0 0,0 1 0,2 1 0,-1 0 0,2 0 1,0 1-1,2 0 0,0 1 0,0-1 0,-2 18-171,5-11 141,1 0-1,1 1 1,1-1 0,1 1-1,1-1 1,1 0 0,2 1-1,0-1 1,2-1-1,1 1 1,1-1 0,0 0-1,2 0 1,6 9-141,0-6 60,2 0 0,0 0 0,1-2 0,2-1 0,0 0 0,2-2 0,0 0 0,10 5-60,-12-11 30,1-1 1,0-2 0,1 0 0,1-1-1,-1-2 1,2 0 0,0-1 0,0-2-1,0 0 1,10-1-31,5 0 17,1-1 0,0-3 0,37-2-17,-52-2 14,0-1-1,0-1 1,0-1 0,0-1 0,-1-1-1,15-7-13,-7 0 19,-1-1-1,-1-1 1,0-2-1,-1-1 0,-1-2 1,-1 0-1,0-2 0,9-13-18,-23 22 69,0-1-1,-1-1 0,-1 0 0,-1-1 1,0 0-1,-1-1 0,-1 0 1,0 0-1,-2-1 0,0 0 1,-1-1-1,-1 0 0,-1 1 0,-1-1 1,0-10-69,-2 12 96,0 0 0,-2 0 1,0 0-1,-1 0 0,-1 0 1,-1 0-1,0 1 1,-2-1-1,1 1 0,-2 0 1,-1 1-1,0 0 0,-1 0 1,0 1-1,-1 0 0,-1 0 1,-3-2-97,-9-8 36,0 0 1,-2 2 0,0 1-1,-2 1 1,0 1-1,-1 1 1,-1 2 0,-1 1-1,0 1 1,-1 1 0,-31-8-37,57 21-77,-1-1 0,1 1 0,0 1 0,-1-1 0,1 1 0,-2 0 77,-16 0-2308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34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10741,'0'0'571,"27"29"-366,-1-1-222,381 411 1475,-184-186-418,127 139-103,164 130-580,-268-295-191,56 25-166,-116-116-3111,70 31 3111,-164-108-774,-74-46-549,-15-10-2703,-30-14 1276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6:34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2549 14006,'0'0'753,"0"0"-689,122-239 112,49 67 96,31-23 464,27-13-31,29-14 15,16 1-112,7-1-208,-15 12-207,-35 13-81,-34 15-48,-38 19-48,-30 15 16,-24 14-32,-105 114-1857,0 4-5218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7:07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 9348,'0'0'1465,"0"0"-251,0 0-443,0 0-224,0 0 0,0 0-257,-21 28-148,21-28-142,-34 46 45,-15 31-45,45-71 0,1 0-1,0 0 1,1 0 0,-1 1-1,1-1 1,0 1-1,1-1 1,-1 1-1,1 0 1,1-1 0,-1 1-1,1 0 1,0 0-1,1 0 1,0-1 0,0 1-1,0 0 1,1-1-1,0 1 1,0-1-1,0 0 0,0-1 0,1 0 0,0 1 0,0-1 0,0 0 0,1 0 0,0-1 0,0 1 0,0-1 0,0 0 0,1 0 0,0 0 0,-1 0 0,1-1 0,1 0 0,-1 0 0,0 0 0,1-1 0,-1 0 0,1 0 0,0 0 0,1 0 1,9 1-184,1 1-1,-1-2 1,0-1-1,1 0 1,-1 0-1,0-2 0,1 0 1,0-1 184,-5 0-382,0-1 0,0 0 1,0-1-1,0 0 0,-1-1 0,0 0 1,0-1-1,0 0 0,-1-1 0,0 0 382,6-5-583,0-1-1,-1-1 0,-1 0 0,0-1 0,8-12 584,-18 23 36,0-1 0,-1 1-1,0-1 1,0 0-1,-1 0 1,1-1-1,-1 1 1,0 0 0,0-1-1,-1 1 1,1-1-1,-1 0 1,-1 0-1,1 1 1,-1-6-36,0 11 112,-1-1 1,1 1-1,-1 0 1,1-1-1,-1 1 1,0 0-1,1-1 0,-1 1 1,1 0-1,-1-1 1,0 1-1,1 0 1,-1 0-1,1 0 0,-1 0 1,0 0-1,1 0 1,-1 0-1,0 0 1,1 0-1,-1 0 0,0 0 1,1 0-1,-1 0 1,0 0-1,1 1-112,-22 4 1114,18 0-992,-1-1 1,1 1 0,0 0-1,0 0 1,0 0-1,1 1 1,0-1 0,0 1-1,0 0 1,1 0 0,0 0-1,-1 3-122,-2 7 143,2-1-1,-1 1 0,2 0 0,-1 11-142,3-18 25,-1-1-1,1 1 0,0 0 0,1-1 1,0 1-1,0 0 0,3 7-24,-3-13 0,1 0-1,-1 0 0,1-1 0,-1 1 1,1 0-1,0-1 0,0 1 1,0-1-1,1 0 0,-1 1 1,0-1-1,1 0 0,-1 0 1,1-1-1,0 1 0,0-1 1,-1 1-1,1-1 0,0 0 1,0 0-1,0 0 0,3 0 1,2 1-3,-1 0 0,1-1 0,-1 0 0,1 0 0,0-1 0,-1 0 0,1 0 0,0-1 0,6-1 3,-9 1-20,-1 0 1,0-1 0,0 1 0,0-1-1,0 0 1,0 0 0,0 0 0,-1-1-1,1 1 1,-1-1 0,1 0 0,-1 0-1,0 0 1,0 0 0,0-1 0,-1 1-1,2-2 20,1-6-29,0 1 0,-1 0-1,0-1 1,-1 0 0,0 0-1,0 0 1,-1 0 0,-1-1-1,0 1 1,0-1 0,-2 1-1,1-3 30,0 9 6,0 0 0,-1 0 0,0-1 1,0 1-1,0 0 0,0 0 0,-1 0 0,0 0 0,0 0 0,0 0 0,-1 1 0,1-1 0,-1 1 0,0-1 0,0 1 1,-1 0-1,1 0 0,-1 0 0,0 1 0,0-1 0,0 1 0,-4-2-6,0 1 55,-1-1 0,1 1 0,-1 0 0,0 1-1,-1 0 1,1 0 0,0 1 0,-1 0 0,0 1 0,1 0 0,-1 0 0,0 1-55,9 0-2,0 0 0,0 0 0,0 0 0,0 0 0,0 0 0,1 0 0,-1 0 0,0 0 0,0 1 0,0-1 0,0 0 0,0 0 0,0 1 0,0-1 0,1 1 0,-1-1 0,0 1 0,0-1 2,2 6-225,0-5 101,0 2-194,1 0-1,-1-1 0,1 1 1,-1-1-1,1 1 0,0-1 1,0 0-1,0 1 0,1-1 1,-1 0-1,0-1 0,1 1 1,-1 0-1,1-1 0,0 1 1,-1-1-1,3 1 319,-4-2-57,21 10-4148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7:08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292 323 7603,'0'0'2143,"0"0"-612,0 0-288,-24-4-253,-78-10-277,98 13-671,0 1 0,0-1 0,0 1 0,0 1 0,0-1 0,0 0 0,0 1 0,0 0 0,1 0 0,-1 0 0,0 1 0,0-1 0,1 1 0,-1 0 0,1 0 0,-1 0-42,2 0 17,0-1 0,0 1 0,1 0 0,-1 0 0,0 1 0,1-1 0,0 0 0,-1 0 0,1 1 0,0-1 0,0 1 0,0-1 0,1 1 0,-1-1 0,0 1 0,1-1 0,0 1 0,0 0-17,0 4 5,0 1 0,0-1 0,1 0 0,1 1 0,-1-1 0,1 0 0,0 0 0,1 0 0,0 0 0,0 0 0,0-1 0,1 1 0,0 0-5,15 17-7,1 0 0,1-1 0,14 10 7,-12-11-69,-1 1 1,-1 1-1,3 6 69,-22-28-84,0 0 1,-1 0-1,1 0 0,-1 0 1,0 1-1,0-1 1,0 1-1,0-1 0,0 1 1,0-1-1,-1 1 0,1 0 1,-1-1-1,0 1 1,1 0-1,-1 1 84,-1-2-19,0-1 1,1 1-1,-1-1 0,0 1 1,0-1-1,0 1 1,0-1-1,0 0 0,0 1 1,0-1-1,-1 0 0,1 0 1,0 0-1,-1 0 1,1 0-1,-1 0 0,1 0 1,-1-1-1,1 1 0,-1 0 1,1-1-1,-1 1 1,0-1-1,1 0 0,-1 0 1,0 1 18,-38 5 114,0-2 0,0-2 1,-36-2-115,-2 1 977,104-5-990,0 0-1,0-1 1,-1-2 0,24-9 13,101-47-11,-89 34-476,-2-3 0,-1-2 0,-2-3 0,22-20 487,-42 29-511,-2-2 1,-1-2 0,-1-1 0,-2-1-1,-2-1 1,24-38 510,-42 55-3,0 0 1,-1 0-1,-1 0 1,-1-1-1,-1 0 1,2-8 2,-6 16 1611,0 0 0,0-1 0,-1 1 1,-1-2-1612,0 756 194,0-727-542,1-9-178,-1 0-1,0 0 1,0 0 0,0 0-1,-1 0 1,0 0-1,0 0 1,-1 0-1,0-1 1,0 1 0,-4 6 526,5-12-164,1 0 1,-1 0 0,0-1 0,-1 1 0,1 0-1,0 0 1,0-1 0,0 1 0,0 0 0,0-1 0,-1 1-1,1-1 1,0 0 0,-1 1 0,1-1 0,0 0-1,-1 0 1,1 0 0,0 0 0,0 0 0,-1 0-1,1 0 1,0 0 0,-1 0 0,1-1 0,0 1 0,-1-1-1,1 1 1,0-1 0,0 1 0,0-1 0,-1 1-1,1-1 1,0 0 0,0 0 0,0 0 163,-8-11 169,0 0 0,0 0 0,2-1 1,0 0-1,0 0 0,-2-7-169,2 5 324,-15-33 1262,2 0 0,-1-9-1586,14 36 929,2 1 0,0-1-1,2 0 1,0-1 0,1 1 0,1-19-929,1 38 50,0 0-1,1 0 0,-1 0 0,0 0 0,1 0 0,0 0 0,-1 0 0,1 1 0,0-1 0,0 0 0,0 0 0,0 1 1,0-1-1,0 0 0,1 1 0,-1-1 0,1 1 0,0-1-49,1-1 60,1 1 0,0-1 0,0 1 0,0 0 1,1 0-1,-1 0 0,0 0 0,2 0-60,14-2 227,-1 0 0,1 0 0,15 1-227,-21 2 190,133-6 619,48 8-809,-123 0-2057,-112-2-7286,25-1 5813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7:09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9252,'0'0'1494,"0"0"-811,0 0-381,0 0 231,0 0 193,0 0-192,5 28 63,-1-9-503,11 64 380,0 45-474,-1 184 146,-8-121-51,-5-171-210,-1-29-232,-2-38 43,-5-20 68,0-2 122,2-28 114,5 81-3,0-31-15,2 0-1,3-8 19,-3 39-1,1 1 0,1-1 0,0 1 0,1 0 0,1 0 0,0 0 0,1 0 0,3-3 1,1 0-2,0 1-1,1 0 0,1 1 0,1 1 1,0 0-1,1 1 0,1-1 3,-6 7-8,0 1-1,0 0 1,1 0 0,0 1-1,1 1 1,-1 0-1,1 0 1,0 1-1,0 1 1,0 0 0,0 0-1,2 1 9,8 0-13,1 0 0,-1 1 0,10 2 13,-25-1-1,0 1 0,-1 0 0,1 0 0,-1 0 0,1 1 0,-1 0 0,0 0-1,0 1 1,0 0 0,0 0 0,0 0 0,-1 1 0,5 3 1,-4-1 8,1 1 0,-1 0 0,-1 0 0,0 0 0,0 1 0,0 0 0,-1 0 1,0 0-1,0 0 0,-1 1 0,-1-1 0,1 2-8,-1-5 8,-1 0 0,0 0-1,-1 0 1,1 0 0,-1 0 0,0 0 0,0 0 0,0 0-1,-1 0 1,1 0 0,-1 0 0,-1 0 0,1-1 0,-1 1-1,0 0 1,0 0 0,0-1 0,0 1 0,-1-1 0,0 0 0,0 0-1,-2 2-7,-4 3 73,-1-1 0,0 0 0,-1 0 0,1-1 1,-2-1-1,1 1 0,-1-2 0,1 0 0,-1 0 0,-1-1 0,1-1 0,-6 1-73,-16 2 143,-1-1 0,0-2 0,0-1 0,-2-2-143,47-1-760,-1 0 1,0-1-1,1 0 1,-1-1-1,0 0 1,0 0-1,3-2 760,1-1-1286,21-6-3580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7:10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2 528,'0'0'7879,"0"0"-5686,0 0-1484,0 0-197,0 0 265,0 32 423,1-32-1204,-1 0-1,1 0 1,-1 0 0,0-1-1,1 1 1,-1 0-1,1 0 1,-1 0-1,0 0 1,1 0 0,-1-1-1,1 1 1,-1 0-1,0 0 1,1-1-1,-1 1 1,0 0 0,0 0-1,1-1 1,-1 1-1,0 0 1,0-1-1,1 1 1,-1 0 0,0-1-1,0 1 1,0-1-1,0 1 1,1 0-1,-1-1 1,0 1 0,0-1-1,0 1 5,0-18 121,0 12-42,0 5 126,-20 3 1107,7 1-983,12-2-326,0 1-1,1-1 1,-1 0-1,1 1 1,-1-1-1,1 1 0,0-1 1,0 1-1,-1-1 1,1 0-1,0 1 1,0-1-1,0 1 1,1 0-3,-1-2-3,0 1 1,0-1 0,0 1-1,0-1 1,0 1 0,0-1 0,0 1-1,0-1 1,1 1 0,-1-1 0,0 1-1,0-1 1,1 0 0,-1 1 0,0-1-1,1 1 1,-1-1 0,0 0 0,1 1-1,-1-1 1,0 0 0,1 1 0,-1-1-1,1 0 1,-1 0 0,1 1 0,-1-1-1,1 0 1,-1 0 0,1 0-1,-1 0 1,1 1 0,-1-1 0,1 0 2,20 0-2095,-13-1-1149,-6 1-1791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7:22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0 7571,'0'0'1468,"0"0"-905,0 0-35,0 0 560,0 0-23,3 1 50,-1 9-824,-2-3-167,-1 0 0,0-1 0,0 1 0,-1 0-1,0 0 1,0-1 0,-1 1 0,1-1 0,-4 5-124,-36 56 300,34-55-285,-56 72 34,-3-2 1,-4-3-1,-10 2-49,31-29 4,46-49-14,1 1 1,0-1-1,0 1 0,0 0 0,1 0 1,-1 0-1,0 2 10,2-3-7,0-1 0,1 0 1,-1 0-1,1 1 0,0-1 0,-1 0 1,1 0-1,0 1 0,0-1 0,1 0 1,-1 1-1,0-1 0,1 0 0,0 0 1,-1 0-1,2 2 7,1 3-5,1 0 0,0 0 0,0-1 0,1 1 1,0-1-1,0 0 0,1 0 0,-1 0 0,1-1 0,1 0 0,-1 0 1,5 2 4,17 11-1,0-2 1,15 6 0,3-2 98,47 13-98,-51-19 59,-2 1 0,37 20-59,-42-12-192,-20-7-2200,-10 3-5447,-5-17 3442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7:23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4354,'0'0'4818,"0"0"-2788,0 0-1165,0 0-513,0 0-181,5 13 32,-2-6-143,0 1 1,0-1-1,1 0 1,0 0 0,0 0-1,1 0 1,0-1 0,0 0-1,0 0 1,1 0 0,-1-1-1,2 0 1,-1 0 0,0 0-1,5 1-60,38 18 262,1-2 0,1-2-1,29 6-261,23 9 162,-93-32-246,0 1 0,-1 0-1,0 1 1,1 0 0,-1 0-1,-1 1 1,1 0-1,6 7 85,-11-6-4636,-4-3-3950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8:01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9012,'0'0'2068,"0"0"-1209,0 0-291,0 0 16,-5 29-274,1 2-265,0-3-24,-1 0-1,-1 0 1,-1-1 0,-1 1 0,-5 7-21,6-19-12,2-4 149,0 0 0,1 1 0,0-1 0,1 1 0,0-1 0,1 1 0,-1 12-137,4-23 6,-1-1 0,0 0 0,0 0 0,1 1 0,-1-1 0,1 0 1,-1 0-1,1 0 0,0 1 0,-1-1 0,1 0 0,0 0 0,0 0 0,0 0 0,0 0 0,0 0 0,0-1 0,0 1 0,0 0 0,0 0 0,0-1 0,0 1 0,0-1 0,0 1 0,1-1 0,-1 1 0,1-1-6,38 9 134,-35-8-113,18 3 37,1-2-1,0-1 1,0-1 0,1 0-58,-14-1 5,1 0 0,-1-1-1,0 0 1,0-1 0,-1 0 0,1-1 0,-1 0 0,1 0 0,5-5-5,-13 7-56,11-6-189,-1 0 0,0-1 0,1-2 245,7-13-2819,-19 21 1983,-1 0 0,1 0-1,-1 0 1,1 0-1,-1 0 1,0 0-1,0 0 1,0-1 836,-1-7-3348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10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149 144 7363,'0'0'2252,"0"0"-654,0 0-152,0 0-171,0 0-477,-17 17-331,-1-1-392,8-8-54,0 0 0,1 1 0,0 0 0,0 1 0,1 0 0,1 0 0,0 1 0,0 0 0,1 0 0,-4 10-21,5-10 11,1 0-1,1 1 0,0-1 1,1 1-1,0-1 0,0 1 1,2 0-1,-1 3-10,1-14-8,0-1 1,0 1-1,0 0 0,0-1 1,0 1-1,0 0 0,1-1 1,-1 1-1,0-1 0,0 1 1,1 0-1,-1-1 0,0 1 1,0-1-1,1 1 0,-1-1 1,1 1-1,-1-1 0,0 1 1,1-1-1,-1 1 0,1-1 1,-1 0-1,1 1 0,0-1 1,-1 0-1,1 1 0,-1-1 1,1 0-1,0 0 0,-1 1 1,1-1-1,-1 0 0,1 0 1,0 0-1,-1 0 0,1 0 1,0 0 7,1 0-73,1 0 0,-1 0 0,1-1 1,-1 1-1,1-1 0,-1 1 0,1-1 1,-1 0-1,1 0 0,-1 0 73,4-3-179,0 1 0,-1-1 0,0 0 0,1-1 0,-2 1 0,1-1 0,0 0 0,-1-1 0,0 0 179,37-54-1010,-32 45 792,0 1 75,25-46-10,-33 59 172,-1 1 42,0 16 876,-3 111 117,3-126-1060,0 0 1,0-1-1,0 1 1,0 0 0,1-1-1,-1 1 1,0 0 0,0-1-1,0 1 1,1 0 0,-1-1-1,0 1 1,1 0-1,-1-1 1,1 1 0,-1-1-1,0 1 1,1-1 0,-1 1-1,1-1 1,0 1 0,-1-1-1,1 0 1,-1 1 0,1-1-1,0 0 1,-1 1-1,1-1 1,0 0 0,-1 0-1,1 0 1,0 1 0,-1-1-1,1 0 1,0 0 0,-1 0-1,1 0 1,0 0 5,2 0-89,1 0 1,-1-1-1,0 1 0,1-1 1,-1 0-1,0 0 1,0 0-1,1 0 89,5-4-222,0-1 0,0-1 0,0 1 0,-1-1 1,0-1-1,0 1 0,-1-1 0,0-1 0,-1 1 0,2-3 222,15-17-606,-13 15 385,25-26-87,-33 37 320,0 1-1,1-1 1,-1 0-1,0 0 0,1 1 1,-1-1-1,1 1 1,-1 0-1,1 0 0,0 0 1,0 0-1,-1 0 1,1 1-1,0-1 0,1 1-11,-3 1 60,-1 0 0,1 1 0,-1-1 0,1 1 0,-1-1 0,0 1-1,0-1 1,1 1 0,-1-1 0,0 1 0,0-1 0,0 1 0,-1-1-1,1 2-59,0 1 219,0 287 3161,0-287-3400,0 0 1,0-1-1,0 1 1,0 0-1,1-1 1,0 1-1,0 0 1,0-1-1,0 1 1,0-1-1,1 1 1,-1-1-1,1 1 20,15 10-3270,-10-12-2261</inkml:trace>
  <inkml:trace contextRef="#ctx0" brushRef="#br0" timeOffset="1">612 1 11317,'0'0'1345,"0"0"-305,0 0-511,0 0-305,0 0-224,0 0-1185,5 24-5474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8:02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0 8324,'0'0'1905,"0"0"-1553,0 0-160,-32 157 752,17-92 337,0 4-801,3 1-400,7-6-32,2 1-48,3-49-144,0-3-6371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8:22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48,'0'0'2801,"0"0"4077,0 0-4490,0 0-2068,0 0-341,0-3-14,0 2 40,1-1 0,0 1 1,-1 0-1,1 0 0,0 0 0,-1 0 0,1 0 0,0 0 1,0 0-1,0 0 0,0 1 0,0-1 0,0 0 1,0 0-1,0 1 0,0-1 0,0 1 0,0-1 0,0 1 1,1-1-1,-1 1 0,0 0 0,0-1 0,0 1 1,1 0-1,-1 0 0,0 0 0,1 0-5,48-2 260,-30 2-150,128-3 301,-148 3-408,1 0 0,0 0 0,-1 0 0,1 0 0,0 0 0,-1 1 0,1-1 0,0 0 0,-1 0 0,1 0 0,-1 1 0,1-1 0,0 0 0,-1 0 1,1 1-1,-1-1 0,1 1 0,-1-1 0,1 0 0,-1 1 0,1-1 0,-1 1 0,0-1 0,1 1 0,-1 0 0,0-1 0,1 1 0,-1-1 0,0 1 0,1 0 0,-1-1 0,0 1 0,0 0-3,0 25 202,-1-16-123,-1 9-31,-2 0 0,-1-1 0,0 1 0,-1-1 0,-1 0 0,0-1 0,-2 0 0,-9 15-48,-5 13 35,1-1 1,-2 3 9,-4 17-45,22-51 33,2 0 0,0 0 0,1 1 0,0-1 0,1 1 0,0 0 0,1 5-33,1-16 7,0-1 0,0 0 0,0 1-1,1-1 1,-1 0 0,1 1 0,-1-1-1,1 0 1,0 0 0,0 0 0,0 0-1,0 0 1,0 0 0,0 0-1,1 0 1,-1 0 0,1 0 0,-1-1-1,1 1 1,0 0 0,0-1 0,0 0-1,0 1 1,0-1 0,0 0 0,0 0-1,0 0 1,0 0 0,0 0 0,3 0-7,7 1 94,0 1 0,0-2-1,0 0 1,0 0 0,8-1-94,-6 0 118,32 1 83,0-2-1,0-3 1,-1-1-1,1-2 1,33-11-201,43-18-184,-110 29-2431,-11 6-5033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8:29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1 307 9124,'0'0'344,"0"0"43,0 0-400,33-11 16,93-27 242,2 6 0,48-3-245,150 2 804,84 12-804,-104 6 245,360-32 72,447-21 9,-292 61-1986,-762 7 700,-78 0-5454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8:33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1 385 128,'0'0'227,"0"0"173,0 0 283,0 0 2113,0 0 4823,13-25-5756,-12 22-1863,21-38 32,2 1 0,1 2 0,28-33-32,-32 45 12,-3 3 4,1 1 1,1 1-1,0 1 0,2 1 0,14-10-16,-36 28-3,1 1 0,-1-1 0,1 1 0,-1-1 0,1 1 0,-1-1 0,1 1 0,-1 0 0,1-1-1,-1 1 1,1 0 0,-1-1 0,1 1 0,-1 0 0,1 0 0,0 0 0,-1 0 0,1-1 0,-1 1 0,1 0 0,0 0 0,-1 0 0,1 0 0,0 0 0,-1 1 0,1-1 0,-1 0 0,1 0-1,0 0 1,-1 0 0,1 1 0,0-1 3,2 26-30,-6 55 497,-3-1 0,-15 67-467,-8-4-830,-6 2 830,14-77-4957,1-22-3151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9:38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1033 11717,'0'0'96,"0"0"-173,0 0 29,30-6 35,-9 2 13,-4 2 3,1-1 0,-1-1 0,0-1 1,0-1-1,-1 0 0,1-1 0,-1 0 0,-1-2 0,1 1 0,-1-2 0,2-2-3,10-11 26,-1-1-1,-1-1 1,-1-2-1,-1 0 0,12-21-25,-20 25 18,-1 0 1,-1-2-1,-1 0 0,-1 0 0,-2-1 0,0 0 0,2-18-18,-1-14 64,-3 1 1,-2-2 0,-2 1-1,-4 0 1,-2-9-65,2 54 24,-1 0 1,0 0 0,-1 0-1,0 0 1,-1 1 0,-1-1-1,-4-9-24,6 16 20,0 0 0,0 1 0,0-1 0,-1 1-1,0 0 1,0 0 0,0 0 0,0 1 0,-1-1 0,0 1-1,0 0 1,0 0 0,0 1 0,-1 0 0,1 0-1,-1 0 1,-2 0-20,6 2 39,-1 0-1,1 0 1,-1 1-1,1-1 1,-1 1 0,1 0-1,-1-1 1,0 1-1,1 1 1,-1-1-1,1 0 1,-1 0 0,1 1-1,-1 0 1,1-1-1,-1 1 1,1 0-1,-1 0 1,1 1-1,0-1 1,0 0 0,-1 1-1,1-1 1,0 1-1,0 0 1,1-1-1,-1 1 1,0 0 0,1 0-1,-1 0 1,1 1-1,-1-1 1,1 0-1,-1 2-38,-4 10-1,1 0 0,0 0 0,0 1 0,2 0 0,-2 11 1,3-14 39,-13 85 12,-3 96-51,13-119 10,-23 535 78,28-601-89,0 0-1,0-1 1,0 0 0,1 1 0,0-1-1,0 0 1,1 3 1,-1-9-1,-1 1 0,1 0 1,0-1-1,0 1 0,0 0 0,0-1 0,0 0 1,0 1-1,0-1 0,0 1 0,1-1 0,-1 0 1,1 0-1,-1 0 0,1 0 0,-1 0 0,1 0 1,-1 0-1,1-1 0,0 1 0,-1 0 0,1-1 0,0 1 1,0-1-1,1 0 1,3 1-8,1 0 1,-1-1-1,0 0 1,0 0-1,0 0 0,1-1 1,-1 0-1,0 0 1,0-1-1,0 0 0,0 0 1,-1 0-1,1 0 1,0-1-1,-1 0 1,5-4 7,7-5-19,-2-2 1,0 1-1,0-2 1,6-8 18,-7 7-13,33-37-70,-29 31 64,1 0 0,1 1 0,1 1 0,1 1 0,1 0-1,9-4 20,-28 21-14,0 0-1,1-1 1,-1 1-1,1 1 0,-1-1 1,4 0 14,-7 2-1,0 0 0,0-1-1,0 1 1,0 0 0,0 0 0,-1 0 0,1 0-1,0 0 1,0 0 0,0 1 0,0-1 0,0 0 0,0 0-1,0 1 1,0-1 0,-1 0 0,1 1 0,0-1 0,0 1-1,-1-1 1,1 1 0,0-1 0,0 1 0,-1 0-1,1-1 1,-1 1 0,1 0 0,0-1 0,-1 1 0,1 0-1,-1 0 1,0 0 0,1 0 0,-1-1 0,0 1-1,1 0 1,-1 0 0,0 0 0,0 1 1,4 30 50,-1 1-1,-2 0 1,-2 31-50,-1-2 30,-1 103 304,-1 2-3734,4-166-2008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9:38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1 221 9909,'0'0'1184,"0"0"-885,24-12-366,-16 7 68,15-7 34,1-1-1,-2-1 1,0-1-1,-1-1 1,0-1-1,12-13-34,-23 19 18,37-35 35,-42 42-51,-1 1 0,1 0 0,0-1 0,0 2 0,0-1 0,0 1 0,1-1 0,-1 1 0,1 1 0,-1-1-2,-4 2 0,0 0 1,-1 0-1,1-1 1,0 1-1,-1 0 1,1 0-1,0 0 1,-1 0-1,1 0 1,0 0-1,-1 0 1,1 1-1,-1-1 1,1 0-1,0 0 1,-1 0-1,1 1 1,0-1-1,-1 0 0,1 1 1,-1-1-1,1 0 1,-1 1-1,1-1 1,-1 1-1,1-1 1,-1 1-1,1-1 1,-1 1-1,0-1 1,1 1-1,-1-1 1,0 1-1,1-1 1,-1 1-1,3 27 34,-2-21-16,1 67 158,-2 0 1,-4 0-1,-13 70-176,-3-21-128,17-102-953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6:48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7283,'0'0'1051,"0"0"-314,0 0-180,0 0 116,0 0-100,0 0-466,2-5-208,2-2 107,0 1 1,0 0 0,0-1-1,1 1 1,0 1-1,0-1 1,1 1 0,-1 0-1,1 0 1,0 0 0,1 1-1,-1 0 1,1 0-1,-1 1 1,4-1-7,15-7 39,0 0 0,0 2 0,26-5-39,-23 8 18,0 1 1,1 1-1,0 2 1,0 0-1,0 3 1,0 0-1,-1 1 1,1 2-1,-1 1 1,1 2-1,-1 0 1,-1 2-1,0 1 1,0 1-1,15 9-18,-11-3 90,-1 0 0,-1 2 0,-1 1 1,0 1-1,-1 1 0,-2 2 0,0 0 0,-2 2 0,-1 0 0,-1 2 0,-1 0 0,-1 2 0,-2 0 0,-1 1 0,-1 0 0,-2 1 1,5 19-91,49 212 444,-31-115-344,-14-59-69,-4 1 1,-4 0-1,-4 1 0,-2 75-31,-8-147-1,-4 842 146,3-807-152,-2 36 24,4-1 1,4 1 0,10 41-18,22 136 230,-5 86-230,-15-133 1162,-12-179-1112,1 0-1,1 0 1,3-1-1,1 0 1,2 0-1,2-1 1,1-1-1,2-1 1,19 28-50,17 37 302,-5 1 1,-3 3-1,0 18-302,74 172 1067,-52-148-898,3 6 142,19 21-311,-78-156 13,1 0 0,0-1 0,2 0 0,0-2 0,1 0 0,1 1-13,37 29 57,17 9-57,-37-30 7,-14-11 1,0 0 0,1-2 0,1 0 1,0-2-1,0 0 0,1-2 0,0 0 0,1-2 1,0 0-1,0-2 0,0 0 0,9-1-8,115 8 16,0-7 0,24-7-16,-28-9 43,-38 3 58,16 4-101,155-2 243,-278-12-1990,-1 11 1069,-1 0 1,0 0 0,0 0-1,0 1 1,-1-1-1,0 1 1,-1 0-1,1 0 1,-6-5 677,-1-1-972,-1 0 1,0 1-1,0 0 1,-6-3 971,2 5-208,-2-1 3292,17 10-1879,5 1-764,27 0-163,-6-1 65,0 2-1,0 0 0,1 2-342,-18-2 113,-1 0-1,0 1 0,1 0 0,-1 0 0,0 1 0,0 0 1,0 0-1,-1 1 0,1 0 0,-1 0 0,0 0 0,3 3-112,-6-3 129,0 0-1,-1 0 1,1 0-1,-1 0 1,1 0-1,-1 1 0,-1-1 1,1 1-1,-1-1 1,1 1-1,-1 0 1,-1-1-1,1 1 0,-1 0 1,0 0-1,0 2-128,0 3 206,0 0 0,0-1 1,-2 1-1,1 0 0,-1 0 0,-1-1 0,-2 7-206,-9 12 171,-1-1 1,-1-1-1,-2 0 0,-14 16-171,9-12 30,-5 9-11,27-39-635,0 1 0,-1-1 1,1 1-1,0-1 1,0 0-1,-1 1 0,1-1 1,0 0-1,-1 0 0,1 0 1,0 0-1,0 0 0,-1 0 1,1-1-1,-1 1 616,-2 0-3699,-4 0-781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18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8788,'0'0'723,"0"33"-312,2 326-299,-1 86 504,-2 486 832,-24-4-721,14-707-690,-6 101-168,16 73 131,5-360-899,-2-30-474,1-18-1717,-3-34-1830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19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9236,'0'0'512,"0"0"-431,26-4-52,-14 2-23,49-9 88,0 4 1,34 1-95,270-1 944,523-14 763,-568 10-1519,1320-63 14,-977 45-119,-662 29-83,0 0 1,-1 0 0,1 0-1,0 1 1,-1-1-1,1 0 1,0 0 0,-1 1-1,1-1 1,-1 0 0,1 1-1,0-1 1,-1 0-1,1 1 1,-1-1 0,1 1-1,-1-1 1,0 1 0,1-1-1,-1 1 1,1-1-1,-1 1 1,0 0 0,0-1-1,1 1 1,-1 0 0,0-1-1,0 1 1,0 0 0,1-1-1,-1 1 0,2 28 54,-2-18 14,18 829 1492,-19-653-1466,-24 511 2,-33-2-66,-39 426 74,86-900-801,11-215-794,0-9-1057,-3-15-5213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2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0 251 1105,'0'0'8417,"31"-2"-6835,293-20-1318,336-4 1753,-188 10-1236,656-54 376,-105 5-707,-744 52-440,292 1 142,-538 10-202,-29-2-492,-10 0-391,-17-3-2381,-31-1-4885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11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176 535 8292,'0'0'1088,"0"0"521,0 0-123,0 0-347,-21 3-509,21-3-630,-20 2 166,1 1 0,-1 1 1,-8 3-167,26-6 11,0 0 1,-1 0 0,1 0-1,0 1 1,0-1 0,0 0-1,1 1 1,-1-1 0,0 1-1,0 0 1,1-1-1,-1 1 1,1 0 0,-1 0-1,1 0 1,0 0 0,0 0-1,0 0 1,0 0 0,0 2-12,-1 2 11,1 0-1,0 1 1,0-1 0,1 1 0,0 6-11,-1-1 12,-2 173 131,10 50-143,0 37-837,-7-273 816,0 1 0,0 0 0,0-1 0,-1 1 0,1 0 0,0 0 0,0-1 1,-1 1-1,1 0 0,0 0 0,-1 0 0,1-1 0,0 1 0,0 0 0,-1 0 0,1 0 0,0 0 0,-1 0 0,1-1 1,0 1-1,-1 0 0,1 0 0,-1 0 0,1 0 0,0 0 0,-1 0 0,1 0 0,0 0 0,-1 1 0,1-1 0,0 0 1,-1 0-1,1 0 0,0 0 0,-1 0 0,1 0 0,0 1 0,0-1 0,-1 0 0,1 0 0,0 0 0,-1 1 0,1-1 1,0 0-1,0 1 0,0-1 0,-1 0 0,1 0 0,0 1 0,0-1 0,0 0 0,0 1 0,-1-1 0,1 0 0,0 1 0,0-1 1,0 0-1,0 1 0,0-1 0,0 0 0,0 1 0,0-1 0,0 1 0,0-1 0,0 0 0,0 1 0,1-1 0,-1 0 1,0 1 20,-4-11-282,0 1 0,1-1 0,0 0 0,1 1 0,0-1 0,1 0 0,-1-1 0,2-8 282,-1 13-15,-1-22 28,1 1 1,2-18-14,0 36 1,0 1-1,0-1 1,1 0 0,0 1 0,0-1 0,1 1-1,0 0 1,1 0 0,0 0 0,2-2-1,12-16 17,2 1-1,0 1 1,2 0 0,0 2-1,5-2-16,129-99 69,-47 39-48,-71 53-55,-2-1-1,-1-2 1,-1-1-1,-1-3 35,-22 24-207,-1 0 1,0 0-1,-1-1 0,-1 0 0,0-1 0,-1 0 1,-1 0-1,0-1 0,-1 1 0,-1-1 0,0 0 0,0-16 207,-3 14-25,0-1 0,-1 1 0,-2-3 25,1 14 31,0 1 1,-1-1 0,0 1 0,0-1 0,0 1 0,-1 0-1,-1 0 1,1 1 0,-1-2-32,-13-18 795,-1 0-1,-1 2 1,-2 0-1,0 1 1,-6-4-795,27 27 19,0 0 1,0 0-1,0-1 1,0 1 0,0 0-1,-1 0 1,1 0-1,0 0 1,0 0-1,0-1 1,0 1 0,0 0-1,0 0 1,-1 0-1,1 0 1,0 0 0,0 0-1,0 0 1,0-1-1,0 1 1,-1 0-1,1 0 1,0 0 0,0 0-1,0 0 1,-1 0-1,1 0 1,0 0-1,0 0 1,0 0 0,0 0-1,-1 0 1,1 0-1,0 0 1,0 0 0,0 0-1,-1 0 1,1 1-1,0-1 1,0 0-1,0 0 1,0 0 0,0 0-1,-1 0 1,1 0-1,0 0 1,0 0-1,0 1 1,0-1 0,0 0-1,0 0 1,-1 0-1,1 0 1,0 1 0,0-1-1,0 0 1,0 0-1,0 0 1,0 0-1,0 1 1,0-1 0,0 0-20,-1 17 277,2-10-277,-11 796 400,10-796-375,-1 2-176,1-1-1,1 0 0,0 1 0,0-1 1,0 0-1,2 2 152,-3-8-50,1 0 1,-1-1-1,1 1 1,0-1-1,0 1 1,0-1-1,0 1 1,0-1-1,0 0 0,0 1 1,0-1-1,0 0 1,1 0-1,-1 0 1,0 0-1,1 0 1,-1 0-1,1 0 1,-1 0-1,1-1 0,0 1 1,-1-1-1,1 1 1,0-1-1,-1 0 1,1 1-1,0-1 1,-1 0-1,1 0 0,1 0 50,5 0-63,0-1-1,0 0 1,0 0-1,0 0 1,-1-1-1,1 0 1,-1-1-1,1 1 1,-1-2-1,0 1 1,0-1-1,0 0 1,0 0-1,-1-1 1,1 0-1,-1-1 64,19-14 5,-12 10 17,0-1 0,0 2-1,7-4-21,-16 11-15,0 0-1,0 0 0,0 0 0,0 1 1,0-1-1,0 1 0,0 0 1,1 0-1,-1 1 0,0-1 0,1 1 1,-1 0-1,0 0 0,1 0 1,1 1 15,-3 1 20,-1-1 0,1 1 1,0 0-1,0 0 1,-1 0-1,1 0 0,-1 0 1,1 1-1,-1-1 1,0 1-1,0 0 0,0-1 1,-1 1-1,2 2-20,7 10 120,-5-9-129,0 0 0,0 0 1,0 0-1,1-1 0,0 0 0,0 0 0,0-1 0,1 1 0,-1-1 1,1-1-1,0 1 0,0-1 0,0-1 0,1 1 0,-1-1 0,1 0 1,-1-1-1,1 0 0,0 0 0,-1 0 0,1-1 0,0 0 0,0-1 1,-1 0-1,3 0 9,-3-1-37,-1 0 1,0 0 0,0-1 0,0 1 0,-1-1-1,1-1 1,-1 1 0,1-1 0,-1 0-1,0 0 1,-1 0 0,1-1 0,-1 1-1,0-1 1,0 0 0,0 0 0,0-1 0,0-1 36,7-13-209,0-1 1,0-1-1,-2 0 1,2-9 208,15-60-30,-4 0 1,-3-2 0,-5 0-1,-1-47 30,-9 47 875,-4 91 427,0 7-8,-3 59 112,-4 17-1406,-3 41-19,7 318-92,3-276-3955,0-164 4028,0 1 0,0-1 0,1 0-1,-1 0 1,0 1 0,0-1 0,0 0 0,0 1 0,0-1 0,0 0 0,0 0 0,-1 1 0,1-1 0,0 0 0,0 0 0,0 1 0,0-1 0,0 0 0,0 0 0,0 1 0,0-1 0,-1 0 0,1 0 0,0 0 0,0 1 0,0-1 0,-1 0 0,1 0 0,0 0 0,0 1 0,0-1 0,-1 0 0,1 0 0,0 0 0,0 0 0,-1 0 0,1 0 0,0 0 0,-1 0 0,1 0 0,0 0-1,0 1 1,-1-1 0,1 0 0,0-1 0,0 1 0,-1 0 38,-10-6-245,5-3 218,1 0 1,0-1-1,0 0 1,0 1-1,1-2 1,1 1-1,0 0 1,0-3 26,1 8 28,-8-32 1036,2 0-1,1 0 1,2 0 0,2-1 0,1-20-1064,1 54 28,1 0 0,0 0-1,1 0 1,-1 0-1,1 0 1,-1 0 0,1 0-1,0 0 1,1 0-1,-1 1 1,1-1-1,-1 0 1,1 1 0,0-1-1,1 1 1,-1-1-1,0 1 1,1 0 0,0 0-1,0 0 1,0 0-1,0 1 1,0-1 0,1 1-1,-1 0 1,1 0-1,-1 0 1,1 0 0,0 1-1,0 0 1,-1-1-1,2 1-27,5-3-123,0 1-1,0 0 0,1 1 0,-1 0 0,0 1 0,1 0 0,9 0 124,10 1-4223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22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5635,'48'0'349,"655"0"2906,288 27 782,-407-7-2616,-437-16-1265,1411 65 1337,-1272-50-1280,-185-17-5065,-142-2-5927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23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1 8900,'0'0'590,"0"0"-350,0 0 253,0 0-151,-13 21-46,13-21-296,-13 21 47,1 1 0,1 0 0,-6 20-47,11-21 15,1 1-1,1-1 1,2 1-1,0 0 0,0 8-14,-7 566 404,1-38 22,-18-44-50,-4 85 48,23-435-385,-7-1-1,-8-1 0,-16 46-38,27-163-215,-6 29 479,12-26-4819,5-72-2718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25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33 411 6851,'0'0'1852,"0"0"-993,0 0-182,0 0 340,0 0-222,-6 11-232,-15 30-363,16-36-179,5-14-18,2-8 77,2 0 0,0 0 0,1 0 0,0 1 0,2-1 0,-1 1 0,6-6-80,5-16 72,7-21-1,-4 9-18,2 1 0,2 1 0,14-21-53,-30 62-93,-3 11-103,0 16 97,-5-19 121,9 83-44,-4 0-1,-6 54 23,1-61-2284,0-72-1534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25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43 9092,'-15'-38'2657,"15"35"-1904,0 3-753,5-2 32,32 2 272,20 0 336,15 0-432,15 0-96,-52 0-112,0 0-4050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26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3394,'2'23'594,"22"323"1720,-22 348 924,-27-245-2462,0-7-359,24-428-403,-1 513 220,5-509-10,-1-10-3046,-2-29-4024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4:28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5170,'0'0'1967,"0"0"-970,0 0-380,0 0 218,0 0-280,0 24-267,0 146-91,2 28 277,-4 222 461,0-378-872,-1 0 1,-3 0 0,-1 0-1,-2-1 1,-1 0-1,-14 32-63,23-71-279,-5 10 544,0-9-5416,6-3-1236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6:36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1457,'0'0'10917,"0"0"-10389,0 0-512,0 0 48,149 145 48,-97-107-16,3-6 32,-1-3-48,4-2-48,-11-7-32,-7-2 32,-10-3-32,-16-1-2017,-14-1-4018,0 3 1681,-19-3 3506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6:37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0 202 9989,'0'0'2081,"0"0"-657,0 0-832,0 0-351,0 0-1,0 0 144,82-65 416,-10 36-320,1-1-271,-9 6-145,-9 1 16,-8 8-80,-12 4 16,-5 6-16,-30 5-2177,0 0-6900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12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8148,'0'0'861,"0"0"-431,0 0-249,0 0-37,8 1 30,53 5 531,1-2-1,-1-3 1,4-3-705,54 1 754,74 11 318,3 9-1072,5 0 142,-64-16-269,-109-3-427,-23 0-3005,-5-2-2875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13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1 7235,'0'0'1356,"0"0"-980,0 0 104,0 0 462,25 17 61,20 15-205,11 13-798,-50-40 53,-1-1-1,0 2 1,0-1 0,0 1 0,-1-1 0,0 1 0,0 0 0,0 1 0,-1-1 0,0 1 0,0 0 0,-1-1 0,0 1-1,0 0 1,0 1-53,0 3 71,2 10 43,-1-1-1,0 1 1,-2 0-1,-1 0 1,-1 6-114,1 3 136,-1-20-77,0 0-1,0 0 0,-1 0 1,0 0-1,-1 0 0,0-1 1,0 1-1,-1-1 0,0 0 1,-1 0-1,0-1 0,-1 1 1,1-1-1,-2 0 0,1 0 0,-1-1 1,0 0-1,-1 0 0,1-1 1,-6 4-59,-20 12 380,-1 0 0,-1-3 0,-1 0 0,-20 5-380,41-17 85,11-4-220,-3 1 303,-4-3-4333,11-1-4247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12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0 517 13222,'22'-2'-120,"-6"1"104,-4 1 13,0 0 0,0-1 1,0-1-1,1 0 1,-2 0-1,1-2 0,0 1 1,-1-1-1,1-1 0,-1 0 1,-1-1-1,1 0 3,9-8 55,-2-2 0,1 0 0,-2 0 0,0-2 1,-1 0-1,-1-1 0,-1-1 0,3-5-55,0-3-61,-1-1 1,-1 0 0,-2-2-1,0 1 1,5-26 60,-15 42-87,0 0 0,-1-1 0,0 1 0,-1-1 0,-1-10 87,0 25 7,0-1 0,0 1 0,0-1-1,0 1 1,0-1 0,-1 1 0,1 0 0,0-1 0,0 1 0,-1-1 0,1 1-1,0 0 1,-1-1 0,1 1 0,0-1 0,-1 1 0,1 0 0,0 0 0,-1-1 0,1 1-1,-1 0 1,1 0 0,-1-1 0,1 1 0,0 0 0,-1 0 0,1 0 0,-1 0 0,0 0-7,-21-2 223,17 2-170,0 0 0,0 0 0,1 1 1,-1 0-1,1 0 0,-1 1 0,1-1 0,-4 2-53,1 2 51,1 1-1,0-1 1,0 1-1,1 0 1,0 1-1,0-1 1,0 1-1,1 0 1,0 0-1,-2 5-50,-7 16 61,1 0 0,-2 11-61,2 3 52,1 1 0,2 0-1,2 1 1,1 11-52,1 25 164,5 70-164,0-141 3,0 0-1,1 0 1,1 0-1,-1 0 1,1 0-1,1 0 1,-1-1-1,3 3-2,-4-7-3,1-1 1,0 0-1,0 0 0,0 0 0,1 0 0,-1 0 0,0-1 0,1 1 0,0-1 1,0 1-1,0-1 0,0 0 0,0 0 0,0 0 0,0-1 0,1 1 0,-1-1 1,1 0-1,-1 0 0,1 0 0,1 0 3,8 1-29,1 0 0,-1-1 0,1-1 0,-1 0 1,1-1-1,0 0 0,-1-1 0,1-1 0,-1 0 0,0-1 0,7-3 29,21-10-31,-1-1-1,35-23 32,-3 2 15,-64 35-15,-6 3 0,-1 0 0,1 0 0,-1 0-1,1 1 1,0-1 0,-1 1 0,1-1 0,0 1-1,-1 0 1,1-1 0,0 1 0,0 0 0,-1 4-11,-3 32 186,-1-1 0,-2 1 1,-2-1-1,-6 18-175,-2 14 145,12-51-105,1 0 0,1 0 0,0 12-40,1-28-4,0 1 0,0-1 0,0 1 0,0-1 0,0 1 0,0-1 1,0 1-1,0-1 0,0 1 0,0 0 0,0-1 0,0 1 0,1-1 0,-1 1 0,0-1 0,0 0 0,0 1 1,1-1-1,-1 1 0,0-1 0,1 1 0,-1-1 0,0 0 0,1 1 0,-1-1 0,1 0 0,-1 1 0,1-1 0,-1 0 4,1 0-38,0 0-1,0 0 1,0 0-1,0 0 1,0 0-1,0 0 1,0 0-1,0-1 1,0 1-1,0 0 1,0-1-1,0 1 1,0-1-1,0 1 1,0-1 38,4-2-457,-1-1 0,0 1 0,-1 0 0,1-1 0,-1 0 0,0 0 1,0 0-1,0 0 0,0-1 0,-1 1 0,1-1 0,-1 1 0,0-1 0,-1 0 0,2-3 457,12-43-5381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1 3041,'0'0'5187,"0"0"-3576,0 0-1109,0 0-59,0 0 138,-2 26-261,-9 295 334,6-172-453,-6-1 1,-28 133-202,-1-35-75,40-245-51,0 0-1,0 0 0,0 0 1,0-1-1,0 1 0,-1 0 1,1 0-1,0 0 1,-1 0-1,1 0 0,0 0 1,-1-1-1,1 1 0,-1 0 1,0 0-1,1-1 1,-1 1-1,1 0 0,-1-1 1,0 1-1,0 0 0,1-1 1,-1 1-1,0-1 1,0 0-1,0 1 0,0-1 1,1 1-1,-1-1 0,0 0 1,0 0-1,0 0 1,0 1-1,0-1 0,0 0 1,0 0-1,0 0 127,-1-1-343,1 1-1,-1-1 0,0 1 1,0-1-1,1 0 1,-1 0-1,1 1 1,-1-1-1,1 0 1,-1 0-1,1-1 1,0 1-1,-1 0 1,1 0-1,0-1 1,0 1-1,-1-2 344,-7-16-2142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14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6835,'0'0'1545,"0"0"-937,0 0-450,-1 22 255,0-1-209,-2 3 83,2 0 0,1 0 1,1 0-1,1-1 1,3 13-288,-2-22 144,0 0 1,1 0-1,1 0 0,0 0 1,1-1-1,0 0 0,1 0 1,0-1-1,2 2-144,-5-9 39,1 1-1,-1-1 0,1 0 0,0 0 1,1-1-1,-1 0 0,1 0 1,-1 0-1,1 0 0,0-1 1,1 0-1,-1 0 0,1-1 1,-1 1-1,1-2 0,0 1 1,-1-1-1,1 0 0,6 1-38,-4-2 25,-1 1-1,0-1 1,1 0-1,-1-1 1,0 0-1,1 0 1,-1-1-1,0 0 1,0 0-1,0-1 1,0 0-1,-1 0 1,1-1-1,-1 0 1,0 0-1,0-1 1,6-5-25,8-9-30,-1-1 0,-2-1 0,0-1 1,-1 0-1,-1-1 0,-1-1 0,5-12 30,-18 32-3382,-2 4-3470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15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4 6707,'0'0'1435,"0"0"-1002,0 0-215,0 0 497,0 0-686,0-1 0,0 1 0,0 0-1,0 0 1,0 0 0,0-1-1,0 1 1,0 0 0,0 0 0,1 0-1,-1 0 1,0 0 0,0-1-1,0 1 1,0 0 0,0 0 0,0 0-1,1 0 1,-1 0 0,0 0 0,0 0-1,0 0 1,0-1 0,1 1-1,-1 0 1,0 0 0,0 0 0,0 0-1,1 0 1,-1 0 0,0 0 0,0 0-1,0 0 1,0 0 0,1 0-1,-1 0 1,0 0 0,0 0 0,0 1-1,1-1 1,-1 0 0,0 0 0,0 0-1,0 0 1,0 0 0,0 0-1,1 0 1,-1 0 0,0 1 0,0-1-1,0 0 1,0 0 0,0 0-1,0 0 1,1 0 0,-1 1 0,0-1-1,0 0 1,0 0 0,0 0-29,1 7 193,0 1 0,0-1 0,0 0 0,-1 0 0,0 1 0,-2 4-193,2 14 312,-4 25 116,-1 0-1,-2 0 1,-12 39-428,-9 52 406,24-107-381,-4 20 59,-7 22-84,15-76-76,0-1-1,0 0 1,0 1 0,0-1-1,0 0 1,0 0 0,0 1 0,0-1-1,0 0 1,0 0 0,0 1-1,0-1 1,0 0 0,0 0-1,-1 1 1,1-1 0,0 0-1,0 0 1,0 0 0,0 1-1,0-1 1,-1 0 0,1 0 0,0 0-1,0 0 1,0 1 0,-1-1-1,1 0 1,0 0 0,0 0-1,-1 0 1,1 0 0,0 0-1,0 0 1,-1 0 0,1 1 0,0-1-1,0 0 1,-1 0 0,1 0-1,0 0 1,0 0 0,-1 0-1,1-1 1,0 1 0,0 0-1,-1 0 1,1 0 0,0 0 0,0 0-1,-1 0 1,1 0 0,0 0-1,0-1 1,-1 1 0,1 0-1,0 0 1,0 0 0,0 0-1,0-1 1,-1 1 76,-8-13-4298,-1-8 576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15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6707,'0'0'1102,"0"27"-550,0 0-396,-1 19 562,3 0 1,6 45-719,-1-48 1134,1-1 1,12 34-1135,-16-62 123,1-1 1,0 0 0,1 0-1,0-1 1,1 0 0,1 0-1,0-1 1,0 0 0,1 0-1,8 7-123,-13-14 8,0-1-1,0-1 1,0 1-1,0-1 1,1 1-1,-1-1 0,1 0 1,0-1-1,0 1 1,-1-1-1,1 0 0,0 0 1,0-1-1,0 1 1,0-1-1,0 0 0,0-1 1,0 1-1,0-1 1,0 0-1,0 0 1,0 0-1,-1-1 0,1 0 1,0 0-1,-1 0 1,4-2-8,7-11-158,0 0 0,-1-1 0,-1-1 0,0 0 0,-1 0 0,-1-2 0,0-1 158,1 0-1421,-5 11 163,2-7-568,-6 5-3166,-3 10 2399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1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52 736,'0'0'5822,"0"0"-4078,0 0-1445,18-1 440,38-4-27,174-11 2023,404 18-1798,-633-2-1148,-1 0 1,1 0-1,0 0 1,-1 0-1,1 0 1,0 0-1,-1 0 1,1-1-1,0 1 1,-1 0-1,1-1 1,-1 1-1,1 0 1,-1-1-1,1 1 1,0 0-1,-1-1 1,0 1-1,1-1 1,-1 1-1,1-1 1,-1 1-1,1-1 1,-1 0-1,0 1 1,0-1 0,1 1-1,-1-1 1,0 0-1,0 1 1,0-1-1,1 0 1,-1 1-1,0-1 1,0 0-1,0 1 1,0-1-1,0 0 1,0 1-1,0-1 1,-1 0-1,1 1 1,0-1-1,0 0 211,0-3-954,0-2-809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16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10 7860,'0'0'803,"0"0"-609,0 0 4,0 0 354,29-2 179,-29 2-731,52-5 608,17 3-608,-63 2 40,-1 0 0,1 1 0,-1 0-1,1 0 1,-1 0 0,0 1-1,1 0 1,-1 0 0,0 0 0,0 0-1,0 1 1,0 0 0,-1 0-1,1 0 1,-1 1 0,0 0 0,0-1-1,0 1 1,0 1 0,-1-1-1,1 0 1,-1 1 0,0 0 0,-1 0-1,1 0 1,-1 0 0,2 5-40,0 0 50,-1 0 0,0 1 0,0-1 0,-1 1 0,0 0 0,-1-1 0,0 1 0,-1 0-50,0-3 24,0 0 0,-1-1 1,1 1-1,-1 0 0,-1-1 0,0 1 1,0-1-1,0 1 0,-1-1 1,0 0-1,-3 5-24,-1-2 20,-1-1-1,0 0 1,0 0 0,0-1 0,-1 0 0,0-1-1,-1 0 1,0 0 0,0-1 0,0 0 0,-1-1-1,0 0 1,-2 0-20,-6 2 1,-1-1 0,1-1 0,-1 0 0,0-2 0,0 0 0,-1-1 0,-8-1-1,18-1-337,-21-1-1021,31 1 1020,0 0 0,0 0 0,0-1-1,0 1 1,0 0 0,0-1 0,0 1 0,0 0 0,0-1 0,0 1 0,0-1 0,0 0 0,0 1 0,0-1 0,1 0-1,-1 0 1,0 1 0,0-1 0,1 0 0,-1 0 0,0 0 0,1 0 0,-1 0 338,-3-9-3431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29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16,'0'0'53,"0"0"25,0 0 12,0 0-23,0 0-70,0 0-23,0 0 12,-6 5 28,-1 0-6,5-3-4,-1 0 0,1 0 0,-1 1 0,1-1 0,0 0 0,0 1 0,0-1 0,0 1 0,0 0 0,0 1-4,0-1 172,-1 1 1,1-1 0,-1 1-1,0-1 1,0 0 0,0-1-1,0 1 1,-1 0 0,1-1-1,-1 0 1,1 0 0,-1 0-1,0 0 1,0 0 0,0-1-1,0 0 1,0 1 0,-3-1-173,-9 2 1976,0-1 0,-1-1 1,1 0-1,-2-2-1976,14 1 341,3 0 190,1 0-200,0 0-168,0 0-142,0 0-114,0 0-89,3 0-10,127 1 279,0 6 0,24 8-87,176 18 208,52-13-208,-141-8 29,413 26 137,-461-26 75,158 5 996,-300-17-1143,111 0 313,74 13-407,-43 6 742,89-6-742,-282-13 24,0 0 10,0 0 17,0 0-21,0 0 2,-10-3-1849,-7-10-1992,1 0 1,-12-12 3808,18 16-1430,-6-7-2455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30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2705,'0'0'2137,"0"0"-875,0 0-285,0 0-166,0 0-251,0 0-72,16-9 422,-7 3-728,-3 2-48,0 0-1,0 0 1,1 1 0,0 0 0,-1 0 0,7-1-134,-9 3 67,-1 0-1,1 1 1,-1-1 0,1 1 0,-1 0 0,1 0-1,-1 1 1,1-1 0,0 1 0,-1-1 0,1 1 0,-1 0-1,0 0 1,1 1 0,-1-1 0,0 1 0,0 0-1,0 0 1,1 0-67,20 16 414,0 0-1,-1 2 1,-1 0 0,16 21-414,-26-28 87,0 2 0,-1 0 1,-1 0-1,-1 1 0,0 0 1,-1 0-1,-1 1 0,3 11-87,-6-16 107,-2 0-1,0 0 0,0 0 1,-1 0-1,0 0 1,-1 0-1,-1 2-106,1-7 98,-1 1 1,0-1-1,-1 0 1,1 0-1,-1-1 1,-1 1-1,1 0 1,-1-1-1,0 1 1,-1-1-1,1 0 1,-3 3-99,-9 8 113,-1 0 0,0-1 0,-1-1 0,-1 0 0,0-1 0,-1-1 0,-4 1-113,-16 8 105,-1-2 0,-1-1 1,-9 1-106,49-20-7,-1 1-1,1-1 1,-1 1 0,1-1 0,-1 1 0,1 0 0,0-1 0,0 1 0,-1 0 0,1 0 0,0 0-1,0 0 1,0 0 0,0 0 0,0 0 0,0 1 0,0-1 7,-1 12-3366,2-7-2602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34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1 780 6147,'0'0'555,"0"0"-590,0 0-82,0 0 157,18-6 80,39-15 557,42-23-677,-53 22 405,1 2 0,1 2 0,42-9-405,152-27 539,-59 16-182,362-86 1241,-219 65-969,-148 29-506,-118 17 824,13-7-947,-24 6 116,0 2 0,8 2-116,-20 3 17,-1-2 0,22-8-17,-19 5 326,39-6-326,12-1 1485,58-21-1485,-105 28 39,-11 3 12,2 2-1,-1 1 1,1 2 0,31 0-51,-44 2 35,-1-1-1,1 0 1,-1-2 0,0 0 0,3-3-35,6 0 34,0-1-10,1 2 1,-1 1-1,1 1 1,1 1-1,-1 2-24,58-9 115,-80 8 206,-8 3-314,0 0-1,1 0 0,-1-1 1,0 1-1,0 0 1,1 0-1,-1 0 0,0-1 1,1 1-1,-1 0 1,0 0-1,1 0 0,-1 0 1,0 0-1,1 0 1,-1 0-1,0 0 0,1 0 1,-1 0-1,0 0 1,1 0-1,-1 0 0,0 0 1,1 0-1,-1 0 1,0 0-1,1 0 0,-1 0 1,0 0-1,1 1 1,-1-1-1,0 0 1,0 0-1,1 0 0,-1 1 1,0-1-1,0 0 1,1 0-1,-1 1 0,0-1 1,0 0-1,0 1 1,1-1-1,-1 0 0,0 0 1,0 1-1,0-1 1,0 0-1,0 1 0,0-1 1,0 0-1,1 1 1,-1-1-1,0 0 0,0 1 1,0-1-1,0 0 1,-1 1-1,1-1-6,1 26-4005,-1-19 852,0 3-5947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35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11413,'0'0'1209,"0"0"-361,0 0-616,0 0-216,12-2-53,2 0 53,-1 1-1,1 0 1,-1 1 0,1 1-1,-1 0 1,1 1 0,-1 0-1,2 1-15,39 13 238,52 22-238,-84-29 33,-1 1 0,0 2 0,0 0-1,-1 1 1,0 1 0,-1 1-33,-16-12 68,1 0 0,-1 1 0,0-1 0,0 1 0,0 0 0,0-1 0,-1 1 0,0 1 0,1-1 0,-2 0 0,1 0 0,0 1 0,-1-1 0,0 1-1,0-1 1,0 1 0,0-1 0,-1 1 0,0 0 0,0 0 0,0-1 0,-1 1 0,1-1 0,-1 1 0,0 0 0,0-1 0,-1 1 0,0-1 0,1 0 0,-1 0 0,-1 1 0,1-1 0,0 0 0,-1 0-68,-13 16 137,-1 1 1,-1-2 0,-1 0 0,0-2-1,-10 7-137,-16 10 420,-2-2 0,-3-1-420,38-23 67,-1-1 1,1-1-1,-2 0 0,1 0 0,0-2 0,-15 4-67,27-7-143,1 0 0,-1 1 0,0-1-1,0 0 1,1 0 0,-1 1 0,1-1 0,-1 0 0,1 1-1,0-1 1,-1 1 0,1-1 0,0 0 0,0 1 0,0-1-1,0 1 1,0-1 0,0 0 0,1 1 0,-1-1 0,1 2 143,-1 5-1791,0 1-4596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12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38 122 5458,'0'0'2994,"-3"-114"-849,-9 107-560,2 7-1057,5 0-528,0 0-224,3 22-1585,2 14-320,0 7 768,0-23-1712,0-5-977</inkml:trace>
  <inkml:trace contextRef="#ctx0" brushRef="#br0" timeOffset="1">38 122 576,'112'154'2628,"-56"-89"57,-51-59-2405,0-1-1,0 0 1,-1 1-1,0 0 1,0 0-1,0 1 1,-1-1-1,0 1 0,0-1 1,0 2-280,11 41 550,4 11-313,-17-55-233,1 0 0,1-1 0,-1 1 0,1-1 0,-1 0 0,1 1 0,1-1 0,-1-1 0,0 1 0,2 1-4,-1-3-104,-1 0 1,0 0-1,1 0 0,-1-1 1,1 1-1,-1-1 0,1 0 1,0 0-1,-1 0 0,1-1 1,0 1-1,0-1 1,0 0 103,55-2-1626,-49 1 1494,8-1 39,0-2 1,0-1 0,-1 0 0,1-1-1,-2 0 1,15-9 92,-14 7 82,0 1-1,0 0 0,0 1 1,1 1-1,0 1 0,0 0 1,3 1-82,-14 2 267,1 1 1,-1-1 0,1 2 0,-1-1-1,0 1 1,1 0 0,4 2-268,-8-2 76,-1 0 1,0 1-1,0 0 0,0-1 1,-1 1-1,1 0 0,0 0 1,-1 0-1,1 1 0,-1-1 1,0 1-1,0-1 0,0 1 1,0 0-1,0 0 0,0 0 1,1 3-77,0 0-66,0 0 0,0 1 1,-1-1-1,0 1 1,0-1-1,0 1 0,-1 0 1,0 0-1,0 0 0,-1 4 66,0 16-5816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37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1 891 11461,'0'0'859,"0"0"-680,25-7 16,-15 5-163,5-1 8,0-1 0,0-1 0,-1 0 0,1 0 0,-1-2 0,-1 0 0,1 0 0,-1-1 0,0-1 0,-1 0 0,0-1 0,-1 0-40,19-20 52,-3-2 0,0 0 0,-2-2 1,-2-1-1,-1-1 0,3-9-52,-12 19 20,-1-1-1,-2-1 1,0 0 0,-2 0 0,-1 0 0,-2-1-1,-1 0 1,0-1 0,-2-7-20,-2 16 37,1 2-12,-1-1 0,-2-12-25,1 25 22,0 1 0,-1 0 0,1 0 1,-1 0-1,0 0 0,-1 1 1,0-1-1,1 0 0,-2 1 0,0-1-22,2 2 68,-43-54 771,42 54-727,-1 0 0,0 0 0,0 1-1,0-1 1,-1 1 0,1 0 0,-1 0 0,0 0 0,1 1 0,-1 0 0,0 0-1,-2 0-111,6 1 25,1 1 0,-1 0 0,0 0 0,0 0-1,0 0 1,0 1 0,1-1 0,-1 0 0,0 0-1,0 0 1,1 1 0,-1-1 0,0 0 0,0 1-1,1-1 1,-1 1 0,0-1 0,1 1 0,-1-1-1,0 1 1,1-1 0,-1 1 0,1-1 0,-1 1-1,1 0 1,-1 0 0,1-1 0,-1 1 0,1 0-1,0 0 1,0-1 0,-1 1 0,1 0 0,0 0 0,0-1-1,0 1 1,0 1-25,-5 40-62,4-28 130,-23 342 73,16 50-141,7-385-10,2-1 1,0 1-1,2-1 0,0 1 1,1-1-1,5 12 10,-8-27-4,1 0 0,0 0 0,0 0 0,0 0 0,1 0-1,0-1 1,0 0 0,0 1 0,0-1 0,1 0 0,-1 0 0,1-1 0,0 1 0,1-1 0,-1 0 0,0 0 0,1 0 0,0 0-1,-1-1 1,1 0 0,0 0 0,0 0 0,0-1 0,1 0 0,-1 0 0,0 0 0,2 0 4,-1-1-9,1 0 0,-1 0-1,1 0 1,-1-1 0,1 0 0,-1 0 0,0-1 0,0 0 0,1 0-1,-1 0 1,-1-1 0,1 0 0,0 0 0,-1 0 0,1-1 0,-1 0 0,0 0-1,0-1 10,11-11-38,-1 0-1,-1-1 1,-1 0-1,8-14 39,-3 5-9,-4 6 8,0-1-5,2 1 0,0 0 0,9-8 6,-24 27-1,0 0 0,0 0 0,0 0 0,0 0 1,0 1-1,0-1 0,1 0 0,-1 0 0,0 1 0,0-1 0,1 1 0,-1-1 1,0 1-1,1-1 0,-1 1 1,0 0-1,-1 0 1,1 0-1,-1 0 1,1 0-1,-1 1 1,1-1 0,-1 0-1,1 0 1,-1 0-1,0 1 1,1-1-1,-1 0 1,1 0-1,-1 1 1,0-1-1,1 0 1,-1 1 0,0-1-1,1 1 1,-1-1-1,0 0 1,1 1-1,-1-1 1,0 1-1,0-1 1,1 1 0,0 4 2,0 0 1,0-1-1,0 1 1,0 0-1,-1 0 1,1 5-3,-1-9 2,2 283-40,-2-198-1477,2-69-1409,6-16-2145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27:38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4114,'0'0'1899,"0"0"-986,0 0-438,0 0 216,0 0 77,0 0-98,1-2 2301,9-5-2802,5 4-83,1 1 1,-1 0-1,1 1 1,0 1-1,-1 0 1,1 1-1,4 2-86,-19-3 8,1 1 0,-1-1-1,0 1 1,0 0 0,0-1-1,0 1 1,0 0 0,0-1-1,0 1 1,0 0 0,-1 0-1,1 0 1,0 0 0,0 0-1,-1 0 1,1 0 0,-1 0-1,1 0 1,-1 1 0,1-1-1,-1 0 1,0 0 0,1 0-1,-1 0 1,0 1 0,0-1-1,0 0 1,0 1-8,0 42 123,0-31-84,-1 1-13,0 1 0,-1-1 0,-1 0 1,0 1-1,-1-2 0,-1 6-26,3-16 22,1 0 1,0 0-1,1 1 1,-1-1-1,0 1 0,1-1 1,0 1-1,0-1 0,0 1 1,0-1-1,1 0 1,-1 1-1,1-1 0,0 1-22,0-1 8,1 0-1,-1-1 0,1 1 0,0-1 0,-1 0 1,1 1-1,0-1 0,0 0 0,1 0 0,-1 0 1,0-1-1,1 1 0,-1 0 0,1-1 1,1 1-8,7 4 11,-2-1 0,1 2 1,-1-1-1,6 6-11,-12-10 5,-1 0-1,0 1 1,1-1 0,-1 1-1,0 0 1,0 0 0,0 0 0,-1 0-1,1 0 1,-1 0 0,0 0-1,1 1 1,-1-1 0,-1 0-1,1 1 1,0-1 0,-1 2-5,1 4 153,0 0-1,-1 0 1,0 1 0,0-1 0,-1 0-1,0 0 1,-1 1 0,0-1 0,0 0-1,-1-1 1,0 1 0,-2 3-153,-6 6 304,-28 48 982,-23 54-1286,59-114-342,-2 7 597,-1 0-1,-1 0 0,0-1 1,-3 3-255,7-11-171,1-1-1,-1 0 1,0 0 0,0 0 0,-1-1 0,1 1 0,-2 0 171,3-1-556,-1-1 0,1 0 1,-1 0-1,1 0 0,-1 0 0,1 0 1,-1 0-1,0-1 0,1 0 1,-1 1-1,-2-1 556,-2 0-9671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2:38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7507,'0'0'619,"0"0"-320,0 0-229,0 0 23,3 20 88,10 126 142,-4 54-323,-8-156 6,-2 46 18,-2-79-62,1-18-94,0-20 69,2 10 78,2 1-1,0-1 1,1 1-1,1 0 0,1 0 1,5-13-15,2-3 46,2 1 0,16-26-46,-28 54 8,0-1 1,0 1-1,0-1 0,0 1 1,0 0-1,1 0 0,0 0 0,-1 0 1,1 0-1,1 0 0,-1 1 1,0 0-1,0-1 0,1 1 0,-1 0 1,1 1-1,0-1 0,-1 1 0,1 0 1,0-1-1,0 2 0,0-1 1,0 0-1,0 1 0,0 0 0,0 0 1,0 0-1,0 0 0,4 1-8,-6 0 23,0 0-1,1 0 1,-1 0-1,0 0 1,1 0-1,-1 1 1,0-1-1,0 1 1,0-1-1,0 1 1,0 0-1,-1-1 1,1 1-1,0 0 1,-1 0-1,0 1 1,1-1-1,-1 0 1,1 2-23,3 7 125,-1 0-1,0 0 1,2 8-125,-5-13 55,6 21 110,-1 1 1,-2 0 0,-1 0 0,0 14-166,-2 27 126,-5 19-126,2-62-120,-1 0 0,-1 0 0,-1 0 0,-2-1 0,-2 6 120,1-20-3460,2-10-3434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2:38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6515,'0'0'744,"0"0"-79,-12 19-433,8-13-218,-5 8 42,0 1 0,0 0 0,2 1 0,0-1 0,0 1 0,2 1 0,0-1-1,1 1 1,-2 12-56,-2 90 1453,7 113-1453,2-110 343,-1-98-278,1 1 1,1 0-1,5 19-65,-6-36 4,1 0 0,1 0 1,-1-1-1,1 1 0,0-1 0,1 0 0,0 1 1,0-1-1,0-1 0,1 1 0,0-1 0,0 0 1,3 3-5,-4-7-59,-1 0 1,0 0 0,1 0 0,0 0-1,0 0 1,-1 0 0,1-1 0,0 0-1,0 0 1,0 0 0,0 0 0,0-1-1,1 0 1,-1 0 0,0 0 0,0 0-1,0 0 1,0-1 0,0 0 0,0 0-1,0 0 1,0 0 0,0 0 0,0-1-1,0 0 1,-1 0 0,1 0 0,-1 0-1,0-1 1,1 1 0,-1-1 0,0 0-1,0 0 1,-1 0 0,1 0 0,0-1 58,4-6-495,0 0 0,-1 0 0,0-1 0,1-4 495,7-31-3458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2:38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3458,'0'0'1632,"0"0"-543,129-49-209,-101 71-432,-3 9 33,-6 12 143,-11 15 192,-8 14-319,0 13-193,-10 9-144,-20 4-96,-2 5-48,2-7-16,3-6-224,14-70-3298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9:39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1 977 448,'0'0'7756,"0"0"-4870,0 0-2381,0 0-567,13 4 25,-10-3 39,1 0 0,0 0 0,0 0 0,0-1 1,0 1-1,0-1 0,0 0 0,0 0 0,0 0 0,0 0 0,0-1 1,0 0-1,0 0 0,-1 0 0,3-1-2,3-4 19,0 0 0,-1-1 1,1 0-1,-2 0 0,1-1 1,-1 0-1,0-1 0,0 1 0,0-3-19,41-55 87,-3-2 0,-3-2 0,-3-1 0,-3-2 0,24-71-87,-47 103 52,-3 0 0,-1-1 0,-1 0 0,-3-1-1,-2 1 1,-1-1 0,-2 0-52,0 38 33,0 0-1,0 1 1,0-1-1,-1 0 0,0 0 1,1 0-1,-2 0 1,1 1-1,-2-5-32,2 8 70,0-1 0,-1 0 0,1 1 0,0-1 0,-1 1 0,1 0 0,-1 0-1,1-1 1,-1 1 0,0 0 0,0 0 0,1 0 0,-1 1 0,0-1 0,0 0-1,0 1 1,0-1 0,0 1 0,0 0 0,0-1 0,0 1 0,0 0 0,-1 0-70,-1 0 66,0 0 1,1 0-1,-1 0 1,0 0-1,0 0 1,1 1-1,-1-1 1,0 1 0,1 0-1,-1 0 1,1 1-1,-1-1 1,1 1-1,0 0 1,0 0-1,-3 1-66,1 2 13,1 0 0,0 0 0,0 0-1,1 0 1,-1 1 0,1 0-1,0-1 1,0 1 0,-1 5-13,-11 31 9,1 0 0,2 0 1,-3 28-10,-14 134 28,22-108-12,4 1 0,5 15-16,-2-106 0,0 1 0,1-1 0,0 1 0,0-1 0,0 1 0,1-1 0,0 0 0,0 0 0,1 1 0,-1-2 0,1 1 0,1 0 0,-1-1 0,2 2 0,-2-3-2,1 0-1,0-1 1,1 1 0,-1-1 0,0 0 0,1 0-1,0 0 1,-1-1 0,1 0 0,0 0 0,0 0-1,1 0 1,-1-1 0,0 0 0,0 0 0,1 0-1,0-1 3,2 1-11,-1 0-1,1 0 0,-1-1 0,1 0 1,0 0-1,-1-1 0,1 0 0,-1-1 1,1 1-1,-1-1 0,0-1 0,0 1 0,1-1 1,-2-1-1,1 1 0,0-1 0,4-4 12,44-40-42,-38 32-17,1 1 0,16-11 59,-24 21-24,-10 5 25,0 0-1,1 0 0,-1 0 0,0 0 0,0 0 1,0 0-1,0 0 0,0 0 0,1 0 1,-1-1-1,0 1 0,0 0 0,0 0 0,0 0 1,0 0-1,1 1 0,-1-1 0,0 0 1,0 0-1,0 0 0,0 0 0,0 0 1,0 0-1,1 0 0,-1 0 0,0 0 0,0 0 1,0 0-1,0 0 0,0 0 0,0 0 1,0 1-1,1-1 0,-1 0 0,0 0 1,0 0-1,0 0 0,0 0 0,0 0 0,0 1 1,0-1-1,0 0 0,0 0 0,0 0 1,0 0-1,0 0 0,0 1 0,1 5 17,0 0 1,0 0-1,-1 0 0,0 1 1,0-1-1,-1 1-17,0 18 19,-2 50 33,-4 7-52,1-6 36,2 8-36,4-81-208,2 28 159,4-18-1886,-5-13 1675,-1 1 0,1-1 1,-1 0-1,1 1 1,-1-1-1,1 0 0,-1 1 1,1-1-1,-1 0 1,1 0-1,-1 0 0,1 1 1,-1-1-1,1 0 1,0 0-1,-1 0 1,1 0-1,-1 0 0,1 0 1,-1 0-1,1 0 260,9-2-6461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19:39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4674,'0'0'873,"0"0"162,0 0-11,0 0-205,21 5 160,-7-2-765,-7-1-95,1-1 0,-1 1-1,0 1 1,0-1 0,0 1-1,-1 0 1,6 4-119,-9-5 45,0 0 1,0 0 0,-1 1-1,1-1 1,-1 1-1,0 0 1,0-1-1,0 1 1,0 0-1,0 0 1,-1 0-1,1 1 1,-1-1-1,0 0 1,0 1-1,0-1 1,0 1-1,-1-1 1,1 1 0,-1-1-1,0 1 1,0 0-46,1 46 178,-2 0 0,-2-1 0,-3 0 0,-5 17-178,3-28 74,1-10 258,1 0-1,1 0 1,2 0 0,0 13-332,3-39 6,0-1 0,0 1 0,0-1 0,0 1 1,1-1-1,-1 0 0,0 1 0,1-1 1,-1 1-1,1-1 0,-1 0 0,1 1 1,0-1-1,-1 0 0,1 0 0,0 0 1,0 1-1,0-1 0,0 0 0,0 0 0,0 0 1,0 0-1,2 0-6,-1 0 9,1 1 0,0-1 0,-1 0 0,1-1 0,0 1 0,0 0 0,0-1 0,0 0-1,-1 1 1,1-1 0,0 0 0,0-1-9,7 0 13,0 0 0,0-1 0,-1 0 0,1 0 0,-1-1 0,1-1 0,2-1-13,-2 0-305,-1 0 0,-1 0 0,1-1 0,-1 0 0,0 0 0,0-1 0,-1 0 1,0-1-1,0 0 0,2-3 305,10-19-7703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2:43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74 6643,'0'0'1011,"0"0"-242,0 0 247,0 0 227,0 0-293,0 0-315,0 0-182,0 0-437,0 0 0,0 0 0,0-1 0,-1 1 0,1 0 0,0 0 0,0 0 0,0 0-1,-1 0 1,1-1 0,0 1 0,0 0 0,0 0 0,-1 0 0,1 0 0,0 0-1,0 0 1,-1 0 0,1 0 0,0 0 0,0 0 0,-1 0 0,1 0 0,0 0 0,0 0-1,-1 0 1,1 0 0,0 0 0,0 0 0,0 0 0,-1 0 0,1 0 0,0 1-1,0-1 1,-1 0 0,1 0 0,0 0 0,0 0 0,0 1 0,0-1 0,-1 0-1,1 0 1,0 0 0,0 0 0,0 1 0,0-1 0,0 0 0,0 0 0,-1 1 0,1-1-1,0 0 1,0 0 0,0 1 0,0-1 0,0 0 0,0 0 0,0 0 0,0 1-1,0-1 1,0 0 0,0 0 0,0 1 0,0-1-16,0 250 336,0-250-448,2 0 8,-1-1-1,0 1 1,0-1 0,0 0-1,0 1 1,0-1 0,0 0-1,0 0 1,0 0 0,0 0-1,-1 0 1,1 0-1,0 0 1,-1 0 0,1 0-1,0 0 1,-1 0 0,1-1 104,1-1-160,22-45-9,18-49 169,7-15 78,-46 106-70,0 0 0,0 0 0,1 1 0,0-1 0,2-1-8,-5 5-1,1 1 0,-1 0 1,1-1-1,-1 1 1,1 0-1,-1 0 1,1 0-1,0 0 1,0 0-1,0 0 0,0 1 1,0-1-1,-1 1 1,1-1-1,0 1 1,0 0-1,0-1 0,2 1 1,-2 1 3,-1-1-1,1 1 0,-1-1 0,0 1 0,1-1 0,-1 1 1,0 0-1,0 0 0,1 0 0,-1 0 0,0 0 0,0 0 0,0 0 1,0 0-1,0 0 0,0 0 0,0 0 0,-1 1 0,1-1 1,0 0-1,-1 1 0,1-1 0,-1 1 0,1-1 0,-1 0 0,0 1-2,12 45 249,-11-39-172,8 49 544,0 37-621,-5-39-757,12 54 757,-15-106-312,-1-2 68,0 1 0,0-1-1,0 0 1,1 0 0,-1 1-1,0-1 1,1 0 0,-1 0 0,1 0-1,-1 0 1,1 1 0,0-1-1,-1 0 1,1 0 0,0 0 0,0 0-1,0-1 1,0 2 244,0-2-3652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2:43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4882,'0'0'1761,"0"0"-1153,0 0-528,0 0 465,0 0-305,5 128-176,-13-48-64,6-4-496,-1-51-2338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2:44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4386,'0'0'4082,"0"0"-4066,0 0 112,0 0 256,67 130 0,-55-65-224,-4 4-96,-6 5-16,-2 7-32,0 2-16,-5-3-944,-7-60-1617,-3-4-625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13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1 177 9812,'0'0'275,"0"0"104,24 5 339,3 3-506,-9-3-113,0 0 1,1-2-1,-1 0 0,1-1 0,0 0 1,0-2-1,2 0-99,-11-1 37,0 0 0,0-1 0,0 0 0,0-1 0,0 0 0,-1-1 0,1 0 0,-1 0 0,0-1 0,0 0 0,0 0 0,4-5-37,-1 1 25,-1-1 0,0 0 0,0 0 1,-1-1-1,-1-1 0,0 0 0,0 0 1,1-5-27,-7 13-12,-1 0 0,0 0-1,-1 0 1,1 0 0,-1-1-1,0 1 1,0 0 0,0-1-1,0 1 1,-1-1 0,0 1-1,0-1 14,-5 3 46,-1 2-30,-1 1 0,1 0 0,0 0 0,0 0 0,-1 0 0,1 1 0,0 0 0,0 1 0,1-1 0,-1 1 0,0 0 0,1 1 0,-3 1-16,0 2 64,0 0 0,0 0 0,0 1 0,1 0 0,0 0 0,0 1 0,1 0 0,0 1-64,-2 4 146,0 1 0,1 0 0,1 1 0,0-1 0,1 1 0,1 0 0,0 1 0,1-1 0,1 1-1,0 15-145,2-26 8,0 1 0,0-1-1,1 1 1,0-1-1,0 0 1,1 0-1,-1 1 1,1-1-1,1 0 1,-1-1-1,1 1 1,0 0 0,0-1-1,1 1 1,0-1-1,-1 0 1,2 0-1,-1-1 1,1 1-1,-1-1 1,1 0-1,1 0 1,-1-1-1,0 1 1,1-1 0,0 0-1,-1-1 1,1 1-1,5 0-7,2 2-190,1-1 1,0 0-1,0-1 0,0-1 0,1 0 1,-1-1-1,0 0 0,7-1 190,26-2-6635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2:44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 8068,'0'0'373,"0"0"-63,-16 20-126,9-12-170,-3 4 12,0 1 0,1 0 1,0 1-1,1 0 0,1 0 1,0 0-1,0 1 1,2 0-1,0 1 0,1-1 1,-1 7-27,-6 66 478,5 0 1,3 0-1,6 40-478,-1-109 78,0 0 0,2-1 1,0 1-1,1-1 0,0 0 0,2 0 0,0-1 0,1 0 0,1 0 1,0-1-1,1 0 0,1 0 0,7 7-78,-4-7-238,1 1 1,0-2-1,1 0 1,1-1-1,0-1 0,1 0 1,0-2-1,1 0 0,0 0 1,1-2-1,5 1 238,-8-6-4175,-8-4-726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3:03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28 176,'0'0'2377,"0"0"4111,0 0-4441,0 0-1831,0 0 125,14-16 3,-10 10 2722,-4 6-3042,-1 0 0,1 0 1,0 0-1,0-1 0,0 1 0,0 0 1,0 0-1,0 0 0,0 0 1,0 0-1,0 0 0,0-1 0,0 1 1,0 0-1,0 0 0,0 0 0,0 0 1,0-1-1,0 1 0,0 0 0,0 0 1,0 0-1,0 0 0,0 0 0,0-1 1,0 1-1,0 0 0,0 0 0,0 0 1,0 0-1,0 0 0,1 0 1,-1-1-1,0 1 0,0 0 0,0 0 1,0 0-1,0 0 0,0 0 0,0 0 1,1 0-1,-1 0 0,0 0 0,0 0 1,0 0-1,0 0 0,0-1 0,1 1 1,-1 0-1,0 0 0,0 0 0,0 0 1,0 0-1,0 0 0,1 0 1,-1 0-25,4 15 1178,2 76-1087,-5 1-1,-4 7-90,0-61 15,-3 0-1,-1-1 0,-7 23-14,-7 32 13,21-92-16,0 1 0,0-1-1,0 0 1,0 1-1,0-1 1,0 1-1,0-1 1,0 0-1,0 1 1,0-1-1,0 1 1,0-1-1,0 0 1,0 1-1,0-1 1,-1 0-1,1 1 1,0-1 0,0 0-1,0 1 1,-1-1-1,1 0 1,0 1-1,-1-1 1,1 0-1,0 1 1,0-1-1,-1 0 1,1 0-1,0 0 1,-1 1-1,1-1 1,0 0-1,-1 0 1,1 0-1,-1 0 1,1 0 0,-1 1 3,1-2-14,-1 0 1,0 0 0,1 0-1,-1 0 1,1 0 0,0 0 0,-1 0-1,1 0 1,0 0 0,0 0 0,-1 0-1,1 0 1,0 0 0,0 0 0,0 0-1,0-1 1,0 1 13,0-20-5,0-1 0,2 1 0,0 0 0,1 0 1,1 0-1,4-10 5,7-13 11,2 1 1,16-25-12,-22 46-1,1 1 0,2 0 0,0 1 0,1 1 0,14-14 1,-25 28-1,1 1 0,-1 1-1,1-1 1,0 0-1,0 1 1,1 0 0,-1 0-1,1 1 1,-1 0-1,1 0 1,0 0 0,2 0 1,5 0-2,0 0 1,0 1-1,0 1 1,0 0-1,1 0 2,-11 0 2,0 1 1,0-1-1,0 1 0,-1-1 0,1 1 0,0 0 1,0 0-1,0 0 0,-1 0 0,1 1 0,-1-1 0,1 1 1,-1-1-1,1 1 0,-1 0 0,0 0 0,2 2-2,-1 0 7,1 1 0,-1-1-1,-1 1 1,1 0 0,-1-1-1,1 1 1,-2 0 0,1 1-1,0 2-6,2 12 37,-1 0 0,0 0 1,-2 0-1,-1 16-37,1-20 10,-1 1 0,0-1-1,-2 0 1,0 0 0,0 0 0,-2 0 0,0-1 0,0 1 0,-2-1-1,-3 6-9,4-9-26,-1 0 0,-1 0 0,0-1-1,0-1 1,-1 1 0,-1-1-1,-1 2 27,0-7-1613,2-4-6616,8-1 7344,-3 0-2607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3:04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1 256,'0'0'422,"0"0"410,0 0 870,0 0 2828,21 2-3265,289 38 1453,386 67 1073,-680-102-2626,-35-8-4128,5-5-5537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3:06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0 928,'0'0'0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3:10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5154,'0'0'827,"0"0"-72,0 0 59,0 0 117,0 0-34,0 0-244,-13 5-269,-40 14-346,52-19-46,1 0-1,-1 0 1,1 0 0,-1 0 0,0 1-1,1-1 1,-1 0 0,1 0 0,-1 0-1,1 0 1,-1 1 0,1-1 0,-1 0-1,1 0 1,-1 1 0,1-1 0,0 0 0,-1 1-1,1-1 1,-1 1 0,1-1 0,0 0-1,-1 1 1,1-1 0,0 1 0,-1-1-1,1 1 1,0-1 0,0 1 8,7 2 46,-6-3-53,29 6 256,0-2 1,0-1-1,1-1 1,13-2-250,7 1 186,395 2 1339,-262-4-974,74-4 1719,-244 4-810,-13 0-1520,0 1 0,0 0 0,1 0 1,-1 0-1,1 0 0,-1 0 0,0 0 0,1 0 1,-1 0-1,0 0 0,0 1 0,1-1 0,-1 0 1,0 1-1,1-1 0,-1 1 0,0 0 1,0-1-1,0 1 0,0 0 0,0 0 0,0 0 1,0 0-1,0 0 0,0 0 0,0 0 0,0 0 60,4 4-762,13 13-1888,-8-2-2523,-6-3-397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3:11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5571,'0'0'1744,"0"0"-1285,0 0-315,0 0 80,3 0-64,9-1 53,0-1 0,-1 0 0,1 0-1,3-3-212,40-6 990,32 5 254,1 5-1,3 3-1243,127-3 5493,-199 11-12366,-11-7 1199,-5-1 562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3:12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5122,'0'0'1492,"0"0"-1047,0 0-375,0 0-4,0 0 46,3 0 64,145 7 4999,42 10-5175,-116-10 364,-23-2-52,61 6 536,40-4-848,-152-7-60,2 0-24,-1 0 0,1 0 0,0 0 0,-1 0 1,1 0-1,0 0 0,-1 1 0,1-1 0,-1 1 0,1-1 0,0 1 0,0 0 84,-2 4-4775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3:16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9829,'0'0'656,"0"0"139,0 0 221,0 0-442,14-3-601,37-6 175,0 3 1,37 0-149,120 4 338,-122 1-162,17 0 46,81 0 706,30 10-928,-151-4 140,-1 3 1,-1 3-1,0 3 0,0 2 1,23 12-141,-70-22 31,-10-4-30,-1 0 1,1 0-1,-1-1 1,1 0 0,0 1-1,0-1 1,-1-1-1,1 1 1,0 0-2,-3-1-1382,-1 0-4047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3:19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0 1008,'0'0'11654,"0"0"-10854,-144 99-672,119-28-16,5 10-112,0-3-48,18-51-6515,-8-2 1265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3:35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63 1729,'0'0'5522,"0"0"-4009,0 0-1188,0 0-170,0 0 37,-3 2 174,-12 7 15,11-7-183,4-2-76,0 0 1,0 0-11,0 0-10,0 0 4,3 1 33,77 6 1920,2-3 0,66-5-2059,-36-1 628,33-4 448,105-19-1076,37-4 624,579 4 205,-235 43-279,-455-10-518,-29-2 24,17 9-56,400 41 1054,-508-50-793,0 3 1,0 2-262,47 8 245,-93-18-242,-8-2-11,0 1 0,0 0 0,0 0 0,0 1 0,1-1 0,-1 0 0,0 1 0,0-1 0,0 1 0,0 0 0,0-1 0,1 2 8,-3-2-227,-9 0-5210,-12 0-2681,-11 0 1541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14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316 543 10549,'0'0'859,"0"0"-283,0 0 155,0 0 0,0 0-293,0 0-11,-19 1-57,11-1-331,0 0-2,0 1 1,0-1 0,1 1 0,-1 0-1,0 1 1,0 0 0,1 0 0,-1 1 0,1 0-1,0 0 1,0 1 0,0-1 0,0 2-1,0-1 1,1 1 0,0 0 0,0 0-38,-19 21 130,0 0 0,2 1 0,1 2 0,2 0 1,-9 18-131,17-18 100,12-28-103,-1 0-1,1-1 1,0 1-1,0 0 1,-1-1-1,1 1 0,0 0 1,0 0-1,0-1 1,0 1-1,0 0 0,0-1 1,0 1-1,0 0 1,0 0-1,0-1 1,1 1-1,-1 0 0,0-1 1,0 1-1,1 0 1,-1-1-1,0 1 0,1 0 1,-1-1-1,1 1 1,-1-1-1,1 1 1,-1-1-1,1 1 0,-1-1 1,1 1-1,-1-1 1,1 1-1,0-1 0,-1 0 1,1 1-1,0-1 1,-1 0-1,1 0 0,0 0 1,-1 1-1,2-1 4,4 1-20,1-1-1,0 0 0,-1 0 1,1 0-1,0-1 1,-1 0-1,1 0 0,0-1 1,-1 1-1,0-2 1,1 1-1,-1-1 0,0 0 1,0 0-1,0 0 0,-1-1 1,1 0-1,-1 0 1,0 0-1,0-1 0,0 0 1,3-4 20,17-20-307,-1-1 1,-2-1-1,-1-1 1,-1-1 0,-2-1-1,-1 0 1,-2-1-1,-1-1 1,6-29 306,-4 2 321,-3 0 0,-2-1 0,-4-1 0,-2 1 0,-3-30-321,-3 93 1132,1 1-1115,0 0 0,0 0 0,0 0 0,-1 0 0,1 0 0,0 0 0,0 0 0,0 0 0,-1 0 0,1 0 0,0 0 0,0 0 0,-1 0 0,1 0 0,0 0 0,0 0 0,0 0 0,-1 0 0,1 0 0,0 0 0,0 0 0,0 0 0,0 0-1,-1 1 1,1-1 0,0 0 0,0 0 0,0 0 0,0 0 0,-1 0 0,1 0 0,0 1 0,0-1 0,0 0 0,0 0 0,0 0 0,0 0 0,0 1 0,-1-1 0,1 0 0,0 0 0,0 0 0,0 1 0,0-1 0,0 0 0,0 0 0,0 0 0,0 1 0,0-1-17,-5 27 195,1 1-1,1-1 1,1 18-195,-1 9 53,-7 224-13,10-267-46,1 0-1,0 0 0,0 0 0,1 0 1,0-1-1,1 1 0,0-1 0,1 1 1,0-1 6,-1-5-12,-1 0 0,1 0 0,1 0 0,-1 0 0,0 0 0,1-1 0,0 0 0,0 0 0,1 0 0,-1 0 0,1-1 0,-1 1 0,1-1 0,0-1 0,1 1 0,-1-1 0,6 3 12,1-2-115,1-1 0,1 0-1,-1 0 1,0-2 0,0 1-1,0-2 1,1 0 0,-1 0-1,0-1 1,0-1 0,0 0-1,-1-1 1,5-2 115,4 1-168,-20 28 29,-3 34 294,-5 32-155,6-89-16,1 1-1,0 0 1,-1-1 0,1 1 0,0 0 0,0 0-1,0-1 1,0 1 0,0 0 0,0 0-1,0 0 1,0-1 0,0 1 0,0 0-1,1 0 1,-1-1 0,0 1 0,0 0-1,1-1 1,-1 1 0,0 0 0,1-1 0,-1 1-1,1 0 1,-1-1 0,1 1 0,-1-1-1,1 1 1,-1-1 0,1 1 0,0-1-1,-1 1 1,1-1 16,0 0-142,0 0-1,1 0 0,-1 0 0,0-1 1,0 1-1,0 0 0,1-1 1,-1 1-1,0-1 0,0 1 1,0-1-1,0 1 0,0-1 1,0 0-1,0 0 0,0 1 0,0-1 1,0 0-1,0 0 143,13-23-4293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3:56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68 5891,'0'0'651,"0"0"-422,0 0-157,0 0 62,0 0 132,-4 1-102,3 0-111,3-1 114,81-3 3042,50-10-3209,-50 3 801,54 3-801,43 6 1964,155-22-1964,-231 14 397,1 6 0,19 4-397,-15 0 268,-66 2-74,-1 1 0,0 2 0,16 5-194,-14-2 238,1-2 1,35 0-239,-53-6 47,61 2 191,0-4 0,71-10-238,-74 2 128,66 4-128,-55 2 83,17-5-83,13-2 81,0 6 0,55 7-81,-70 4 302,36 1 250,20 3 1062,-133 11-1278,-31-20-914,4 1 164,-1-3-5498,-5 0-5950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16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229 193 96,'0'0'80,"0"0"-5,0 0-27,0 0-22,0 0 12,0 0-1,-9-16 70,-27-49 58,34 62-120,0 0 0,0 0-1,0 0 1,0 0 0,0 0 0,-1 1-1,1-1 1,-1 1 0,1 0 0,-1-1-1,0 1 1,0 1 0,-1-2-45,2 2 19,1 1 1,-1-1-1,1 0 1,-1 0-1,1 0 0,0 0 1,0 0-1,-1 0 1,1-1-1,0 1 1,0 0-1,0-1 1,0 1-1,0-1-19,-7-15 26,8 15-23,-1 0 0,1 1 1,-1-1-1,0 0 0,0 1 0,1-1 0,-1 0 0,0 1 0,-1-1 0,1 1 0,0 0 0,0-1 0,-1 1 1,1 0-1,0 0 0,-1 0 0,1-1 0,-1 2 0,0-1 0,1 0 0,-1 0 0,0 0 0,1 1 1,-1-1-1,0 1 0,0-1-3,-16-3 67,-7 0 242,20 4-268,5 0-36,-1-1 1,1 1 0,-1 0 0,1 0-1,-1 0 1,0 0 0,1 0 0,-1 0-1,1 0 1,-1 0 0,1 0 0,-1 0-1,1 0 1,-1 1 0,1-1-1,-1 0 1,1 0 0,-1 0 0,1 1-1,0-1 1,-1 0 0,1 1 0,-1-1-1,1 0 1,0 1 0,-1-1 0,1 0-1,0 1 1,-1-1 0,1 1 0,0-1-1,-1 1 1,1-1 0,0 0 0,0 1-1,0-1 1,-1 1 0,1-1 0,0 1-1,0-1 1,0 1 0,0 0-1,0-1 1,0 1 0,0-1 0,0 1-1,0-1 1,0 1 0,1-1 0,-1 1-1,0 0-5,0-1 3,0 1 0,0-1 0,-1 1-1,1-1 1,0 1 0,0-1 0,-1 1-1,1-1 1,0 1 0,-1-1 0,1 1-1,0-1 1,-1 1 0,1-1 0,-1 0-1,1 1 1,-1-1 0,1 0 0,-1 1-1,1-1 1,-1 0 0,1 0 0,-1 1-1,1-1 1,-1 0 0,0 0 0,1 0-3,-1 0 4,0 1 0,1-1-1,-1 0 1,0 0 0,1 0 0,-1 1 0,0-1 0,1 0 0,-1 1 0,1-1 0,-1 1 0,0-1 0,1 1 0,-1-1 0,1 1-1,0-1 1,-1 1 0,1-1 0,-1 1 0,1-1 0,0 1 0,-1 0 0,1-1 0,0 1 0,0 0 0,-1-1 0,1 1-1,0 0-3,0 57 1580,0-58-446,0 0-662,0 0-347,13 3 1607,37-3-684,-1-2 1,0-3-1,32-6-1048,95-29 833,-137 35-343,0 2 0,0 2 0,1 1 1,-1 2-491,38 0 226,-58-2-441,39-2 892,-53 2-1026,-1-1 1,1 0-1,-1 0 1,1 0 0,-1 0-1,0-1 1,1 0-1,-1 0 1,0 0 0,3-3 348,-3-2-6515,-4 7 2830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18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456 1 832,'-23'0'3154,"-108"0"5060,19 0-6197,111 0-2014,1 0 0,-1 0 1,1 1-1,-1-1 0,1 0 0,0 0 0,-1 1 0,1-1 0,-1 0 0,1 1 1,0-1-1,-1 0 0,1 1 0,0-1 0,-1 0 0,1 1 0,0-1 1,-1 1-1,1-1 0,0 1 0,0-1 0,0 1 0,-1-1 0,1 1 0,0-1 1,0 1-1,0-1 0,0 1 0,0-1 0,0 1 0,0-1 0,0 1 1,0-1-1,0 1-3,2 23-100,-2-18 93,4 19-4,1-1-1,2 1 1,0-1-1,10 23 12,8 27 11,-7-12-16,-2 1-1,-4 0 0,-2 1 1,-3 1-1,-3-1 0,-3 1 0,-3 11 6,1-63-21,0 0 0,-2 0 0,1 0-1,-2-1 1,0 1 0,0-1 0,-1 0-1,0 0 1,-1-1 0,-1 1-1,0-1 1,0-1 0,-1 1 0,-2 0 21,4-4 9,-1 0 1,-1 0 0,1-1 0,-1 0-1,-1 0 1,1-1 0,-1 0-1,1 0 1,-1-1 0,-1 0 0,1-1-1,0 0 1,-1-1 0,0 1 0,0-2-1,1 0 1,-1 0 0,-4 0-10,3-1-6,7 0 78,0 0 0,0 0 0,0 0 0,-1 0 0,1-1-1,0 0 1,0 0 0,-1 0-72,3 0 34,1 0 0,0 0 0,0 0-1,-1 0 1,1 0 0,0 0 0,0 0 0,0 0 0,0 0-1,0-1 1,0 1 0,1 0 0,-1-1 0,0 1-1,1-1 1,-1 1 0,1-1 0,-1 1 0,1-1 0,0 1-1,-1-1 1,1 1 0,0-2-34,-1-10 13,1 1 1,0-1-1,0 0 1,2 1-1,-1-1 1,2 1-1,0-1 1,0 1-1,1 0 0,0 0 1,1 0-1,1 1 1,0 0-1,0 0 1,3-2-14,18-26 8,2 2 0,2 1-1,19-16-7,-9 9-1,13-14 8,-14 16 8,-3-1 1,-1-1-1,7-16-15,-40 55-39,-2 2 49,1 0 1,-1 0 0,0 0-1,1 0 1,-1 0-1,1 1 1,0-1-1,-1 0 1,2 0-11,-2 2-81,0 0 0,0-1 1,-1 1-1,1 0 0,0 0 1,0 0-1,-1 0 0,1 0 1,0 0-1,0 0 0,0 0 1,-1 0-1,1 0 1,0 1-1,0-1 0,-1 0 1,1 0-1,0 1 0,0-1 1,-1 0-1,1 1 0,0-1 1,-1 1-1,1-1 0,-1 1 1,1-1-1,0 1 0,-1 0 1,1-1-1,-1 1 0,0 0 1,1-1-1,-1 1 81,4 5-763,0 1 0,0-1 0,-1 1 0,0 0 0,-1-1 0,1 1 0,-1 1 0,0-1 0,-1 0 0,0 0 0,0 1 0,-1-1 0,0 0 0,0 5 763,0 18-1492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19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59 704,'0'0'10197,"0"0"-9125,0 0-1023,0 0-49,174 2 48,-105-22 0,11 0-48,-3 2-609,-55 16-5922,-4 2 2593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19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75 672,'0'0'10498,"4"19"-8246,5 64-2034,-4 0-1,-4 42-217,-6-42 748,-12 47-748,4-31-1329,7-14-5875,6-115 6706,1 1-1,1-1 1,2 1 0,1 0-1,7-21 499,-12 49-5,30-105-283,4 1 0,30-59 288,-55 146 463,1-1 1,0 1-1,1 1 0,1 0 1,1 0-1,0 1 1,7-5-464,-14 15 118,1-1 0,1 1 0,-1 1 1,1-1-1,0 1 0,1 1 0,-1-1 1,1 1-1,0 1 0,0 0 0,0 0 0,0 1 1,0 0-1,1 0 0,-1 1 0,9 0-118,-14 1 81,1-1-1,-1 1 0,0 1 0,0-1 1,1 1-1,-1-1 0,0 1 1,0 0-1,0 1 0,0-1 0,1 1-80,-4 0 28,1-1 0,-1 1 1,1-1-1,-1 1 0,1 0 0,-1-1 0,0 1 0,0 0 0,0 0 0,0 0 0,0 0 0,-1 0 0,1 0 0,-1 0 0,1 0 1,-1 0-1,0 0 0,1 1 0,-1-1 0,0 0 0,0 0 0,-1 0 0,1 0-28,0 4 24,1-1 0,-1 0 0,-1 1 0,1-1-1,-1 0 1,0 0 0,0 1 0,0-1 0,-1 0 0,0 0 0,0 0 0,0-1-1,-1 1 1,1 0 0,-1-1 0,0 1 0,-1-1 0,1 0 0,-1 0 0,-1 1-24,-29 26 59,0-1 0,-2-2 1,-9 3-60,-18 15-29,54-37-638,8-8-1958,1-1-845,7-9 2095,11-9-778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20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8244,'0'0'1288,"0"0"-909,0 0 91,0 0 50,2 19-277,12 57-182,-14-73-61,1 0 1,0 0-1,0-1 1,0 1-1,0-1 0,0 1 1,1-1-1,-1 1 0,1-1 1,-1 0-1,1 0 0,0 0 1,0 0-1,0 0 0,0 0 1,0 0-1,1 0 1,-1-1-1,0 0 0,1 1 1,-1-1-1,1 0 0,2 1 0,2-1-17,0 1 0,0-1 0,0-1-1,1 0 1,-1 0 0,0 0 0,3-1 17,-1 0-21,-1 0-23,0-1 1,0 1-1,-1-2 1,1 1-1,-1-1 1,1-1 0,-1 1-1,0-1 1,0 0-1,-1-1 1,1 1-1,0-2 44,3-1-19,-1 0-1,1 1 1,1 0-1,-1 1 1,3-1 19,-12 7 45,-1 1 0,1-1 1,0 0-1,-1 0 0,0 1 1,1-1-1,-1 0 0,0 1 1,0-1-1,1 1 0,-1-1 1,0 0-1,-1 1 0,1-1 1,0 0-1,0 1-45,0 0 86,-1 26 449,1-13-374,-1 1 0,2 0 0,0 0-1,1-1 1,2 5-161,-4-16 3,2 0 0,-1 0 0,0 0 0,1 0 0,0-1 0,-1 1-1,2-1 1,-1 1 0,0-1 0,1 0 0,-1 0 0,1 0 0,0 0 0,0 0 0,0-1 0,0 1 0,1-1-1,-1 0 1,1 0 0,-1 0 0,1 0 0,2 0-3,26 5-230,-6-7-3467,-11-1-2994</inkml:trace>
  <inkml:trace contextRef="#ctx0" brushRef="#br0" timeOffset="1">874 3 13350,'0'0'1275,"0"0"-850,13-1-428,-2 0 5,1 0 0,-1 1 0,1 0 0,0 1 0,-1 1 0,1 0 0,-1 0 0,5 2-2,-6 0-38,0-1 37,0 0 0,0 1-1,0 1 1,-1-1 0,0 1 0,8 6 1,-14-9-107,-1 0-1,0 0 1,-1 0-1,1 0 1,0 0 0,0 0-1,-1 0 1,0 1 0,1-1-1,-1 0 1,0 1-1,0-1 1,0 1 0,0 0-1,-1-1 1,1 1 0,-1 0-1,0-1 1,1 1-1,-1 0 1,0 0 0,-1-1-1,1 1 1,0 0 0,-1-1-1,0 1 1,1 0-1,-1-1 1,-1 2 107,0 1-101,0 0 0,-1 0 0,0 0 0,0 0 0,0 0 0,-1 0 0,0-1 0,0 0 0,0 0 0,0 0 0,0 0-1,-1-1 1,0 1 101,-17 10 64,0 0-1,-12 3-63,-19 13 1817,52-29-1775,0-1 1,0 1 0,0 0-1,1 0 1,-1 0-1,0 0 1,1 0 0,-1 1-1,0-1 1,1 0-1,-1 0 1,1 0 0,0 0-1,-1 1 1,1-1 0,0 0-1,0 0 1,-1 1-1,1-1 1,0 0 0,0 0-1,1 1 1,-1-1-1,0 0 1,0 0 0,1 1-1,-1-1 1,0 0 0,1 0-1,-1 0 1,1 0-1,0 1 1,-1-1 0,1 0-1,0 0 1,0 0-1,0 0-42,5 4 22,1-1 0,-1 0-1,0-1 1,1 1-1,0-2 1,0 1-1,0-1 1,0 1-1,0-2 1,0 1 0,6-1-22,16 3 57,0-2 1,13-2-58,-22 0-21,10 1-429,0-2 0,14-3 450,-42 4-385,0 0 0,0-1 0,0 0 1,0 1-1,0-1 0,0 0 0,0 0 0,0 0 0,0 0 0,0 0 0,2-2 385,7-9-8332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20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8244,'0'0'2129,"24"-5"-1670,75-14-425,-93 17-18,0 2-1,0-1 0,0 1 0,1-1 1,-1 2-1,0-1 0,0 1 0,0 0 1,0 0-1,5 2-15,-8-2 12,0 0 0,0 1 0,0-1 0,-1 1 1,1 0-1,0-1 0,-1 1 0,0 0 0,1 1 0,-1-1 1,0 0-1,0 1 0,0-1 0,0 1 0,0 1-12,1 2 37,-1 1-1,0 0 0,0 0 0,0 0 0,-1 0 1,0 0-1,0 0 0,-1 0 0,1 0 0,-2 0 1,1 0-1,-1 1 0,-2 6-36,2-7 20,-1 0-1,-1 0 0,1 0 1,-1 0-1,0 0 1,-1-1-1,0 1 1,0-1-1,-4 6-19,-10 10 107,-1-1 0,-2 0-107,-26 30 667,46-50-627,-1 0-1,1 1 0,0-1 1,1 0-1,-1 1 0,0-1 1,0 1-1,1-1 0,-1 1 1,0-1-1,1 1 0,0-1 1,-1 1-1,1 0 0,0-1 1,0 1-1,0-1 0,0 1-39,0-1 9,0 0 0,1 0 0,-1 0 0,1 0 0,-1 0 0,1 0 0,-1-1 0,1 1 0,-1 0 0,1 0 0,0-1 0,-1 1 0,1 0 0,0-1 0,0 1 0,0-1 0,-1 1 0,1-1 0,0 1 0,0-1 0,1 1-9,6 1-6,0 0-1,1-1 1,-1 1 0,1-2-1,-1 1 1,2-1 6,-3 0 49,21 2-91,-1-2 1,1 0 0,-1-2 0,0-1 0,18-5 41,-42 7-252,0 0 0,-1 0 0,1 0 0,-1 0 0,1 0 0,-1-1 0,0 1 0,0-1 0,2-1 252,8-9-4951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21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0 531 10245,'0'0'1611,"0"0"-1317,27-2-372,-27 2 78,35-4 2,-1 0-1,8-4-1,-34 6 14,-1 0 0,0-1 1,-1 0-1,1 0 0,0-1 1,-1 0-1,0 0 0,0 0 1,0-1-1,0 0 0,-1 0 1,0 0-1,0-1 0,0 1 0,-1-1 1,3-4-15,3-4 24,7-9-149,-1-1 0,-1-1 0,-2 0 0,0-1-1,-1 0 1,-2-1 0,-1 0 0,-1-1 0,-1 0-1,-2 0 1,0-1 0,-2 0 0,-2 1 0,0-4 125,-1 31 48,0 0 0,-1 0 1,1 0-1,0 1 0,0-1 1,-1 0-1,1 0 0,-1 0 1,1 1-1,-1-1 0,1 0 1,-1 0-1,1 1 0,-1-1 1,0 0-1,1 1 0,-1-1 1,0 1-1,1-1 0,-1 1 1,0-1-1,0 1 0,0 0 1,1-1-1,-1 1 0,0 0 1,0 0-1,0-1 0,0 1 1,0 0-1,1 0 0,-1 0 1,0 0-1,0 0 0,0 0 1,0 0-49,-3 0 135,-1 1 0,1-1 1,-1 0-1,1 1 0,0 0 1,-1 0-1,1 0 0,0 1-135,-3 1 46,1 1-1,0-1 1,0 1-1,0 1 0,1-1 1,-1 1-1,1 0 1,0 0-1,1 1 1,-1-1-1,-2 5-45,-7 12 24,1 0-1,-7 16-23,4-2 36,2 0 0,1 0 0,2 1-1,1 0 1,-3 36-36,3 1 133,4 0 1,3 45-134,3-110 10,1 1 0,0-1 0,0 1 1,0 0-1,1-1 0,1 0 0,3 9-10,-4-13-11,0-1 0,0 1 0,1-1-1,-1 0 1,1 0 0,0 0 0,1 0-1,-1 0 1,0-1 0,1 1 0,0-1 0,0 0-1,0 0 1,2 0 11,-5-2-131,1 0 0,-1 0 0,1-1 0,0 1-1,-1 0 1,1-1 0,0 1 0,0-1 0,-1 0 0,1 0-1,0 0 1,1 0 131,17 0-5272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21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0 319 10117,'0'0'501,"23"2"-346,-2 0-128,-12 0-15,1-1-1,0 0 0,0 0 0,0-1 0,0 0 1,-1-1-1,1 0 0,0-1 0,0 0 0,-1-1 0,1 1 1,-1-2-1,0 1 0,1-2-11,8-4 32,0-1 1,0-1-1,0 0 0,-2-2 1,14-12-33,-24 19-31,0 0 0,-1 0-1,0 0 1,0-1 0,0 1 0,-1-1 0,0 0 0,-1-1 0,1 1 0,-1-1-1,-1 1 1,0-1 0,0 0 0,0 0 0,-1 0 0,0-3 31,-1 9 3,1-6-7,0-1 0,-1 1-1,0-1 1,-1 1 0,0-1 0,-1-2 4,1 9 33,1 0 1,-1 0 0,0 1-1,1-1 1,-1 0 0,0 0-1,0 0 1,-1 1 0,1-1-1,0 1 1,0-1 0,-1 1-1,1-1 1,-1 1 0,1 0-1,-1-1 1,0 1 0,0 0-1,1 0 1,-1 0 0,0 1-1,0-1 1,0 0 0,0 1-1,0-1 1,0 1 0,0 0-1,0-1-33,-3 1 199,0-1-1,0 0 0,0 1 1,0 0-1,-1 0 0,1 1 1,0-1-1,0 1 1,0 0-1,0 1 0,0-1 1,1 1-1,-1 0 0,0 0 1,-3 2-199,3 0 62,0 0-1,1 0 1,-1 1 0,1-1 0,0 1-1,0 0 1,0 0 0,0 0-1,1 1 1,0 0 0,0-1 0,0 4-62,-3 5 70,2-1 1,0 1-1,0 0 1,1 0-1,1 1 0,0 6-70,0 87 455,2-104-441,0 7 7,1 0 1,0 0-1,0 0 1,1 0-1,1-1 1,0 1-1,0-1 1,1 0-1,0 1 0,1-2 1,0 1-1,1 0 1,0-1-1,0 0 1,1-1-1,0 1 1,0-1-1,1-1 1,0 1-1,5 2-21,4 1-9,0 0 0,1-1 0,-1-1 0,2-1 0,-1-1 0,1 0 0,0-1 0,1-2 0,-1 0 1,1 0-1,15-1 9,2-3-2367,-22-7-4751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46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26 64,'0'0'10034,"0"0"-6753,0 0-2328,0 0-566,0 0-310,-10-7-42,8 5-35,1 0 1,-1 0-1,0 1 1,0-1-1,0 1 1,0 0-1,-1-1 1,1 1 0,0 0-1,-1 0 1,1 1-1,0-1 1,-1 0-1,1 1 1,-1 0-1,1-1 1,-1 1-1,1 0 1,1 1 1,0-1-1,0 1 1,0 0-1,0-1 1,0 1 0,0 0-1,0-1 1,0 1-1,1 0 1,-1 0-1,0 0 1,0 0-1,1 0 1,-1 0-1,0 0 1,1 0-2,-15 36 90,-18 66 126,-5-3 0,-3-1 0,-12 12-216,39-85-7,3-6 41,1 1 0,-6 19-34,14-35-10,1 1-1,-1-1 0,1 1 0,0-1 0,1 1 0,-1 0 0,1-1 1,0 1-1,0-1 0,1 1 0,0 0 0,0-1 0,1 5 11,0-7-8,0 1 0,0-1 0,1 0 0,-1 0 0,1 0 0,0 0 0,0 0 0,0-1 0,0 1-1,0-1 1,1 0 0,-1 0 0,1 0 0,-1 0 0,1-1 0,0 1 0,0-1 0,2 1 8,-4-2-4,17 7-15,0-2 1,0 0-1,0-1 0,1-1 1,8 0 18,33 0-86,5-3 86,-43 0-64,-9 1-306,-1-2 0,1 0 0,-1 0-1,0-1 1,0-1 0,0 0 0,0-1-1,0 0 1,6-4 370,-16 7-294,-1 0-1,0-1 1,0 1 0,0 0 0,0-1-1,0 0 1,-1 1 0,1-1-1,0 0 1,-1 0 0,1 0 0,-1 0-1,1-1 295,9-23-6213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14:13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52 4674,'0'0'4853,"0"0"-2860,0 0-360,0 0-609,0 0-541,-8-9-256,3 3-205,2 3-13,1 0 0,-1 1 0,0-1-1,1 0 1,-1 1 0,0-1 0,0 1 0,-1 0-1,1 0 1,0 0 0,-1 1 0,1-1 0,-1 1-1,0 0 1,1 0 0,-1 0 0,0 0-1,0 1 1,-1-1-9,2 1 3,-8 0 42,0 0-1,-1 0 0,1 1 1,0 1-1,-1 0 0,1 0 1,-1 2-45,9-3 0,0 0 0,0 1 0,0-1 0,1 1 0,-1 0-1,0 0 1,1 0 0,-1 0 0,1 1 0,0-1 0,-1 1 0,1-1 0,0 1 0,1 0 0,-1-1 0,0 1 0,1 0 0,0 0 0,0 1 0,0-1 0,0 0 0,0 0 0,0 0-1,1 1 1,0-1 0,-1 3 0,1 49-341,1-54 327,-1 0 0,1 0 0,-1-1 0,1 1 0,-1 0 0,1-1 0,-1 1 0,1 0 0,0-1 0,-1 1 0,1-1 0,0 1 0,0-1 0,-1 1 0,1-1 0,0 0 0,0 1 0,0-1 0,-1 0 0,1 0 0,0 1 0,0-1 0,0 0 0,0 0 0,0 0 0,-1 0 0,1 0 0,0 0 14,34-1-412,-24 1 223,-4 0 109,-1-1 0,1 0 0,0 0 0,0 0 0,0-1 0,-1 0 0,1 0 0,-1 0 0,1-1 0,-1 0 0,0 0 0,0-1 0,0 0 0,-1 0 0,1-1 80,10-10-171,0 0 1,-1-2-1,-1 0 1,1-2 170,-10 13-70,2-1 0,-6 6-71,3 12-65,1 2 227,0 0 0,0 0-1,1-1 1,0 1 0,1-2-1,1 1 1,0-1 0,6 7-21,-8-12-30,0 0 1,0 0-1,0-1 1,1 0-1,0 0 1,0 0-1,0-1 1,1 0-1,-1 0 1,1-1-1,0 0 0,0-1 1,0 1-1,1-1 1,0-1 29,20 2-2041,1-2 1,12-1 2040,-18-1-1626,-22 2 1293,0-1-1,1 0 1,-1 0-1,1 0 1,-1-1-1,0 1 1,1 0-1,-1-1 1,0 0-1,3 0 334,13-18-1982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15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6067,'0'0'2724,"0"0"-1537,0 0-1115,10 4-795,73 36-611,2 7 1334,-72-36 0,-13-11 21,0 1 0,0-1 0,0 0 1,0 0-1,0 1 0,0-1 0,0 0 0,0 0 0,0 1 1,0-1-1,0 0 0,0 1 0,0-1 0,0 0 0,0 0 0,0 1 1,0-1-1,0 0 0,0 0 0,0 1 0,0-1 0,-1 0 1,1 0-1,0 1 0,0-1 0,0 0 0,0 0 0,-1 0 0,1 1 1,0-1-1,0 0-21,-27 11 1668,12-7-1482,6 0 71,-33 16 1473,40-19-1659,0 1 1,1-1-1,-1 0 1,0 1-1,1-1 1,-1 1-1,1-1 1,-1 1 0,1 0-1,-1 0 1,1-1-1,0 1 1,0 0-1,0 0 1,0 0-1,1 0 1,-1 1-1,0-1 1,1 0-72,-1 3 21,1 1 1,0-1-1,0 0 1,1 1-1,-1-1 1,1 0-1,0 0 0,1 1 1,-1-1-1,1 0 1,0 0-1,0 0 0,1-1 1,0 2-22,6 8 7,1 0 1,0-1 0,11 10-8,10 14 35,-22-26-34,0 0 0,-1 1 0,-1 0 0,0 0 0,0 0 0,-1 1 0,-1 0 0,0 0 0,-1 1 0,0-1 0,-1 1 0,-1 0 0,0 0 0,-1 0 0,-1 0 0,0 2-1,-1-10 7,0-1-1,0 0 1,0 0 0,-1-1 0,0 1 0,0 0 0,-1 0 0,1-1 0,-1 0 0,0 1 0,0-1 0,0 0 0,-1 0 0,0-1 0,1 1 0,-1-1 0,0 0 0,-1 0 0,1 0 0,-5 2-7,1 0 51,-1 0 0,0-1 0,0 0 0,0-1 0,-1 0-1,1-1 1,-1 1 0,1-2 0,-1 1 0,-8-1-51,18-1 0,0 0 0,-1 0 1,1 0-1,0 0 0,0 0 1,-1 0-1,1 0 0,0 0 0,0 0 1,-1 0-1,1 0 0,0 0 1,0 0-1,-1 0 0,1 0 0,0 0 1,0 0-1,-1 0 0,1-1 1,0 1-1,0 0 0,-1 0 0,1 0 1,0 0-1,0-1 0,0 1 1,0 0-1,-1 0 0,1 0 0,0-1 1,0 1-1,0 0 0,0 0 1,0-1-1,0 1 0,-1 0 0,1 0 0,0-3-28,0 1 0,0 0 0,0 0 0,0 0 0,0 0 0,0 0-1,0 0 1,1 0 0,-1 0 0,1 0 0,-1 0 0,1 0-1,0 0 1,1-2 28,19-31-659,-3 11-569,1 1 0,1 0 0,0 1 1,2 1-1,2 0 1228,2-1-4359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46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10133,'0'0'1296,"0"0"-207,0 0-577,0 0-192,-115 125-224,83-10 80,5 12-32,4 5-80,11-4-48,7-10-16,5-89-2433,0-11-2353</inkml:trace>
  <inkml:trace contextRef="#ctx0" brushRef="#br0" timeOffset="1">513 604 13638,'0'0'881,"0"0"-577,0 0-208,0 0-96,0 0 0,162-26 64,-75 26-64,-50 0-144,-2 11-4834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47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32,'0'0'6251,"0"0"-1609,42-10-3871,29-5-640,1 2 1,1 4-1,0 3 1,6 3-132,135 3 861,1067 11 1824,-661 18-2096,39 32-589,-647-60-2,114 14-49,-1 4 0,51 19 51,-106-14-1838,-60-18-774,-14-2-784,-30 5-3842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5:13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459 1012 4066,'0'0'499,"0"0"-163,0 0 117,0 0 358,-25 13-29,-77 37-259,90-45-343,1 0 0,-1-1 0,0 0 1,0-1-1,0 0 0,0-1 0,-1 0 0,1-1 0,-1 0 0,1-1 1,-1-1-1,1 0-180,-26 0 455,33 1-409,0 0 0,0-1 0,0 1 0,0-1 0,0 0 0,0 0 0,0-1 0,0 0 0,1 0 0,-1 0 0,0 0 1,1 0-1,0-1 0,-1 0 0,1 0 0,0 0 0,1-1 0,-1 1 0,0-1 0,1 0 0,0 0 0,0 0 0,0 0 0,1-1 0,-1 1 0,1-1 0,0 0 0,0 1 0,1-1 0,-2-5-46,-2-14 30,0-1 0,2 1 0,0-1 0,2 0 0,1-19-30,0 39 1,0-40 208,0-15 13,4-26-222,-2 66 15,1 0-1,1 0 1,0 1 0,2-1 0,0 1 0,3-5-15,7-8 79,0 1 1,2 1-1,1 0 1,2 1-1,8-7-79,13-12 543,2 1 0,24-17-543,-41 40 328,1 2-1,0 1 0,24-12-327,-37 24 55,1 0 0,0 2-1,0 0 1,1 1 0,0 1-1,0 0 1,0 1 0,7 0-55,2 3 32,-16 2-4877,-10-1 971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5:13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5747,'0'0'763,"0"0"-441,0 0-209,0 0 135,21-7 245,72-20 22,-83 25-465,-1 1-1,1 0 1,-1 0 0,0 1-1,1 0 1,-1 0 0,1 1-1,-1 1 1,1 0 0,-1 0-1,0 0 1,0 1-1,0 1 1,0 0 0,-1 0-1,0 0 1,1 1 0,-1 0-1,-1 1 1,1 0 0,-1 0-1,0 1 1,3 3-50,-5-4 43,-1 1 1,0-1-1,0 1 0,0-1 1,-1 1-1,0 0 0,0 1 1,-1-1-1,0 0 0,0 1 1,-1-1-1,0 1 0,0 0 1,0-1-1,-1 1 0,-1 0 1,1-1-1,-1 1 0,0 0 0,-1-1 1,0 1-1,0-1 0,-1 0 1,0 0-1,-2 5-43,-14 14-37,-1 0-1,-1-2 1,-19 18 37,32-35-1598,6-6-1259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00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0 6691,'12'114'384,"1"65"-336,-1 52 80,-12 35-16,0 14 48,-25 18 241,-17-3 495,-3-8-224,8-35-47,19-52-385,18-55-144,0-53-96,33-43 0,4-42-977,-20-32-3024,-4-40-1474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01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38 356 32,'0'0'360,"0"0"1046,0 0 3015,0 0-2274,0 0-837,-7-5-418,-21-16-639,28 21-251,-1 0-1,1 0 1,0 0-1,0 0 1,0-1 0,0 1-1,-1 0 1,1 0 0,0 0-1,0-1 1,0 1-1,0 0 1,0 0 0,0-1-1,0 1 1,0 0-1,0 0 1,0 0 0,0-1-1,0 1 1,0 0 0,0 0-1,0-1 1,0 1-1,0 0 1,0 0 0,0-1-1,0 1 1,0 0-1,0 0 1,0-1 0,0 1-1,0 0 1,0 0-2,11-6 49,53-18 174,2 4 0,0 2-1,0 3 1,56-4-223,668-51 1051,-420 45-827,677-50 177,-719 53-335,-193 12-37,217-9 585,-349 19-591,-1 0-1,0 1 1,1-1-1,-1 1 1,0-1-1,1 1 1,-1 0-1,0-1 1,0 1-1,1 1 1,-1-1-1,0 0 1,0 0-1,0 1 1,-1-1-1,1 1 1,0-1-1,0 1 1,-1 0-1,1 0 1,-1 0-1,1 1-22,3 5 68,0 1-1,-1 0 1,0 1-1,0-1 1,-1 1-68,8 25 112,-2 1 1,-1 0 0,-1 0 0,-2 4-113,7 152 218,-11-152-188,8 725 340,-6-134-194,62 584-23,-52-1086-243,6 0 1,34 122 89,-52-247-668,-1-7-804,0-16-4157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01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1 152 8628,'0'0'1027,"0"0"-712,31 0-238,467-16 2556,381-43 1106,230-11-2075,-263 63-1386,-540 9-5297,-349-2-7555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02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0 4322,'0'0'2204,"0"0"-726,0 0-758,0 0-504,-1 22 102,1 100 2292,15 100-2610,-7-115 359,15 825 1078,-23-913-1420,-43 707 500,27-537-407,5 7-19,9 83-91,3-257-21,0 1 1,1-1 0,5 20 20,-6-36-182,1-1 0,-1 0-1,1 0 1,0 0 0,0 1 0,1-2 0,-1 1 0,1 0 0,0 0 0,0-1 0,1 0 0,0 0 0,-1 0 0,1 0 0,1 0 0,-1-1-1,1 1 183,-5-4-86,0 0 0,1 1 0,-1-1 0,0 0 0,1 1 0,-1-1 0,1 0 0,-1 0 0,0 0 0,1 1 0,-1-1 0,1 0 0,-1 0 0,1 0 0,-1 0 0,1 0 0,-1 0-1,0 0 1,1 0 0,-1 0 0,1 0 0,-1 0 0,1 0 0,-1 0 0,1 0 0,-1-1 0,0 1 0,1 0 0,-1 0 0,1 0 0,-1-1 0,0 1 0,1 0 0,-1 0 0,0-1-1,1 1 1,-1 0 0,0-1 0,1 1 0,-1 0 0,0-1 0,0 1 0,1-1 86,9-31-5957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02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0 8580,'0'0'1521,"0"182"-1361,0-17-64,0 43 640,-8 27 545,-9 21-17,0 8-415,-1-14-273,3-12-320,5-26-112,5-19-112,5-25 0,0-27 32,0-27-64,0-25 48,0-19-48,0-70-1985,0-3-2977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04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0 0 512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16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0 9332,'0'0'1967,"0"0"-257,0 0-590,0 0-482,-3 28-230,2-14-370,-7 81 204,5 17-242,3-86 22,-1 27-13,3 1 0,7 40-9,-4-64-88,0-4-395,-1-1 0,-1 1 0,-1 0 1,-1 0-1,-3 21 483,2-45-77,-1-1 0,1 0 1,-1 1-1,1-1 1,-1 0-1,1 0 0,-1 1 1,0-1-1,0 0 1,0 0-1,0 0 0,0 0 1,0 0-1,0 0 0,0 0 1,0-1-1,0 1 1,0 0-1,0-1 0,-1 1 1,1 0-1,0-1 1,-1 1-1,1-1 0,0 0 1,-1 0-1,1 1 1,0-1-1,-1 0 0,1 0 1,-1 0 76,-4 0-22,1 0 0,-1 0 0,1-1 0,-1 1 0,1-1-1,-1-1 1,-3 0 22,0-2 99,1 0-1,0-1 0,0 0 0,0 0 0,0-1 0,1 1 1,0-2-1,1 1 0,-1-1 0,-4-6-98,-11-16 728,1 0 1,-1-5-729,21 33 20,-4-7 224,1 1 0,-1-1 0,1 0 0,1-1 0,-3-7-244,5 15 15,1-1 0,-1 0 1,1 1-1,-1-1 0,1 0 1,0 1-1,0-1 0,0 0 1,0 0-1,0 1 0,1-1 1,-1 0-1,0 1 0,1-1 1,-1 0-1,1 1 0,-1-1 1,1 1-1,0-1 0,0 1 1,0-1-1,0 1 0,0-1 1,0 1-1,0 0 0,0-1 0,1 1 1,-1 0-1,0 0 0,1 0 1,-1 0-1,1 0 0,-1 1 1,1-1-16,18-8 7,0 2 0,0 0 0,1 1 0,9 0-7,90-14 12,-86 15-4,31-2-51,0 2 0,0 4 1,9 2 42,-67 0 0,0 0 0,0 0 0,0 1 1,0-1-1,6 4 0,2-1 28,-8-2 179,-3 0 858,-13 8-702,-9 6-352,1 1 0,0 1 0,1 1 0,1 0 0,-13 21-11,22-30 5,1 1 1,0 0-1,0-1 1,1 2-1,0-1 1,1 0-1,0 1 1,1 0-1,1 0 0,0-1 1,0 1-1,1 0 1,1 6-6,-1-17-3,0 1 1,0-1 0,1 1-1,-1-1 1,1 0-1,-1 1 1,1-1-1,-1 0 1,1 1 0,0-1-1,0 0 1,-1 0-1,1 0 1,0 1-1,0-1 1,0 0 0,0 0-1,1 0 1,-1-1-1,1 2 3,1-1-25,0 1 1,0 0-1,1-1 0,-1 0 0,0 0 0,1 0 0,-1 0 0,1-1 0,0 1 25,4-1-104,0 1-1,0-1 0,0-1 1,0 1-1,0-2 0,0 1 1,-1-1-1,4-1 105,0-1-180,0-1-1,-1-1 1,0 0 0,0 0-1,0-1 1,2-3 180,57-51-1219,-50 43 913,76-73-822,-95 91 1208,0 0 0,0 0 0,0 0 1,0 0-1,0 0 0,0 0 0,-1 0 0,1 0 0,0 0 1,0 0-1,0 1 0,0-1 0,0 0 0,0 0 0,0 0 1,0 0-1,-1 0 0,1 0 0,0 0 0,0 1 0,0-1 1,0 0-1,0 0 0,0 0 0,0 0 0,0 0 0,0 1 1,0-1-1,0 0 0,0 0 0,0 0 0,0 0 1,0 0-1,0 1 0,0-1 0,0 0 0,0 0 0,0 0 1,0 0-1,0 0 0,0 0 0,1 1 0,-1-1 0,0 0 1,0 0-1,0 0 0,0 0 0,0 0 0,0 0 0,0 0-80,10 2 485,14-3-1030,-14-2 554,0 0-1,0 0 0,-1-1 0,1-1 1,-1 0-1,0 0 0,0-1 1,-1 0-1,0 0 0,2-2-8,-10 8 29,0 0 6,0 0 53,0 0-24,1 1-53,0 0-1,-1 0 1,1 1-1,-1-1 1,1 0-1,-1 1 1,1-1-1,-1 1 0,0-1 1,1 0-1,-1 1 1,0-1-1,0 1 1,0-1-1,0 1 1,-1-1-11,2 9 70,4 49 317,-2-15-300,2-1 0,2 1 0,2-1-87,-7-39-17,-1 1 1,0-1-1,1 0 0,0 0 0,0-1 1,0 1-1,0 0 0,1-1 0,0 1 1,-1-1-1,1 0 0,1 0 17,-3-2-5,0 0 0,0 0 0,0 0 1,0-1-1,1 1 0,-1 0 0,0-1 0,1 1 0,-1-1 0,0 0 0,1 1 0,-1-1 0,1 0 0,-1 0 0,0 0 1,1 0-1,-1 0 0,1 0 0,-1 0 0,0-1 0,1 1 0,-1 0 0,0-1 0,1 1 0,-1-1 0,0 1 0,1-1 0,-1 0 1,0 1-1,0-1 0,0 0 0,0 0 0,0 0 0,0 0 0,0 0 0,0 0 0,0 0 0,0 0 0,-1-1 0,1 1 5,10-14 1,-2 0-1,1-1 0,-2 0 0,0-1 0,4-14 0,-5 12-1,1 1 1,0 1-1,1-1 0,1 1 1,6-5 0,-16 21-6,1 0 0,-1 0 1,1 1-1,-1-1 1,1 1-1,0-1 0,-1 0 1,1 1-1,0-1 0,0 1 1,0 0-1,-1-1 0,1 1 1,0 0-1,0-1 0,0 1 1,0 0-1,-1 0 0,1 0 1,0 0-1,0 0 0,0 0 1,0 0-1,0 0 0,0 0 1,-1 0-1,1 0 0,0 0 1,0 1-1,0-1 0,0 0 1,0 1-1,-1-1 1,1 1-1,0-1 0,0 1 6,1 0-5,0 1 0,0 0 0,0 0 0,0-1 0,0 1 0,-1 0 0,1 0 0,0 1 0,-1-1 0,0 0 0,1 1 5,85 168 136,-86-170-146,-1-1 0,1 1 0,0-1 0,0 0 0,0 1 0,0-1 0,0 0-1,0 0 1,-1 1 0,1-1 0,0 0 0,0 0 0,0 0 0,0 0 0,0 0 0,0 0 0,0-1 0,0 1 0,0 0-1,0 0 1,0-1 0,-1 1 0,1 0 0,0-1 0,0 1 0,0-1 0,0 0 10,3-4 20,1-1 1,-1 0-1,-1 0 1,1 0-1,-1 0 0,1-4-20,-2 4 12,1 0-1,0 0 0,0 0 0,0 1 1,1 0-1,0-1 0,0 1 0,0 1 0,0-1 1,2-1-12,-5 6-3,-1-1-1,1 1 1,-1-1 0,1 1 0,0-1 0,-1 1 0,1 0 0,0-1 0,-1 1 0,1 0 0,0-1-1,0 1 1,-1 0 0,1 0 0,0 0 0,0 0 0,-1 0 0,1 0 0,0 0 0,0 0 0,-1 0-1,1 0 1,0 0 0,0 0 0,-1 1 0,1-1 0,0 0 0,0 0 0,-1 1 0,1-1-1,0 1 1,-1-1 0,1 1 0,-1-1 0,1 1 0,-1-1 0,1 1 0,-1-1 0,1 1 0,-1-1-1,1 1 1,-1 0 0,1-1 0,-1 1 0,0 0 0,0 0 0,1-1 0,-1 1 0,0 0-1,0 0 5,2 6 19,0 1 1,0-1 0,-1 0 0,0 1 0,0 0-21,-1-2 29,3 35-14,3 27 193,-5-63-348,0 1 1,0-1 0,1 0-1,0 0 1,-1 0 0,2 0-1,-1 0 1,0-1-1,1 1 1,1 1 139,3-2-3455,0-4-2427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04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59 304,'0'0'224,"0"0"-136,0 0 48,0 0 1444,0 0 3033,11-5-3373,10-5-1153,1 2 0,1 0 0,-1 1 0,1 2 0,1 0 0,-1 1 0,1 2 0,9 0-87,258-1 3901,28 15-3901,62 1 1200,1018-15-66,-1379 2-1151,12 0-294,29-5 311,-46 1-845,-15 4 744,0 0 0,0 0 0,0 0 0,0 0 0,1 0 0,-1 0 0,0 0 0,0 0 0,0 0 0,0 0 0,0 0 0,1 0 0,-1 0 0,0 0 0,0 0 0,0 0 0,0 0 0,1 0 0,-1 0 0,0 0 0,0-1 0,0 1 0,0 0 0,0 0 0,0 0 0,1 0 0,-1 0 0,0 0 0,0 0 1,0-1-1,0 1 0,0 0 0,0 0 0,0 0 0,0 0 0,0 0 0,0 0 0,0-1 0,1 1 0,-1 0 0,0 0 0,0 0 0,0 0 0,0-1 0,0 1 0,0 0 0,0 0 0,0 0 0,0 0 0,-1 0 0,1-1 0,0 1 0,0 0 0,0 0 0,0 0 0,0 0 0,0 0 0,0-1 0,0 1 101,-15-2-3807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06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0 291 64,'0'0'1019,"0"0"2636,24-14-2540,-7 4-1034,5-4 144,2 1-1,0 1 0,0 1 1,1 0-1,1 3 1,18-5-225,33-2 1162,0 4 1,29 1-1163,161 0 1253,-199 8-987,398-3 1604,355-18-880,368-28-464,-1156 52-517,-18 0 7,0-1 1,0 0-1,9-2-16,-24 2-58,1 0-1,-1-1 1,1 1-1,-1 0 1,1 0-1,-1 0 1,0 0-1,1 0 1,-1 0-1,1-1 1,-1 1-1,0 0 0,1 0 1,-1 0-1,1-1 1,-1 1-1,0 0 1,0-1-1,1 1 1,-1 0-1,0-1 1,1 1-1,-1 0 1,0-1-1,0 1 1,0-1-1,1 1 1,-1 0-1,0-1 0,0 1 1,0-1-1,0 1 1,0-1-1,0 1 1,0-1-1,0 1 1,0 0-1,0-1 1,0 1-1,0-1 1,0 1-1,0-1 1,0 1-1,0 0 1,-1-1-1,1 1 0,0-1 1,0 1-1,0 0 1,-1-1-1,1 1 1,0 0-1,-1-1 1,1 1-1,0 0 1,-1-1-1,1 1 1,0 0-1,-1 0 59,-19-19-3681,-16 7 557,-6 4-1187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07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1 248 336,'0'0'8116,"0"0"-6153,0 0-1786,23-21-44,77-70-48,-35 24-4,-55 56-62,1 0-1,0 0 1,1 1-1,0 0 1,3-1-19,-14 11 1,-1-1 1,0 1 0,0 0 0,1-1 0,-1 1-1,0 0 1,1 0 0,-1-1 0,0 1-1,1 0 1,-1 0 0,0 0 0,1-1-1,-1 1 1,0 0 0,1 0 0,-1 0-1,1 0 1,-1 0 0,0 0 0,1 0 0,-1 0-1,1 0 1,-1 0 0,0 0 0,1 0-1,-1 0 1,1 0 0,-1 0 0,0 0-1,1 0 1,-1 1 0,1-1 0,-1 0-1,0 0 1,1 0 0,-1 1 0,0-1 0,1 0-1,-1 0 1,0 1 0,0-1 0,1 0-1,-1 1 1,0-1 0,0 0 0,1 1-1,-1-1 1,0 1 0,0-1 0,0 0 0,0 1-1,0-1 1,0 0 0,1 1-2,-2 29 236,1-17-100,-7 127 939,2-82-2431,3 1-1,4 24 1357,0-78-4871,3-5-73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08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68 156 32,'0'0'640,"0"0"11,0 0-211,0 0-71,0 0 66,0 0-177,-7-4 137,0 1-1050,-26-17 5162,31 19-4259,1 0 0,-1-1-1,1 1 1,-1-1 0,1 1-1,0-1 1,-1 1 0,1-1 0,0 0-1,0 0 1,0 0 0,0 0-1,1 1 1,-1-1 0,0 0 0,1 0-1,0 0 1,-1-1 0,1 0-248,0-1 19,0-1-1,0 1 1,0-1 0,1 1 0,0-1-1,-1 1 1,2-1 0,-1 1 0,0 0-1,1 0 1,0 0 0,0 0 0,1-1-19,-1 2 25,0 1 1,1-1 0,-1 1-1,0 0 1,1 0 0,0 0-1,0 1 1,-1-1-1,1 1 1,0-1 0,0 1-1,0 0 1,1 0 0,-1 0-1,0 1 1,0-1-1,0 1 1,1-1 0,-1 1-26,10-1 170,-5 0-51,1 0 0,-1 0 1,0 1-1,1 0 1,-1 1-1,4 1-119,-10-2 12,-1 0 0,1 1 0,0 0 0,0-1 0,0 1 0,-1 0 0,1 0 0,0 0 1,-1 0-1,1 0 0,-1 0 0,1 1 0,-1-1 0,0 0 0,1 1 0,-1-1 0,0 1 0,0-1 0,0 1 0,0 0 0,0-1 0,0 1 0,-1 0 0,1 0 0,-1 0 0,1 0 0,-1-1 0,0 1 0,1 2-12,1 7 59,-1 1 0,0-1 0,-1 1 0,0-1 0,-1 1 0,0-1 0,-1 0 1,0 1-1,-1-1 0,0 0 0,-1 0 0,0 0 0,0-1 0,-3 3-59,-15 19 60,-1 0 0,-22 22-60,44-54-4,1 1 1,0-1-1,-1 0 1,1 1-1,-1-1 0,1 0 1,0 1-1,-1-1 0,1 0 1,0 1-1,0-1 1,-1 1-1,1-1 0,0 1 1,0-1-1,0 1 0,-1-1 1,1 1-1,0-1 1,0 1-1,0-1 0,0 1 1,0-1-1,0 1 0,0-1 1,0 1-1,0-1 1,0 1-1,0-1 0,1 1 1,-1-1-1,0 0 0,0 1 1,0-1-1,1 1 1,-1-1-1,0 1 0,0-1 1,1 0-1,-1 1 0,0-1 1,1 1-1,-1-1 1,1 0-1,-1 1 0,0-1 1,1 0-1,-1 0 0,1 1 1,-1-1-1,1 0 1,-1 0-1,1 0 0,-1 0 4,30 6-101,-26-6 118,66 3 162,42-4-179,-35 0-414,-65 3-1999,-12-2 2263,0 0 0,0 0 0,0 0 0,1 1-1,-1-1 1,0 0 0,0 0 0,0 1 0,0-1-1,0 0 1,0 0 0,0 1 0,0-1 0,0 0 0,0 0-1,0 1 1,0-1 0,0 0 0,0 0 0,0 1 0,0-1-1,0 0 1,0 0 0,0 1 0,0-1 0,0 0-1,0 0 1,0 1 0,0-1 0,-1 0 0,1 0 0,0 1-1,0-1 151,-8 12-4855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09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51 256,'0'0'379,"0"0"-80,0 0 5,0 0 11,0 0-59,-3-2 662,-2-1 108,3 2-572,0 0-1,0 0 1,1 0-1,-1 0 1,0 0 0,1-1-1,-1 1 1,1 0 0,0-1-1,-1 0-453,1 1 56,1 1-1,0 0 0,0-1 1,-1 1-1,1 0 1,0-1-1,0 1 1,-1-1-1,1 1 1,0 0-1,0-1 0,0 1 1,0-1-1,0 1 1,0-1-1,0 1 1,-1 0-1,1-1 1,0 1-1,1-1 0,-1 1 1,0-1-1,0 1 1,0-1-1,0 1 1,0 0-1,0-1 1,0 1-1,1-1 0,-1 1 1,0 0-1,0-1 1,1 1-1,-1 0 1,0-1-1,1 1 1,-1 0-1,0-1 1,1 1-1,-1 0 0,0-1 1,1 1-1,-1 0 1,1 0-1,-1 0 1,0 0-1,1-1-55,24-5-249,-19 5 453,10-2-83,1 1 1,1 1-1,-1 0 0,0 2 0,11 1-121,-27-2 23,1 1 0,-1 0 0,0 0-1,1 0 1,-1 0 0,0 0 0,0 0 0,0 0 0,0 0 0,0 0-1,0 0 1,0 1 0,-1-1 0,1 0 0,0 1 0,-1-1 0,1 1-1,-1-1 1,1 0 0,-1 1 0,0-1 0,1 1 0,-1-1 0,0 1 0,0-1-1,0 1 1,0-1 0,-1 2-23,2 2 46,-1 0 1,0 1-1,0-1 1,-1 0-1,0 0 0,0 1 1,0-1-1,-1 2-46,-1-3 5,0 1 0,0-1 0,-1 0-1,1 0 1,-1 0 0,0 0 0,0-1 0,0 1 0,-1-1 0,1 0 0,-1-1-1,0 1 1,0-1 0,0 0 0,0 0 0,0 0 0,-4 0-5,9-2-27,-1 1 1,1-1-1,0 0 1,-1 1-1,1-1 0,0 1 1,0-1-1,-1 1 1,1-1-1,0 1 1,0-1-1,0 1 1,-1 0-1,1-1 1,0 1-1,0-1 0,0 1 1,0-1-1,0 1 1,0-1-1,0 1 1,0-1-1,1 1 1,-1 0-1,0-1 0,0 1 1,0-1-1,0 1 1,1-1-1,-1 1 1,0-1-1,1 1 1,-1-1-1,0 0 1,1 1-1,-1-1 0,0 1 1,1-1-1,-1 0 1,1 1-1,-1-1 27,8 5-23,0 0 1,0 0-1,1-1 0,5 2 23,-6-2 6,1-1 1,-1 2 0,0-1-1,0 1 1,6 5-7,-12-8 10,-1-1 1,0 1 0,0-1 0,0 1 0,0-1 0,0 1 0,0 0-1,-1-1 1,1 1 0,0 0 0,-1 0 0,1-1 0,-1 1 0,0 0-1,0 0 1,0 0 0,0 0 0,0 0 0,0-1 0,0 1 0,0 0-1,-1 0 1,0 1-11,1 1 46,-1-1 0,-1 0-1,1 0 1,0 1 0,-1-1-1,0 0 1,1-1 0,-1 1-1,0 0 1,0 0 0,-1-1-1,-1 2-45,-18 14 247,-1-2 1,0 0-1,-2-2 0,0 0 0,0-2 1,-13 4-248,18-11 0,20-5-526,0 1-3269,8-4 867,6-6-1010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10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48,'0'0'-19,"0"0"17,8 0 148,8 0-408,1-2 1815,2 2 8065,-19 19-7481,-1-8-1997,-1 0-1,0 0 1,0 0-1,-1 0 1,-1 0-1,0-1 1,-3 8-140,1-7 75,2 1 1,0 0 0,0 0-1,1 0 1,0 1-1,0 9-75,3-18 11,-1 0 0,1 0-1,0 0 1,1 0 0,-1 0-1,1 0 1,-1 0 0,1 0-1,0 0 1,1 2-11,-1-5 0,1 1-1,-1 0 1,0-1-1,1 1 1,-1-1 0,1 0-1,-1 1 1,1-1 0,0 0-1,-1 0 1,1 0-1,0 0 1,0 0 0,0 0-1,0-1 1,0 1 0,0-1-1,0 1 1,0-1-1,0 0 1,0 0 0,12 3 27,0-2 0,0 0 0,0-1 0,0 0 0,-1-1 0,1 0 0,0-1 0,11-3-27,-20 3-168,0 0 0,1 0 1,-1 0-1,0 0 0,-1-1 1,1 0-1,0 0 0,-1 0 1,0-1-1,4-3 168,-5 4-396,-1 0-1,1 0 1,-1-1 0,0 1-1,0-1 1,0 1 0,0-1-1,-1 0 1,1 0 0,-1 0-1,0 0 1,0 0 0,0 0-1,-1 0 1,0-3 396,0 5-85,1-2-99,0 0 0,-1-1 1,1 1-1,-1 0 0,0-1 1,-1 1-1,1 0 1,-1-1-1,0 1 0,0 0 1,0 0-1,-1-1 0,1 1 1,-1 0-1,0 1 0,0-1 1,0 0-1,-1 0 184,-1 0-219,0-1 0,0 1 0,1-1 0,0 0-1,0 0 1,0 0 0,1-1 0,-1 1 0,1-1 0,0 0 219,1-1 898,-1 0 0,1 0 0,1 0 1,-1-1-1,1 0-898,0 7 2742,0 1-1947,0 10 467,-2 30-241,-1 0 0,-3-1 0,-9 40-1021,9-53 55,2 1 0,1 0 0,1 4-55,1 17-9105,1-47 6637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34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10005,'0'0'224,"0"0"-80,0 0-144,0 0 640,0 0-80,119 125-192,-76-98-191,-1 0-81,0-2 32,-10-3-80,-2-4-32,-7-3 48,-11 1-64,-7-2-448,-5-14-2514,0 4-3425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34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0 314 176,'0'0'8612,"0"0"-6499,0 0-1809,0 0-64,82-125 1329,-32 86-929,5 1-160,4 0-319,4 7-113,-6 9-48,-5 2-48,-40 20-3698,-12 0-4066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35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8836,'0'0'2110,"0"0"-1651,0 0-344,0 0 42,0 0 377,17 22 13,57 72-110,-38-51 81,17 14-518,-36-41 50,-2 0-1,0 1 1,0 1-1,-2 0 1,0 1-1,-2 1 1,0 0-50,-5-2 105,-6-7-2253,-6-6-5974,-13-5 5011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36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1 299 9620,'0'0'2385,"0"0"-1488,0 0-785,0 0 240,0 0 64,0 0-48,141-110-207,-66 70-81,-3 4-64,-7 2 0,-6 7-16,-14-2-16,-15 9-5059,-30 18-1264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1:17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1 8692,'0'0'2943,"0"0"-1303,0 0-660,0 0-354,-22 11-305,-7 4-225,1 2 0,-6 5-96,31-19 22,-1-1 0,1 1 0,0 1 1,0-1-1,0 0 0,0 1 0,0-1 0,1 1 1,0 0-1,0 0 0,0 0 0,0 0 0,0 0 1,1 1-1,0-1 0,0 0 0,0 1 0,0-1 1,1 1-1,0-1 0,0 0 0,0 2-22,-1 5-5,1-11 5,-1 19 3,0 1-1,1-1 1,1 1 0,1 0-3,-2-14-2,1-1 1,0 0-1,1 0 0,-1 1 0,1-1 1,0 0-1,1 0 0,-1-1 1,1 1-1,0 0 0,0-1 0,0 1 1,1-1-1,-1 0 0,1 0 1,4 2 1,-1 0-10,1-1 0,0-1 0,0 1 0,0-1 1,1-1-1,-1 1 0,1-2 0,0 1 0,0-1 1,4 0 9,15 2-170,-1-2 0,24-1 170,-38-2-70,0-1-1,0 0 1,-1 0 0,1-1 0,-1-1-1,1 0 1,-1 0 0,0-2-1,-1 1 1,1-1 0,-1-1-1,0 0 1,-1-1 0,0 0 0,0 0-1,1-2 71,-3 1-3,1 0 0,-1 0-1,0 0 1,-1-1-1,0 0 1,-1 0 0,0-1-1,0 0 1,-1 0 0,-1 0-1,0-1 1,0 0 0,-1 1-1,-1-1 1,0 0 0,0-1-1,-1-2 4,-1 13 39,0 0 0,0 0-1,0 0 1,0 0 0,0 0-1,-1 0 1,1 0 0,-1 0 0,1 0-1,-1 0 1,1 1 0,-1-1 0,0 0-1,-1-1-38,1 2 61,-1 0 0,1 0-1,-1 0 1,1 0 0,-1 0-1,1 0 1,-1 1 0,1-1 0,-1 0-1,0 1 1,1 0 0,-1-1-1,0 1 1,0 0 0,1 0 0,-1 0-1,0 0-60,-3 0 52,0 0 0,0 0 0,0 0 0,0 1 0,1 0 0,-1 0-1,0 0 1,0 1 0,1 0 0,-1 0 0,1 0 0,-1 0 0,1 1 0,0-1-1,0 1 1,0 0 0,0 0 0,0 1 0,1-1 0,0 1 0,-1 0 0,1 0-1,1 0 1,-1 0 0,1 0 0,-1 1 0,1 0-52,-5 9 38,1 1 0,0 1 0,2-1 0,-1 1 0,2 0 1,0 0-1,0 12-38,2-15 16,0-1 1,1 0 0,0 1-1,1-1 1,0 0 0,1 1 0,1-1-1,2 6-16,-2-10-5,0-1 0,0 1 0,1-1 0,0 0 0,0 0-1,1 0 1,0 0 0,0-1 0,1 0 0,0 0 0,0 0 0,0-1-1,2 1 6,6 4-12,1-1-1,1-1 0,-1 0 1,1-1-1,1 0 0,-1-1 1,1-1-1,0-1 1,0-1-1,5 1 13,18 0-1110,0-1 1,1-2-1,24-2 1110,-61 1-732,1-1 0,-1 1 0,1-1 0,-1 1 0,1-1 0,-1 0 0,0-1 0,3 0 732,17-16-7262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36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0 448,'0'0'8794,"0"0"-6260,0 0-2302,0 0-141,7 18 269,-3-8-268,5 13 149,2 0 0,0 0 0,2-1 1,11 15-242,-7-15 46,0 0 1,1-2-1,2 0 1,0-1-1,1-1 1,0-1-1,2 0 1,0-2-1,18 8-46,-37-20 101,-1 0-4560,-11 0-1918,-8-3 3930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37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0 363 5811,'0'0'4594,"0"0"-2705,0 0-1313,0 0-256,0 0 64,0 0-240,105-125 865,-43 73-753,0 8-176,-10 3-16,-7 8-48,-8 8 0,-9 1-16,-13 8-1633,-15 14-4882,0 2 1009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37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8100,'0'0'2246,"0"0"-1755,0 0-360,7 20 130,22 68 161,-23-74-335,1-1 1,0 0 0,1 0 0,0-1 0,1 0 0,0-1-1,1 0 1,0 0 0,6 4-88,6 6 71,-4-4 17,1 0 0,21 13-88,10 8 54,-47-36-177,-1 0 1,0 0-1,0 0 0,0 0 1,0 1-1,0-1 0,-1 1 1,1-1-1,0 2 123,2 14-5254,-4-13 487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4:38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0 334 304,'0'0'10133,"0"0"-7860,0 0-656,0 0-497,0 0-336,0 0-399,10-97-353,45 44 80,12-1 32,5 7-64,-2 11-16,-8 11-64,-5 12-16,-7 4-592,-43 9-2738,-4 0-4962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27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447 38 7475,'0'0'1270,"0"0"-403,0 0 379,0 0-296,0 0-422,0 0-42,-2-4-9,0 2-390,-1-1 0,1 1 0,-1-1 0,1 1 0,-1 0 0,0 0 0,0 0 0,0 0 0,0 0 0,0 1 0,0-1 0,-1 1 0,1 0 0,0 0 0,-1 0 0,1 0 0,-1 1 0,1 0-1,-4-1-86,-17 0 291,0 0 0,-16 2-291,9 0 208,22 0-181,0 0 1,1 0-1,-1 1 1,1 0-1,-1 0 1,1 1-1,0 0 1,0 1 0,0 0-1,0 0 1,1 1-1,-1 0 1,1 0-1,0 0 1,1 1-1,0 0 1,0 1 0,-5 6-28,-4 5 7,1 1 0,1 1 0,1 0 0,1 1 0,0 1 0,-3 11-7,9-19-7,1-1 0,0 1 0,1 0 0,1 0 0,0 0 0,1 0 0,0 0 0,1 0-1,1 4 8,-1-16-3,1 0 0,-1 0-1,1 0 1,0 0-1,0 0 1,0 0-1,0-1 1,0 1-1,0 0 1,0-1-1,0 1 1,1 0-1,-1-1 1,1 0 0,-1 1-1,1-1 1,0 0-1,-1 0 1,1 0-1,0 0 1,0 0-1,0 0 1,0 0-1,0-1 1,0 1 0,0-1-1,0 1 1,0-1-1,2 0 4,10 2-13,1 0 0,0-1-1,14-1 14,-18-1-1,1 1-7,6 1-98,0-1-1,0-1 0,0 0 0,0-2 1,0 0-1,-1-1 0,9-3 107,20-12-387,25-8-24,-70 26 405,0 1-1,0 0 1,0 0-1,0 0 1,1 0-1,-1 0 1,0 0-1,0 0 1,0 0 0,0 0-1,0 0 1,0 0-1,0 1 1,0-1-1,0 1 1,0-1-1,0 0 1,0 1-1,0 0 1,0-1-1,0 1 1,0 0-1,0-1 1,-1 1-1,1 0 1,0 0-1,0 0 1,-1-1-1,1 1 1,-1 0-1,1 0 1,-1 0 0,1 0-1,-1 0 1,1 0-1,-1 0 1,0 1 6,2 6-19,0 1 1,0-1 0,-1 1-1,1 8 19,1 8-765,-2-16-60,5 17-4267,-6-26 1344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27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9412,'0'0'1649,"0"0"-1249,0 0-320,0 0-80,0 0 0,0 0 80,45 9 160,-10 10-96,0 0-31,0-4-81,3-5 64,0-7-96,8-3-401,-32 0-2208,-1 0-2481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27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6195,'0'0'1654,"0"0"-432,0 0 213,0 0-445,0 0-267,-18 29-318,-56 94-111,68-114-250,1 0 0,1 0 0,-1 1 0,1-1 0,1 1 0,0 0 0,0 0 0,1 0 0,0 0 1,1 0-1,0 1 0,0-1 0,1 0 0,1 1 0,0 2-44,0 23 54,0-34-54,-1 0-1,0-1 1,1 1 0,-1 0-1,1-1 1,0 1 0,-1-1-1,1 1 1,0-1 0,0 0-1,0 1 1,0-1 0,0 0-1,0 0 1,0 1 0,1-1-1,-1 0 1,0 0-1,1 0 1,-1 0 0,0-1-1,1 1 1,-1 0 0,1-1-1,0 1 1,-1-1 0,1 1-1,-1-1 1,1 0 0,0 1-1,-1-1 1,2 0 0,10 2 6,1-1 0,0-1 0,11 0-6,-11 0 41,-10 0-28,1-1 0,-1 1 1,1-1-1,-1 0 0,0 0 0,0 0 0,1 0 1,-1-1-1,0 1 0,0-1 0,0 0 0,-1-1 1,1 1-1,0-1 0,-1 1 0,0-1 1,1 0-1,-1 0 0,0 0 0,-1-1 0,1 1 1,-1-1-1,1 0 0,-1 0 0,0 1 0,0-1 1,-1-1-1,1 1 0,-1 0 0,1-3-13,3-13 57,-1-1 0,-1 0 0,-1 0-1,-1 0 1,-1-16-57,0 19 38,1 14-24,0-1 1,-1 0 0,0 0-1,0 0 1,-1 0-1,1 0 1,-1 0-1,0 1 1,0-1 0,0 0-1,-1 1 1,0-1-1,0 1 1,0-1 0,0 1-1,-1 0 1,-2-3-15,4 5-450,-1 1 0,1-1 1,-1 1-1,1-1 1,-1 0-1,1 0 0,0 0 1,0 1-1,0-1 1,0 0-1,1 0 0,-1 0 1,0 0-1,1-1 1,-1 1-1,1 0 0,0 0 1,0 0-1,0-1 450,0 0-4183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28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87 104 5699,'0'0'2566,"0"0"-1605,0 0-540,0 0-223,15-5-161,1-1 49,0-1 0,0-1 0,-1 0 0,0-1 1,0 0-1,-1-1 0,2-3-86,17-15 117,-33 27 22,0 1 411,0 0 418,0 0 16,0 0-258,0 0-171,0 0-168,0 0-206,0 0-95,0 0 39,0 0-50,0 0-9,0 0 113,-8 14 165,-3-6-274,0 1 107,0-1 1,0 0-1,-1-1 0,1-1 1,-2 0-1,-10 4-177,12-5 23,0-1-1,0 1 1,1 1-1,-1 0 1,1 1-1,1 0 1,0 0-1,0 1 1,0 0-1,1 0 1,0 1-1,0 0 0,1 1 1,-1 2-23,6-6-9,1 0 0,-1 0 0,1 1 0,1-1 0,-1 0 0,1 1 0,0-1 0,0 0 0,1 1 0,0 0 9,0 15-22,-1-21 20,0 0-1,1 0 1,-1-1-1,0 1 1,1 0 0,-1 0-1,1 0 1,-1 0-1,1 0 1,0-1 0,-1 1-1,1 0 1,0-1-1,0 1 1,-1 0 0,1-1-1,0 1 1,0-1-1,0 1 1,0-1 0,0 0-1,-1 1 1,1-1-1,0 0 1,0 1 0,0-1-1,0 0 1,0 0-1,0 0 1,0 0 0,0 0-1,1 0 3,41 0-106,-31-1 97,-7 1 6,0-1 0,0 0 0,0-1 0,0 1 0,0-1 0,0 0 0,0 0 1,0-1-1,-1 1 0,0-1 0,1 0 0,-1 0 0,0 0 0,0-1 0,-1 0 0,1 0 0,-1 0 3,12-13 8,0-1 0,-2 0-1,3-6-7,-16 23 2,1-1-1,0 1 0,-1-1 1,1 1-1,0 0 1,0-1-1,0 1 0,0 0 1,0 0-1,0-1 1,0 1-1,1 0 1,-1 0-1,0 0 0,1 1 1,0-2-2,-1 23 27,-2 3-31,0 1 9,0-17-2,0 0-1,1 1 1,0-1-1,1 0 1,1 7-3,-1-13-2,-1 0 0,1 0-1,-1-1 1,1 1 0,0 0 0,-1-1 0,1 1-1,0-1 1,0 1 0,0-1 0,0 1 0,1-1 0,-1 0-1,0 0 1,0 1 0,1-1 0,-1 0 0,1 0-1,-1 0 1,1 0 0,0-1 0,-1 1 0,1 0 0,0-1-1,-1 1 1,1-1 0,0 0 0,0 1 2,10 0-219,-1 1 0,1-2 0,0 0 0,0 0 0,0-1 0,3-1 219,-9 1-363,0 0-1,0 0 1,1-1-1,-1 0 1,0 0-1,0-1 1,-1 1-1,1-1 1,-1-1 0,1 1-1,0-1 364,14-20-4237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28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1 252 11141,'0'0'603,"0"0"-475,0 0-107,19 6 108,-19-6-129,18 6 39,0-1 0,0-1 0,13 2-39,-27-7 20,0 1 1,1-1-1,-1 1 1,0-1-1,0 0 1,0-1-1,0 1 1,0-1-1,-1 1 1,1-1-1,0 0 1,-1-1-1,1 1 1,-1-1-1,0 1 1,0-1-1,0 0 1,0 0-1,-1 0 1,1-1-1,-1 1-20,7-6 79,0-1-41,-1 1-1,1-1 1,-2-1-1,1 0 0,-1 0 1,-1 0-1,0-1 0,-1 1 1,0-1-1,-1-1 0,0 1 1,-1-1-1,0 0 0,-1 1 1,-1-1-1,0 0 0,0 0 1,-2-3-38,-8 16 405,5 0-340,0 0-1,0 1 1,0-1-1,0 1 1,0 0-1,0 0 1,0 1-1,1-1 1,-1 1-1,0 0 1,1 0-1,-1 0 1,1 0-1,-2 2-64,-2 2 24,1-1 0,1 1 0,-1 0 0,1 1-1,0-1 1,1 1 0,-2 3-24,-6 12-11,2 1 1,0 1-1,2 0 0,-4 14 11,2 7 124,3 0-1,1 0 0,2 1 0,2-1 0,2 1 0,6 41-123,-5-79 10,0-1-1,0 1 0,1 0 1,1-1-1,-1 1 0,1-1 0,0 0 1,1 0-1,-1 0 0,1 0 1,1 0-1,-1-1 0,1 0 0,0 0 1,1 0-1,0-1 0,0 0 1,0 1-10,4 1-7,-1-1 1,1 0 0,0-1-1,0 0 1,1 0-1,-1-1 1,1 0 0,0-1-1,0 0 1,0-1 0,1 0-1,4-1 7,42 1-867,-56-2 600,0 0-1,0 0 1,1 0-1,-1 0 0,0 0 1,0 0-1,0-1 1,1 1-1,-1-1 1,0 0-1,1 0 268,12-17-5626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02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8308,'0'0'910,"0"0"-417,0 0 38,0 0-136,0 0-438,0 6-154,0 3215 3849,-3-3079-3454,-14 87-198,7-133 82,1 75-82,11-155-71,3-12-769,-4-5 641,1 0-1,-1 0 0,0 0 0,0-1 0,0 1 0,1 0 1,-1-1-1,-1 1 0,1-1 0,0 1 0,0-1 1,-1 0-1,1 1 0,0-2 200,16-47-3210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02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7203,'0'0'563,"0"0"13,0 0 35,0 0 24,0 0-261,-7 4-182,-18 13-88,25-17-103,0 0 0,0 1 0,0-1 1,-1 0-1,1 1 0,0-1 0,0 0 0,0 1 0,0-1 0,0 0 0,0 1 0,0-1 1,-1 0-1,1 1 0,0-1 0,0 1 0,1-1 0,-1 0 0,0 1 0,0-1 1,0 0-1,0 1 0,0-1 0,0 0 0,0 1 0,0-1 0,1 0 0,-1 1 1,0-1-1,0 0 0,1 1 0,-1-1 0,0 0 0,0 0 0,1 1 0,-1-1 0,0 0 1,0 0-1,1 0 0,-1 1 0,0-1 0,1 0 0,-1 0 0,1 0 0,-1 0 1,0 0-1,1 0 0,-1 0 0,0 1 0,1-1-1,14 6 129,0 0-1,0 0 1,0-1 0,1-1-1,0-1 1,0 0 0,0-1-129,50 4 942,5-2-942,-68-4 19,609 8 2310,-475-9-2201,-23 1-88,0-6-1,0-4 0,-1-6 1,37-12-40,-97 12-464,-52 16 360,-1 0 0,0 0 1,1 0-1,-1 0 1,1 0-1,-1 0 1,0 0-1,1 0 0,-1-1 1,0 1-1,1 0 1,-1 0-1,0 0 0,1 0 1,-1-1-1,0 1 1,1 0-1,-1 0 1,0-1-1,1 1 0,-1 0 1,0-1-1,0 1 1,0 0-1,1 0 1,-1-1-1,0 1 0,0-1 1,0 1-1,0 0 1,1-1-1,-1 1 1,0 0-1,0-1 104,-2-2-8788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04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0 280 9140,'0'0'251,"0"0"-123,0 0-179,19-1-34,537-7 1236,77-2-485,-177-30 17,312-74-683,-762 113 3,433-72 137,-298 56-100,0 6 1,16 6-41,104 6 43,-251 0-26,0 0 0,0 1 0,-1 0 1,1 1-1,-1 0 0,0 1 0,0 0 1,0 0-1,0 1 0,-1 0 0,1 0 1,-1 1-1,-1 0 0,1 1 0,5 6-17,-8-1 262,15-5-305,12-2 313,0-2-1,0-1 1,0-1-1,25-4-269,12 2 219,-11 1-16,-10 1-99,-1-2 0,36-5-104,-82 6 34,0-1 0,-1 1 0,1 0 1,0 0-1,-1 0 0,1-1 0,0 1 1,-1 0-1,1 0 0,0 0 1,-1 0-1,1 0 0,0 1 0,-1-1 1,1 0-1,0 0 0,-1 0 0,1 1 1,0-1-1,-1 0 0,1 0 1,-1 1-1,1-1 0,-1 1 0,1-1 1,-1 0-1,1 1 0,-1-1 0,1 1 1,-1-1-1,1 1 0,-1 0 1,0-1-1,1 1 0,-1-1 0,0 1 1,1 0-1,-1-1 0,0 1 0,0 0 1,0-1-35,-4 32 1061,2-25-1401,-72 248 415,-116 589-21,142-554 12,-10 281-66,46 403 99,13-627-49,-1 441-2214,0-775-984,-3-13-726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04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1 127 6067,'0'0'840,"0"0"-557,0 0-131,43 1 270,496 7 1907,-283-19 768,222-40-3097,-68 4 1126,84 23-436,52 22-690,-313 2 54,109 14-1364,230 43 1310,-559-55-2748,-13-2-1371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07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1 6147,'0'0'317,"0"0"-141,5 38 249,38 474 1471,-38 23-45,-5-370-1397,-3-4 314,-6-1-1,-17 65-767,-252 1285 1349,258-1419-1475,5 1 0,3 1 0,1 56 126,11-148-119,0 0 0,0-1 0,0 1-1,0 0 1,0 0 0,0 0 0,0-1 0,0 1 0,0 0 0,1 0 0,-1 0 0,0-1 0,0 1 0,1 0 0,-1 0 0,0-1 0,1 1 0,-1 0 0,1-1 0,-1 1 0,1 0 0,-1-1 119,1 0-145,0 0-1,0 0 1,-1 0 0,1 0 0,0 0 0,-1-1 0,1 1-1,-1 0 1,1-1 0,0 1 0,-1 0 0,1-1 0,-1 1 0,1-1-1,0 1 1,-1-1 0,0 1 0,1-1 0,-1 1 0,1-1 0,-1 1-1,0-1 1,1 0 145,22-41-5349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07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0 4802,'0'34'731,"-6"93"2137,-16 73-2868,-68 523 4338,-4 20-2276,20-190-1641,51-314-263,9 71-158,13-42-290,1-174-5521,0-118-251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09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1 193 320,'0'0'5789,"0"0"-4375,0 0-1275,32-2 301,523-45 3154,562-42-387,-28 36-2506,-970 52-691,53 0 81,90 14-91,-209-7 12,0 2 0,0 2 1,-1 2-1,-1 3 1,0 2-1,-1 2 0,-1 2-12,-29-12 82,-2 1 0,1 1 1,8 8-83,-23-16-327,0 0 1,0 0 0,0 0 0,-1 0 0,0 1-1,1-1 1,-1 1 0,0 0 0,-1 0 0,1 0-1,-1 1 1,0-1 0,0 1 0,0-1-1,-1 1 1,2 4 326,-3-2-4671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13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266 123 4178,'0'0'1502,"0"0"-694,0 0-133,0 0-189,0 0-241,0 0-31,3 0 77,-3 0-192,1-1 1,0 1 0,0 0 0,0 0 0,-1-1 0,1 1-1,0-1 1,-1 1 0,1 0 0,0-1 0,-1 1 0,1-1 0,0 0-1,-1 1 1,1-1 0,-1 1 0,1-1 0,-1 0 0,1 1 0,-1-1-1,0 0 1,1 0 0,-1 1 0,0-1 0,0 0-100,12-17 302,-4 10-299,1-1 0,0 1 0,0 1 0,1-1 0,0 2 0,0-1 0,1 2 0,0-1 0,0 1 0,0 1 0,0 0 0,1 0 0,0 2 0,-1-1 0,1 1 0,0 1 0,0 0-1,12 1-2,-23 0 9,0 0 0,0 0 0,0 0 0,0 0 0,0 0 0,1 0-1,-1 0 1,0 1 0,0-1 0,0 0 0,0 1 0,0-1 0,0 1-1,0-1 1,0 1 0,0-1 0,0 1 0,-1 0 0,1 0 0,0-1-1,0 1 1,0 0 0,-1 0 0,1 0 0,0 0 0,-1 0 0,1 0-1,-1 0 1,1 0 0,-1 0 0,0 0 0,1 0-9,0 4 55,-1 1 1,1-1-1,-1 0 1,0 0-1,0 1 0,-1 2-55,0 11 107,0-14-88,1 0-1,-1-1 0,0 1 0,0-1 0,0 0 0,-1 1 0,0-1 1,1 0-1,-1 0 0,-1 0 0,1 0 0,-1 0 0,1 0 0,-3 0-18,-7 11 27,-2-1 0,-13 11-27,3-2 50,19-19-62,0 1-1,0-1 1,0 1 0,0-1-1,-1-1 1,1 1-1,-1-1 1,0 0 0,0 0-1,-1-1 1,-5 2 12,12-4-19,0 0-1,-1 0 1,1 0 0,0 0 0,-1 0-1,1 0 1,0 1 0,0-1 0,-1 0-1,1 0 1,0 0 0,0 0 0,0 0-1,-1 1 1,1-1 0,0 0-1,0 0 1,0 0 0,-1 1 0,1-1-1,0 0 1,0 0 0,0 0 0,0 1-1,0-1 1,0 0 0,0 0 0,-1 1-1,1-1 1,0 0 0,0 0 0,0 1-1,0-1 1,0 0 0,0 1-1,0-1 1,0 0 0,0 0 0,1 1-1,-1-1 1,0 0 0,0 0 0,0 1-1,0-1 1,0 0 0,0 0 0,0 1-1,1-1 1,-1 0 0,0 0 0,0 0-1,0 1 1,0-1 0,1 0 0,-1 0-1,0 0 1,0 0 0,1 1 19,12 10-1057,-5-6 1058,0 0 0,-1 1 0,1 0 0,-1 0 1,0 0-1,1 2-1,-6-4 3,1-1 0,-1 1 0,0-1-1,0 1 1,0 0 0,0 0 0,-1 0 0,1 0 0,-1 0 0,0 0 0,0 0 0,-1 0-1,1 0 1,-1 0 0,0 3-3,0-4 24,0 0-1,0-1 1,0 1-1,0 0 0,0 0 1,-1-1-1,1 1 1,-1-1-1,0 1 1,0 0-1,0-1 1,0 1-1,0-1 0,-1 0 1,1 1-1,-1-1 1,1 0-1,-1 0 1,0 0-1,0 0 1,0 0-1,0 0 0,0-1 1,0 1-1,-1-1 1,1 1-1,0-1 1,-2 1-24,-11 5 255,0 0 1,0 0-1,0-2 1,-1 0-1,0 0 1,-12 0-256,-23 3 1060,-25-1-1060,-21 4 328,37-3-352,56-5-1431,4-2-3976,0-1 2710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14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3 5859,'0'0'952,"0"0"-218,0 0 546,0 0-421,0 0-386,0 0-52,0-1-390,0 1 0,0 0 0,0 0-1,0 0 1,0 0 0,1 0 0,-1 0 0,0-1 0,0 1-1,0 0 1,0 0 0,0 0 0,1 0 0,-1 0 0,0 0-1,0 0 1,0 0 0,0 0 0,1 0 0,-1 0-1,0 0 1,0 0 0,0 0 0,0 0 0,1 0 0,-1 0-1,0 0 1,0 0 0,0 0 0,0 0 0,1 0 0,-1 0-1,0 0 1,0 0 0,0 1 0,0-1 0,1 0-1,-1 0 1,0 0 0,0 0 0,0 0 0,0 0 0,0 1-1,0-1 1,0 0 0,0 0 0,1 0 0,-1 0 0,0 0-1,0 1 1,0-1 0,0 0 0,0 0 0,0 0 0,0 0-1,0 1 1,0-1 0,0 0 0,0 0 0,0 0-1,0 0 1,0 1 0,0-1 0,0 0 0,0 0-31,-1 11 96,-1 0 0,0-1 0,-1 1 0,1-1 0,-2 0 0,0 0 0,0 0 0,-1 0 0,0 0-96,-1 1 28,1-1 0,0 1 0,1-1 1,1 1-1,-1 0 0,2 1 0,0-1 0,0 0 1,0 4-29,2-12 2,0-1 1,0 1 0,0 0 0,0 0 0,1 0 0,-1-1 0,1 1 0,-1 0 0,1-1 0,0 1-1,0 0 1,0-1 0,1 1 0,-1-1 0,1 1-3,0-1 2,0 0 1,0-1-1,1 1 1,-1-1-1,0 0 1,1 0-1,-1 1 1,1-2-1,0 1 1,-1 0-1,1 0 0,0-1 1,-1 0-1,1 1 1,0-1-1,0 0-2,48 2 96,0-1 0,13-4-96,-55 2-29,-1 0-1,1-1 1,-1-1 0,1 1-1,-1-1 1,0-1-1,0 0 1,0 0-1,4-3 30,-8 5-429,0 0-1,0-1 1,0 0-1,0 0 1,-1 0-1,1 0 1,-1 0 0,0-1-1,0 0 1,0 1-1,0-1 1,0 0-1,-1-1 1,0 1-1,0 0 1,0-1-1,1-2 430,-3-2-3543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14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0 6179,'0'0'1894,"0"0"-776,0 0-350,0 0-266,0 0-275,-9 5-75,5-2-104,0 0 0,0-1 0,0 1 0,0 1 0,1-1 0,-1 0 0,1 1 0,0 0 0,0 0 0,0 0 0,1 0 0,-1 0 0,1 1 0,0-1 0,0 1 0,0-1 0,1 1 0,0 0 0,0-1 0,0 1 0,0 3-48,-16 110 670,3 26-670,13-120-1497,1-19-1096,0-5-1561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24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1 384 1761,'0'0'5389,"0"0"-4421,0 0-1018,0 0 76,7-3 30,4-3-6,0 0-1,-1 0 0,0-1 1,-1-1-1,1 0 1,-1 0-1,-1 0 0,8-10-49,21-28 155,8-15-155,-26 35 32,23-35-229,27-51 197,-65 221 696,-4 346-1478,0-447-1328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25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0 158 8548,'0'0'779,"0"0"-61,0 0-228,0 0-295,0 0-104,0-18-24,2-58-54,-2 74-10,0-1 0,0 0 1,1 1-1,-1-1 0,1 1 0,0-1 1,-1 1-1,1-1 0,0 1 0,0 0 1,1-1-1,-1 1 0,0 0 0,1 0 1,-1 0-1,1 0 0,0 0 0,0 0 1,0 0-1,0 1 0,0-1 0,0 1 1,0-1-1,0 1 0,1 0 0,0-1-3,3 1 13,0-1 0,1 1 0,-1 0 1,0 0-1,1 0 0,-1 1 0,1 0 0,0 0-13,1 0 3,12 0-1,-8 0 5,0 0 0,0 1-1,-1 0 1,5 1-7,-11-1 1,-1 1 1,1-1-1,0 1 1,-1 0-1,1 0 0,-1 1 1,0-1-1,0 1 0,0 0 1,0 0-1,0 0 0,0 2-1,1-1 9,0 1-1,-1 1 0,1-1 0,-1 1 0,-1 0 0,1 0 0,-1 0 0,0 0 0,0 0 0,-1 1 0,0-1 0,1 7-8,0 5 107,-1 1 0,0 0 0,-2 19-107,0-33 15,-1 2 10,0 0 0,-1 0 0,0 0 0,0 0 0,0 0 0,-1 0 0,0 0 1,0-1-1,-1 0 0,1 1 0,-2-1 0,1 0 0,0-1 0,-1 1 0,0-1 0,-1 0 0,-4 4-24,-14 10 29,0-1 0,0-1 0,-20 9-30,15-11 8,22-12-15,0 0 1,0 0 0,0 1 0,0 0-1,1 0 1,-1 0 0,1 1 0,1 0-1,-1 0 1,0 1 0,1 0 6,5-5-26,-1 0 1,1-1-1,0 1 1,-1 0-1,1 0 1,0 0-1,-1 1 1,1-1-1,0 0 0,0 0 1,0 0-1,0 0 1,0 0-1,0 0 1,0 0-1,1 0 1,-1 0-1,0 0 1,0 0-1,1 0 1,-1 0-1,1 0 0,-1 0 1,1 0-1,-1 0 1,1-1-1,-1 1 1,1 0-1,0 0 1,0 0-1,-1-1 1,2 2 25,32 18 293,-26-16-247,28 14 462,0-1-1,1-2 1,0-2-1,2-2 0,33 7-507,-67-16 112,2 1-424,-4-3-5517,-3 0 509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03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356 33 5571,'0'0'1475,"0"0"-237,0 0-43,0 0-2,0 0 100,-19-8-231,7 3-911,5 2-65,0-1 1,-1 2 0,1-1 0,-1 1 0,0 0 0,-7-1-87,11 3 30,1 0 0,-1 0 0,0 0 0,1 1 0,-1-1 1,0 1-1,1 0 0,-1 0 0,1 0 0,-1 0 0,1 1 0,0-1 0,-1 1 0,1 0 0,0 0 0,0 0 0,0 0 0,0 1 0,1-1 0,-2 2-30,-16 19 130,1 0 1,2 1 0,0 0-1,1 2 1,2 0-1,1 0 1,-10 28-131,11-21 173,1 1 0,2 0 0,2 0 1,1 1-1,1 0 0,1 19-173,3-40 56,1-1-1,1 1 1,0 0 0,0-1-1,2 1 1,0-1-56,-2-7 12,1 0-1,1 0 1,-1-1-1,1 1 1,0-1 0,0 0-1,0 0 1,1 0-1,0 0 1,0-1-1,0 1 1,1-1-1,-1 0 1,2 1-12,4 2 6,0-1-1,0 0 1,1-1 0,0 1-1,0-2 1,0 0 0,1 0-1,-1-1 1,1-1 0,4 1-6,4 0 2,-1-2 1,1 0-1,0-1 1,0-1-1,18-3-2,-28 2-194,-1 0-1,0-1 0,1 0 0,-1-1 1,-1 1-1,1-2 0,0 1 0,-1-1 1,0-1-1,0 1 0,-1-1 0,0-1 1,0 1-1,0-1 0,-1 0 0,0-1 1,0 1-1,0-1 0,1-5 195,-6 10-462,1 0 0,-1 0 1,-1 1-1,1-1 0,0 0 0,-1 0 0,1 0 1,-1 0-1,0 0 0,0-2 462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44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0 211 3314,'0'0'248,"0"0"-99,0 0 217,0 0 111,0 0 22,0 0-29,14 0 138,99 0 558,1074-3 677,-1123 0-1808,-1-3 0,56-13-35,-34 5 0,10 3 0,21-4 36,0-4 1,11-8-37,4-1 31,44 0-31,-83 17-10,3-1 33,88 1-23,-90 9-5,-36 0 12,1 3 0,0 2 0,33 6-7,-23 1-37,15-2 37,24 2 10,38 6-45,82 13 22,-211-26 20,-1 2-1,0 0 0,0 0 0,-1 2 1,0 0-1,10 6-6,-6-3 9,0-1 0,1-1-1,13 4-8,-28-11 42,17 4 243,-20-5-280,-1 0-1,1 1 1,0-1-1,-1 0 1,1 0-1,0 1 1,-1-1-1,1 0 0,-1 1 1,1-1-1,0 1 1,-1-1-1,1 1 1,-1-1-1,1 1 1,-1-1-1,0 1 1,1-1-1,-1 1 0,1-1 1,-1 1-1,0 0 1,0-1-1,1 1 1,-1 0-1,0 0-4,0-1-509,0 0-1060,0 0-1038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45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11669,'0'0'35,"0"0"-94,11 33 67,40 107 24,-48-131-27,1 0-1,1-1 0,-1 1 1,1-1-1,1 0 0,-1 0 0,2-1 1,-1 1-1,1-1 0,0-1 1,0 1-1,0-1 0,4 1-4,3 4 8,21 14 30,2-2 0,0-2-1,21 9-37,29 16 53,-86-46-6,1 1-196,-1-1 0,0 1 0,0-1 0,0 1 0,0 0 0,0-1 0,0 1-1,0 0 1,0 0 0,0-1 0,0 1 0,0 0 0,0 0 0,-1 0 0,1 0 0,0 0 0,-1 0 0,1 1 0,0-1 0,-1 0 0,0 0 0,1 0 0,-1 0 0,1 2 149,-3-2-2110,-3-1-371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45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1 264 4722,'0'0'3778,"0"0"-1905,0 0-96,0 0-769,0 0-1008,0 0-112,28-78 112,59 37 96,7-3 16,7 6-112,-10 7 0,-4 12 0,-10 7-1905,-7 12-448,-60 0-656,-3 0-2754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46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8292,'0'0'2369,"0"0"-2369,0 0 0,0 0 96,0 0 64,46 191-128,-19-147 16,1 0-16,-3-6 16,-4-10-32,3 0 96,-3-3-80,-7 0 16,0-6-48,-11 3-1344,-3-19-1330,0 0-1328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46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1 324 10997,'0'0'416,"0"0"-272,0 0-144,0 0 0,233-182 0,-156 135 32,-11 6-128,-10 3 16,-49 29-2433,-7 3-3073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46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3009,'0'0'7508,"0"0"-7508,0 0 0,0 0 96,0 0-16,0 0-48,184 167-16,-145-148-16,-8-7 32,-6-2-16,-8-7 16,-3 0-32,-11 0-128,1 3-993,-4-6-928,0 0-1328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47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0 374 10757,'0'0'64,"0"0"80,0 0-112,181-188 48,-107 138-32,-8 6 32,-10 3-80,-11 3-1441,-45 32-1360,0 0-2993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47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1 832,'0'0'9381,"0"0"-9029,0 0-336,0 0 240,0 0 208,0 0-240,170 185-96,-121-151-96,0 4 0,-7-10 112,0-3-128,-7 0-32,-7 1 0,-11 2-1552,-17-25-609,0 3-2481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47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1 405 7940,'0'0'3665,"0"0"-2416,0 0-481,0 0-624,0 0-16,139-210-128,-48 150 0,-4 4 32,4 5-32,-64 36-3137,-6 2-2834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30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980 1 4546,'0'0'3191,"0"0"-1564,0 0-255,0 0 218,0 0-358,0 0-327,-6 0 618,-60 0-1288,-1 3 0,1 2-1,-29 8-234,-269 42 162,196-33-142,126-15-46,1 0 1,-22 9 25,62-15-555,16-1-2900,29-2-640,-13-9-203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03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 8852,'0'0'1137,"0"0"655,0 0-751,0 0-881,0 0-144,0 0 128,74-7 112,11-2-80,7-6-64,0-1-112,-62 9-2593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30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813 0 6355,'0'0'325,"0"0"-165,0 0 6,0 0 106,-33 16 3,-111 52-30,106-51 46,-1-3-1,0 0 1,-1-3-1,-5 0-290,6-2 561,1 1 0,-10 6-561,8 0 490,1 1-1,-29 19-489,50-26 71,1 1-1,1 1 1,0 0-1,1 1 1,0 1-1,1 0 1,0 2-71,10-11 6,0 0 0,0 1 0,1-1 0,0 1 0,0-1 0,0 1 0,1 0 0,0 0 0,0 0 0,0 2-6,0 7-39,0 0 0,1-1 1,1 14 38,0-25-6,1 0 1,-1 1 0,1-1-1,0 0 1,0 0-1,0 1 1,0-1 0,0 0-1,1 0 1,-1 0 0,1 0-1,0-1 1,0 1 0,0 0-1,1-1 1,-1 1 0,0-1-1,1 0 1,-1 0-1,1 0 1,0 0 0,3 1 5,9 5 1,0 0 0,1-1 0,0-1 0,3 1-1,-1-1-4,30 9 55,1-1 0,0-3 0,13 0-51,153 16-1196,-164-23-810,-35-4-499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33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360 0 1537,'0'0'459,"0"0"117,0 0 3,0 0-286,0 0-170,0 0 42,-10 3 7507,9-1-7855,-6 65 104,0-15 65,-4 108 47,-27 268-40,-98 1254 314,88-673 123,46-970-456,-4 75 179,-6 4-153,7-84-89,-1 0 0,-2-1 0,-1 0 0,-1 0 0,-12 22 89,22-54-158,-1 0-1,1 0 1,0 0-1,-1 0 1,1 0-1,-1 0 1,0 0-1,1 0 1,-1 0-1,0-1 1,1 1-1,-1 0 1,0 0-1,0-1 1,0 1-1,1 0 1,-1-1-1,0 1 1,0-1-1,0 1 1,0-1-1,-1 0 159,-2 1-4036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36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16,'0'0'4973,"0"0"-3017,0 0-1311,0 0 238,0 0-5,0 0 90,0-4-306,2-4-309,1 28-182,1 8-153,2 7 36,39 210 324,-7 26-378,3 244 316,3 30-147,5-98-70,43 608 45,-88-908-130,-2-25-113,5 0 0,12 52 99,-15-139-710,-4-34 670,54 0-278,0 3 0,-1 2-1,43 11 319,77 15 13,1-8-1,48-4-12,356-5-22,-439-14 33,84 0 61,-1-9 0,5-11-72,80-19 768,288 4-768,-595 34-1577,-1 0-664,-5 3-2636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38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8308,'0'0'448,"0"0"248,0 0 377,0 0-532,0 0-543,0-3-38,1 2 38,-1 1 1,0-1-1,0 0 1,0 1 0,0-1-1,1 0 1,-1 1-1,0-1 1,0 0 0,1 1-1,-1-1 1,0 1-1,1-1 1,-1 1-1,1-1 1,-1 1 0,1-1-1,-1 1 1,1-1-1,-1 1 1,1 0-1,0-1 1,-1 1 0,1 0-1,-1-1 1,1 1-1,0 0 1,-1 0 0,2 0 1,25-5 0,-16 4-2,134-12 120,0 7-1,60 8-117,-45 0 104,-25 1-31,0 6 1,98 20-74,255 42 96,218-5-96,-123-60 234,-256-29-16,-214 12-153,-77 8-75,80-7 108,16 5-98,56 5 80,-187 0-48,-1 0 0,1 0 0,-1 1 0,0-1 0,1 0 0,-1 0 0,1 1 0,-1-1 0,0 0 0,1 1-1,-1-1 1,0 1 0,1-1 0,-1 0 0,0 1 0,1-1 0,-1 1 0,0-1 0,0 1 0,0-1 0,1 1 0,-1-1 0,0 1-1,0-1 1,0 1 0,0-1 0,0 1 0,0-1 0,0 1 0,0-1 0,0 1-32,-1 22-1317,1-16-559,0 3-1718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0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25 315 4594,'0'0'1105,"0"0"-350,0 0 274,0 0 36,0 0-110,0 0 80,-24-2 3714,24-1-4750,1 0 1,-1 0-1,1 0 0,0 0 0,0 1 1,0-1-1,0 0 0,0 0 0,0 1 1,1-1-1,0 1 0,-1-1 1,1 1-1,0 0 0,0-1 0,1 1 1,42-37 34,-15 14-19,27-28 21,88-86-234,-134 128 67,-11 11 96,0 0 6,0 0-6,0 0-10,0 0-14,1 80 19,1-29 11,-2 0 1,-3 0 0,-1 0 0,-3 0 0,-2 0 28,-67 245 37,74-266-74,3-24-5662,2-6 1665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2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96 10133,'0'0'1043,"0"0"128,0 0-53,0 0-264,0 0-372,0 0-223,-9-6-80,-26-20-134,34 25-46,0 0-1,0 1 1,1-1-1,-1 0 1,0 0-1,1 0 1,-1 0-1,0 0 1,1 0-1,-1 0 1,1 0-1,-1 0 1,1 0-1,0 0 1,-1 0 0,1 0-1,0 0 1,0-1-1,0 1 1,0 0-1,0 0 1,0 0-1,0 0 1,0 0-1,0 0 1,0-1-1,1 1 1,-1 0-1,1 0 1,-1 0-1,0 0 1,1 0-1,0 0 1,-1 0-1,1 0 1,0 0-1,-1 0 1,1 1-1,0-1 1,0 0-1,0 0 1,0 1-1,0-2 2,5 0-7,-1-1 0,1 0-1,-1 1 1,1 0 0,0 0-1,0 1 1,0 0-1,0 0 1,6 0 7,62 0-75,-41 2 32,-29-1 44,0 0-1,-1 0 1,1 0 0,0 1-1,-1 0 1,1 0 0,-1 0-1,1 0 1,-1 0-1,1 1 1,-1-1 0,0 1-1,0 0 1,0 0-1,0 0 1,0 1 0,0-1-1,1 2 0,-1 0 6,0 0 0,0 1 0,0-1 0,0 1 0,-1-1 0,0 1 0,0 0 0,0 0 0,0 0 0,-1 0-1,0 0 1,0 2-6,1 2-13,-2 1 0,1-1 0,-1 0-1,0 1 1,-1-1 0,0 0-1,-1 0 1,0 1 0,0-1-1,-1 0 1,0-1 0,0 1-1,-1 0 1,-4 6 13,-18 18-380,-1 0 0,-2-2 0,0-1 0,-22 16 380,1-1-233,-9 16 233,54-55-6,0 0-1,1 0 1,0 1-1,0-1 1,1 1-1,0 0 1,0 0-1,0 1 1,1-1-1,0 1 1,1-1-1,0 1 1,0-1-1,0 1 1,1 0-1,0-1 1,1 1-1,0 4 7,0-10-7,-1-1-1,0 1 1,1-1 0,0 1-1,-1 0 1,1-1 0,0 1 0,0-1-1,0 1 1,0-1 0,0 0-1,0 1 1,0-1 0,1 0-1,-1 0 1,0 0 0,1 0 0,-1 0-1,0 0 1,1 0 0,0 0-1,-1-1 1,1 1 7,41 12-16,-39-12 11,30 5 176,0-1 0,23 0-171,4 0 7,-53-3-1039,-7-2-2002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3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77 7523,'0'0'611,"0"0"110,0 0-134,0 0-278,0 0-223,-17-1 2066,17-1-2149,0-2-14,-1 0 1,2 0-1,-1 0 1,0 1-1,1-1 1,-1 0-1,1 0 0,1-2 11,-1 4-5,1 0 0,-1 0 0,0 1 0,1-1-1,-1 1 1,1-1 0,0 1 0,-1 0-1,1-1 1,0 1 0,0 0 0,0 0 0,0 0-1,0 0 1,0 1 0,0-1 0,0 0 5,13-2-27,0-1 1,0 2 0,0 0-1,0 0 1,0 2 0,0 0-1,2 1 27,7-1 11,-23 0-4,0 0 0,0 1-1,0-1 1,0 1-1,0-1 1,0 1-1,-1-1 1,1 1 0,0-1-1,0 1 1,0 0-1,0 0 1,-1-1 0,1 1-1,0 0 1,-1 0-1,1 0 1,-1 0 0,1 0-1,-1 0 1,1 0-1,-1 0 1,1 0 0,-1 0-1,0 0 1,0 0-1,0 0 1,1 0-1,-1 0 1,0 0 0,0 0-1,-1 1-6,1 47 219,0-34-238,-1-9-88,1 0 1,-1 0-1,0 0 0,-1 0 1,0 0-1,1 0 0,-2-1 0,1 1 1,-1-1-1,0 1 0,0-1 1,-2 3 106,-13 24-766,16-27 690,1 0 1,-1 0-1,1 0 1,1 1-1,-1-1 1,1 0-1,0 0 1,0 1-1,0-1 0,0 0 1,1 0-1,0 0 1,0 0-1,1 0 1,0 0-1,0 0 1,0 0-1,0 0 1,2 2 75,-3-5 87,1 1 0,-1-1 0,1 1 0,-1 0 0,0 0 1,0 0-1,0-1 0,-1 1 0,1 0 0,-1 0 1,0 0-1,1 0 0,-1 0 0,0 0 0,-1 0 0,1 0 1,-1 0-1,1 0 0,-1 0 0,0 0 0,0 0 0,0-1 1,0 1-1,-1 0 0,1-1 0,-1 1 0,1-1 1,-1 1-1,0-1 0,0 0 0,0 0 0,0 0 0,-1 0 1,-1 2-88,-16 10 1,-1-1 0,0-1 1,-1-1-1,0-1 0,-1 0 1,-18 4-2,38-14-618,2 0-4164,1 0 1260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4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7027,'0'0'1299,"0"0"-445,0 0 51,0 0-241,0 0-464,2 11-101,0-3-36,-1 0-1,0 0 1,0 1 0,-1-1 0,0 0 0,-1 0-1,1 1 1,-2-1 0,1 0 0,-1 0 0,0 0-1,-1 0 1,-1 1-63,-2 11 259,0 1 0,1 0-1,1 0 1,1 1 0,1-1 0,0 1 0,2-1-1,1 7-258,-1-26 9,0 0 0,1 0 0,-1 0 0,0 0 0,1 0 0,-1 0 0,1 0 0,0 0 0,0-1-1,0 1 1,0 0 0,0 0 0,0 0 0,0-1 0,0 1 0,1-1 0,-1 1 0,1-1 0,-1 1-9,3 1 8,0 0 0,0-1 0,1 1 0,-1-1 0,1 1 0,-1-1 1,1-1-1,1 1-8,10 2 28,-1 0 0,1-1 0,0-1 0,14 0-28,159-2-139,-184 0-96,-1 0-1,0-1 0,1 1 1,-1-1-1,0 0 0,0-1 1,0 1-1,0-1 0,2 0 236,-4 1-291,-1 0 0,1 1 0,-1-1 0,1 0 0,-1 0 0,0 0 0,1 0 0,-1 0 0,0-1 0,0 1 0,0 0 0,0-1 0,0 1 0,0 0 0,0-1 0,-1 1 0,1-1 0,0 1 0,-1-1 0,1 0 0,-1 1 0,1-1 0,-1 1 0,0-2 291,0-4-4077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4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7139,'0'0'1857,"0"0"-272,0 0-161,0 0-559,0 0-625,0 0-192,-108 72-64,94-25 64,-3-3 0,3 6-16,3-3 0,4-6 48,7 0-64,0-10-16,0-3-256,4-24-2401,10-4-1393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5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9364,'0'0'1089,"0"0"-753,0 0-336,0 0 112,0 0 48,0 0-144,83 150 160,-48-128-48,-4 0-80,4-6-32,-3-1 64,-1-2-80,-3 3 32,0-7-64,-4 1-480,-24-10-1553,0 0-1392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04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1 497 10277,'0'0'1030,"0"0"-548,0 0-340,0 0-19,35 0 58,-8 1-145,-2 0-6,1 0-1,-1-2 1,6-2-30,-18 1 8,0 0-1,0-1 1,-1 0 0,1-1 0,-1-1-1,0 0 1,0 0 0,-1-1 0,6-4-8,4-5 13,1-2 0,-2 0 0,0-1 0,-1-1 0,-1-1 0,-1-1 1,3-5-14,-8 9 10,0-1 0,-2 0 0,0 0 1,-1-1-1,0 0 0,-2-1 0,0 0 1,-2 0-1,2-7-10,-7 26 0,4-51 18,-4 50-16,1 1-1,-1-1 1,-1 0-1,1 0 1,0 0-1,0 0 1,-1 0-1,1 0 0,-1 1 1,0-1-1,1 0 1,-1 0-1,0 1 1,0-1-1,0 1 1,0-1-1,0 1 0,-1-1 1,1 1-1,0-1 1,-1 1-1,1 0 1,-1 0-1,1 0-1,-4-1 9,0 0-1,1 1 0,-1 0 1,0 0-1,0 0 0,0 1 1,0 0-1,-1 0-8,3-1 9,0 1 1,1 1-1,-1-1 0,0 0 1,0 1-1,1-1 0,-1 1 1,0 0-1,1 0 0,-1 0 1,0 0-1,1 0 0,0 1 1,-1-1-1,1 1 0,-2 1-9,0 2 13,1 0-1,-1 0 1,1 0-1,0 0 0,1 1 1,-1-1-1,1 1 1,0 0-1,1 0-12,-14 62 48,6 7 15,3 0-1,4 1 0,4 26-62,-1 3 37,-1 303 59,0-391-92,0 0 0,-1 0 0,-1 0 0,-1 0-1,-4 12-3,6-24 3,0-1 0,0 0-1,-1 0 1,0 0-1,0 0 1,0 0-1,-1 0 1,1 0-1,-1-1 1,0 1-1,0-1 1,0 0-1,0 0 1,0 0 0,-1 0-1,1 0 1,-1-1-1,0 1 1,0-1-1,0 0 1,0-1-1,0 1 1,-3 0-3,3 0 2,-1-1-1,1 0 1,-1 0 0,1-1 0,-1 1-1,1-1 1,-1 0 0,1 0 0,-1 0-1,0-1 1,1 1 0,-1-1 0,1 0-1,0-1 1,-1 1 0,1-1 0,0 0-1,0 0 1,0 0 0,0 0 0,0-1-1,1 1 1,-1-1 0,1 0 0,-1 0-1,1-1 1,0 1 0,0-1 0,1 1-1,-1-1 1,1 0 0,0 0 0,-1 0-1,2 0 1,-1-1 0,1 1 0,-1 0 0,1-2-2,-3-9-4,2 0 1,-1 0-1,2 0 1,0-1-1,1 1 1,0 0-1,1 0 1,1 0-1,1 0 1,0 0-1,0 0 1,2 1-1,0-1 1,0 1 0,2 0-1,-1 1 1,2-1-1,0 2 1,0-1-1,7-6 4,24-26-88,2 1 1,1 3-1,3 1 1,1 2-1,2 2 0,1 3 1,6-1 87,-50 31-687,1 0 1,-1 0 0,1 0 0,0 1 0,-1 0 0,4 0 686,15 0-8708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5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1 318 10421,'0'0'384,"0"0"-256,0 0-128,0 0 48,198-179-32,-121 138-16,-4 3 16,-7 7-64,-17 6-624,-45 22-2962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6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10117,'0'0'496,"0"0"-464,0 0-32,0 0 112,0 0 112,0 0-112,0 0-16,136 182-96,-105-160 128,0-4-128,-3-5 32,-3 0-32,-11-4-528,-4 4-721,-6 2-495,-4-12-850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7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1 396 3970,'0'0'6275,"0"0"-5747,0 0-528,0 0 0,0 0 48,153-173-48,-69 116 80,13 1-48,1 3-32,0 9-896,-70 37-1538,-8 1-1055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7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8356,'0'0'1054,"0"0"-491,0 0 277,0 0 230,9 29-163,31 93-435,-37-113-440,1 0 0,0-1-1,1 1 1,0-1 0,0 0 0,1 0 0,0 0-1,0-1 1,1 0 0,0 0 0,0-1 0,7 5-32,11 11 58,-10-10-23,1 0 0,0 0 0,1-2 0,0 0 0,0-1-1,1-1 1,0-1-35,45 24-3547,-58-28 1173,-4-3-865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7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1 355 10901,'0'0'1441,"0"0"-161,0 0-912,0 0-368,0 0 0,0 0 48,115-84-16,-28 46-32,17-6 96,5-6-96,-1 3 0,-4 3-1488,-6 3-1378,-77 38-191,-4 0-1873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8:58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57 7315,'0'0'4226,"0"0"-3073,0 0-881,0 0-272,0 0-112,0 0 112,63 43-64,-28-14 128,-1-4-64,1 3 16,-3-3-16,3-3 0,-4 0-64,-7-3-544,-6 3-1585,-18-16-497,0 0-1616</inkml:trace>
  <inkml:trace contextRef="#ctx0" brushRef="#br0" timeOffset="1">1 345 10357,'0'0'880,"0"0"-768,0 0-64,0 0 160,195-185-144,-111 138 0,-1-6-48,-6 6-16,-63 34-3649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10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12 6083,'0'0'1598,"0"0"-390,0 0-287,0 0-54,0 0-430,0 0-167,-10 23-73,-34 74-47,38-83-84,0 1 0,1 0 0,1 0 0,-3 15-66,-1 8 83,-30 90 157,40-143-298,-1 0 1,-1 0-1,0 0 1,-2-12 57,0-17-173,2 12 123,-1 13 17,1 0 1,1 1-1,0-1 0,2 0 1,1-3 32,-3 16-15,1 0 0,0 1 0,0-1 0,1 1 0,0-1 1,0 1-1,0 0 0,0 0 0,1 0 0,0 0 0,0 1 1,0 0-1,0 0 0,1 0 0,0 0 0,0 1 0,0-1 1,3 0 14,0 0-49,1 1 1,-1 1 0,1-1 0,0 1 0,0 1-1,0 0 1,0 0 0,0 1 0,0 0 0,9 1 48,4-1-84,-20 0 85,0 0 1,1 0-1,-1 1 0,1-1 1,-1 1-1,0-1 1,1 1-1,-1 0 0,0 0 1,1 0-1,-1 0 0,0 0 1,0 1-1,0-1 1,0 0-1,0 1 0,-1 0 1,1-1-1,0 1 0,-1 0 1,1 0-1,-1 0 1,0 0-1,1 0 0,-1 0 1,0 1-1,0-1 0,0 0 1,-1 0-1,1 1 1,-1-1-1,1 1-1,1 8 85,-1 0-1,0-1 1,0 1 0,-1 0 0,0 0-1,-2 7-84,1-15 20,0 0 0,1-1-1,-1 1 1,0-1 0,-1 1 0,1-1-1,0 1 1,-1-1 0,0 0 0,1 0-1,-1 0 1,0 0 0,0 0 0,0 0-1,0 0 1,0-1 0,-1 1 0,1-1-1,0 1 1,-1-1 0,1 0 0,-1 0-1,0 0 1,1 0 0,-1 0-20,-7 2 39,0-1 0,1 0 0,-1 0 0,0-1 0,0 0 1,-4 0-40,13-1-347,1 0-512,0 0-414,5-1 203,49-7-2123,-36 7 186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11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221 390 5827,'0'0'1144,"0"0"-194,0 0 130,0 0-597,0 0-176,-11-1 123,0-1-263,6 0-68,-1 1 0,0 0-1,1 1 1,-1-1 0,0 1 0,0 0 0,0 1-1,1-1 1,-1 1 0,-5 1-99,0 4 126,0 0 0,1 0 0,0 1-1,1 0 1,-1 1 0,1 0 0,1 1 0,-1-1 0,2 2 0,-1-1 0,-5 10-126,11-14-11,-1 0 1,1 0 0,0 0 0,1 0-1,-1 1 1,1-1 0,0 1 0,0-1 0,1 1-1,-1-1 1,1 1 0,0-1 0,1 2 10,-1 5-201,1-11 180,-1-1 0,1 1 0,0 0-1,-1-1 1,1 1 0,0 0 0,0-1 0,-1 1 0,1-1 0,0 0 0,0 1-1,0-1 1,0 1 0,0-1 0,-1 0 0,1 0 0,0 0 0,0 1 0,0-1-1,0 0 1,0 0 0,0 0 0,0 0 0,0-1 0,0 1 0,0 0-1,0 0 1,0-1 21,3 1-70,2 0-52,1-1 0,0 0 0,0 0 0,-1 0 0,1-1 0,-1 0 0,1-1-1,-1 1 1,0-1 0,0 0 0,0-1 0,0 1 0,-1-1 0,1-1 0,-1 1 0,4-4 122,0 0-72,-4 4-169,-1 0 0,1 0 0,0 0 0,1 1 0,-1 0 0,1 0 0,-1 0-1,1 1 1,0 0 0,0 0 0,0 0 0,0 1 0,4-1 241,-9 3 13,0 1 0,0-1 0,1 0 1,-1 1-1,0-1 0,-1 1 0,1-1 1,0 1-1,0 0 0,-1-1 0,1 1 0,-1 0 1,1 0-1,-1-1 0,0 2-13,2 2 34,0 2 0,0-1-10,0 0 0,0 0 0,1 0 0,0 0 0,0 0 0,2 1-24,-4-5-4,0-1 0,1 1 0,-1-1 0,1 1 0,-1-1 0,1 0 0,0 1 0,0-1 0,-1 0 0,1 0 0,0 0 0,0-1 0,0 1 0,0 0 0,0-1-1,0 1 1,0-1 0,0 0 0,1 0 0,-1 1 0,1-2 4,1 2-7,0-1 0,0 0 0,0 0 0,0 0 0,0 0-1,0-1 1,0 1 0,0-1 0,0 0 0,0-1 0,0 1 0,-1-1 0,1 1 0,0-1-1,-1 0 1,1 0 0,-1-1 0,0 1 0,0-1 0,0 0 0,0 0 0,0 0 0,-1 0-1,2-1 8,11-18-731,-1 0 0,0-1-1,-2-1 1,-1 0 0,-1 0-1,5-17 732,6-34 72,6-44-72,-10 41 816,-13 61-88,-1 0 1,-1-1-1,0 1 0,-1-12-728,-1 27 409,0 2-97,0 0 189,0 0 196,0 0-156,0 0-223,0 0-99,0 9 349,-2 3-523,0 0 0,-1 0 1,0 0-1,0 0 0,-2-1 1,1 0-1,-5 7-45,-12 37-16,9-9 19,3 1 1,-2 26-4,-10 54-223,18-114 208,3-9 10,-1 0 0,0 1 0,0-1-1,0 0 1,-1 0 0,1 0 0,-1 0 0,0 0-1,0 0 1,0 0 0,-1-1 0,-1 3 5,2-5-61,-1-1-1,1 1 1,0-1 0,0 0 0,-1 0-1,1 0 1,0 0 0,-1 0 0,1 0-1,0 0 1,-1-1 0,1 1 0,0-1-1,0 0 1,0 0 0,-1 0 0,1 0-1,0 0 1,0 0 0,0 0 0,1-1 0,-2 0 61,-7-14 265,1-1 0,1 0 1,0 0-1,1-1 1,1 0-1,1 0 1,1 0-1,-2-13-265,6 30 33,-1 0 0,1 0-1,0 0 1,0 1 0,0-1 0,0 0-1,-1 0 1,1 0 0,0 1-1,0-1 1,0 0 0,1 0 0,-1 0-1,0 1 1,0-1 0,0 0 0,1 0-1,-1 1 1,0-1 0,1 0 0,-1 0-1,0 1 1,1-1 0,-1 0-1,1 1 1,-1-1 0,1 1 0,0-1-1,-1 1 1,1-1-33,25-2 849,-15 3-770,67-1-315,-36-1-551,0 2 0,0 1-1,0 3 1,0 1 0,9 4 787,-39-6-4962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12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0 7892,'0'0'1635,"0"0"48,0 0 12,0 0-610,0 0-487,0 0-200,0 2-86,0 5-286,0 0 0,0-1 0,-1 1 0,0 0 0,0 0 0,0-1 0,-1 1 0,0-1 0,-1 0 0,1 1 0,-4 3-26,-3 16 31,-39 138-5,30-95-1041,-2-1 1,-26 54 1014,45-119-293,-1-1 0,1 1 0,-1-1 0,1 0 0,-1 0 1,0 0-1,1 0 0,-1 0 0,0 0 0,0 0 0,-1 0 1,1-1-1,-2 2 293,3-3-46,0 1 1,0-1-1,0 0 1,0 1 0,0-1-1,0 0 1,0 0-1,0 0 1,0 0-1,0 0 1,0 0 0,0 0-1,0 0 1,0 0-1,0-1 1,0 1-1,0 0 1,0-1 0,0 1-1,0 0 1,0-1-1,1 1 1,-1-1-1,0 0 1,0 1 0,0-1-1,1 0 1,-1 1-1,0-1 1,1 0-1,-1 0 1,1 1 0,-1-1-1,1 0 1,-1 0-1,1 0 1,-1 0-1,1 0 1,0 0 0,-1 0 45,-8-28-39,1 0 0,1 0 1,2 0-1,1-1 0,1 0 1,1-8 38,2-32 3017,0 69-3014,0 0 1,1 0 0,-1-1-1,1 1 1,-1 0-1,1 0 1,-1 0-1,1 0 1,0 0-1,0 0 1,0 0-1,0 0 1,-1 0 0,1 0-1,0 1 1,0-1-1,1 0 1,-1 0-1,0 1 1,0-1-1,0 1 1,0-1-1,0 1 1,1 0-1,-1-1 1,0 1 0,0 0-1,1 0 1,-1 0-1,1 0-3,46-3-67,-44 3 68,391 11-1471,-366-10-323,-11-1-1355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12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37 137 7523,'0'0'1265,"0"0"-923,0 0-334,3 4-32,0-1 34,0-1 1,0 0-1,1 1 1,-1-1-1,0 0 1,1-1-1,0 1 1,-1 0 0,1-1-1,0 0 1,0 0-1,0 0 1,0-1-1,0 1 1,0-1-1,0 0 1,0 0 0,0 0-1,0-1 1,0 1-1,0-1 1,0 0-1,3-1-10,-4 0 13,-1 0 0,0 1 0,-1-1 0,1 0 0,0 0 0,0 0 0,-1 0-1,1-1 1,-1 1 0,0 0 0,0-1 0,0 1 0,0-1 0,0 1 0,0-1 0,0 1 0,-1-1-1,1 0-12,5-49 208,-5-7-421,-2 59 189,0-1-1,0 0 1,1 1 0,-1-1 0,0 1-1,0-1 1,0 1 0,0 0-1,0-1 1,0 1 0,0 0 0,0 0-1,0-1 1,-1 1 0,1 0-1,0 0 1,0 0 0,0 0-1,0 0 1,0 1 0,0-1 0,0 0-1,0 0 25,-4 1-9,0-1 24,1 1 0,-1 0 0,0 1 1,1-1-1,-1 1 0,1-1 0,0 2 0,0-1 1,-1 0-1,1 1 0,1-1 0,-1 1 0,0 0 1,1 1-1,-1-1 0,1 1 0,0-1 1,0 1-1,1 0 0,-1 0 0,1 0 0,0 1-15,-6 8 57,1 0-1,1 1 0,0 0 1,1 0-1,0 1 0,0 7-56,1 2 32,1 0-1,1 0 1,2 0-1,0 1 1,2 1-32,-2-23-63,1 0 1,0 0-1,0 0 1,0 1 0,1-1-1,-1 0 1,1 0-1,0 0 1,-1-1 0,1 1-1,0 0 1,1-1-1,-1 1 1,0-1 0,1 0-1,0 0 1,-1 0-1,1 0 1,0 0 0,0 0-1,0-1 1,0 0-1,0 1 1,0-1 0,1 0-1,-1-1 1,0 1-1,1 0 1,-1-1 0,0 0-1,1 0 63,10 0-3140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04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34 112 10597,'0'0'1011,"0"0"-331,0 0-181,-4 24-99,-12 81-37,11-76-223,2-17-91,1-1-1,1 1 1,-1-1-1,2 1 1,0-1-1,0 1 1,1 0-1,2 8-48,-3-20-1,0 1 0,1-1-1,-1 1 1,0-1-1,1 1 1,-1-1-1,1 1 1,-1-1-1,0 1 1,1-1-1,-1 0 1,1 1-1,0-1 1,-1 0 0,1 1-1,-1-1 1,1 0-1,-1 0 1,1 0-1,0 0 1,-1 1-1,1-1 1,-1 0-1,1 0 1,0 0-1,-1 0 1,1 0 0,0 0-1,-1 0 1,1-1-1,-1 1 1,1 0-1,0 0 1,-1 0-1,1-1 1,-1 1-1,1 0 1,-1-1-1,1 1 1,-1 0 1,3-2-9,0 1 0,0 0 0,0-1 0,-1 0 0,1 1 0,-1-1 0,1 0 0,0-1 9,6-8-78,-2 0 0,1 0 0,-1-1 0,-1 0 0,4-11 78,24-70-526,-16 44 407,-8 19 78,-6 18 48,0-1 0,1 1 0,0 1 0,1-1 0,5-7-7,-9 16-10,1-1 1,-1 2 0,1-1-1,0 0 1,0 0 0,0 1-1,0 0 1,0-1 0,0 1 0,1 1-1,-1-1 1,1 0 0,0 1-1,-1-1 1,1 1 0,0 0-1,0 1 1,-1-1 0,1 1-1,4-1 10,1 0-431,3 1-500,-2 1-3733,-7 1-1022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13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60 6451,'0'0'1305,"0"0"-228,0 0 111,0 0-255,0 0-292,2-3-49,6-7-195,-7 4 3093,-43 6-2692,34-1-657,7 1-110,0 0 0,1 0 0,-1 0 0,0 0 0,0 0 0,1 0 0,-1 0 1,0 0-1,1 0 0,-1 0 0,0 1 0,0-1 0,1 0 0,-1 0 0,0 1 0,1-1 0,-1 0 0,1 1 0,-1-1 0,0 1 0,1-1 0,-1 1 0,1-1 0,-1 1 0,1-1 0,-1 1 0,1-1 1,0 1-1,-1 0 0,1-1 0,0 1 0,-1 0 0,1-1 0,0 1 0,0 0 0,-1 0-31,-8 21-19,1 0-1,0 0 1,2 1 0,1 0 0,0 0-1,2 0 1,1 1 0,0 0 0,2 11 19,0-35-158,0 0-66,0 0 59,0 0 47,0 0-50,2-19-606,7-6 781,1 1-1,1 0 0,1 1 0,0 0 1,2 1-1,1 1 0,1 0 0,0 1 1,7-5-7,-19 21 11,0-1 1,1 1-1,0 1 1,0-1 0,0 1-1,0-1 1,1 1 0,-1 1-1,1-1 1,0 1-1,-1 0 1,1 0-12,31-4-1286,3 5-3616,-35 2 1082,-4 4-2655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14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8452,'0'0'806,"0"0"-276,0 0 151,0 0-372,0 0-151,1 16 7,0 1-106,1 34 298,-3 19-357,-9 26 112,10-95-264,0-1-136,16-16-566,8-14 716,-2-2-1,13-22 139,14-23 5,-48 76 39,0 0 0,0-1 0,-1 1-1,1 0 1,0 0 0,0-1 0,1 1-1,-1 0 1,0 0 0,0 0 0,0 0-1,1 1 1,-1-1 0,0 0 0,1 1-1,-1-1 1,1 0 0,-1 1 0,1 0-1,-1-1 1,1 1 0,-1 0 0,1 0-1,-1 0 1,1 0-44,0 0 33,-1 1-1,0-1 1,0 1 0,0-1 0,0 1-1,0 0 1,0 0 0,0-1-1,0 1 1,0 0 0,0 0 0,0 0-1,0 0 1,-1 0 0,1 0-1,0 0 1,-1 1 0,1-1-1,-1 0 1,1 0 0,-1 0 0,0 1-1,1-1 1,-1 0 0,0 0-1,0 1 1,0 0-33,4 48-26,-2 0 0,-3 25 26,0-7-4665,1-67 159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18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10613,'0'0'1232,"0"0"-1039,0 0 943,0 0-896,0 0-240,0 0-32,7 0-688,-3 0-2274,-4 0-287,0 9-721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18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9524,'0'0'128,"0"0"-64,0 0-128,0 0-16,0 0-688,0 0-2257,0 12-1377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23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13 8340,'0'0'2030,"0"0"-392,0 0-645,0 0-551,-8 0-775,466-9 1430,-399 6-1809,-18 3-6065,-40 0 59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24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461 2 7475,'0'0'1452,"0"0"-959,0 0-362,0 0 53,0 0 0,-3-1 243,1 1-345,-1 0 1,1 0-1,-1 0 0,0 0 0,1 1 1,-1-1-1,1 1 0,-1 0 0,1 0 1,-1 0-1,1 0 0,-1 0 0,1 0 1,0 1-1,0-1 0,-2 2-82,-38 34-104,21-18 165,11-11-63,-102 90 33,-66 75-31,172-167-13,0 1 1,1 1-1,0-1 0,0 1 1,1 0-1,0 0 0,0 1 0,1-1 1,-2 9 12,4-13-23,0 0 0,0 0 1,0 0-1,1 0 1,0 0-1,-1 0 0,1 0 1,1 0-1,-1 0 0,1-1 1,-1 1-1,1 0 0,0 0 1,1 0-1,-1 0 1,1-1-1,-1 1 0,1-1 1,0 1-1,0-1 0,1 0 1,-1 1-1,3 1 23,5 3-28,1 1 0,0-2-1,1 0 1,-1 0 0,1-1 0,1 0 0,12 3 28,24 7 19,20 3-19,-66-18 2,52 12 79,1-3 1,0-2-1,3-2-81,39-2-5049,-98-4-983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26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32,'0'0'141,"0"0"903,0 0 2803,0 0-2559,28 14-1229,92 42-67,-99-48 42,0 0-1,1-1 1,0-1-1,1-1 1,-1-1-1,1-1 1,0-1 0,14-1-34,-14 0 43,100 2 510,0-5 0,0-5 1,50-13-554,-19 2 268,114 2-268,155 16 280,-191 2-223,979-2 1843,-1210 0-1878,0 0 0,0 0 0,0 0 0,0 1 1,0-1-1,0 1 0,0-1 0,0 1 0,-1-1 0,1 1 1,0-1-1,0 1 0,-1 0 0,1-1 0,0 1 0,-1 0 1,1-1-1,0 1 0,-1 0 0,1 0 0,-1 0 1,0 0-1,1 0 0,-1-1 0,0 1 0,1 0 0,-1 0 1,0 0-1,0 0 0,0 0 0,0 0 0,0 0 1,0 0-1,0 0-22,0 44 394,-1-30-270,1 34-7,-3-1-1,-1 1 1,-3 1-117,-63 317 101,3-95-43,30-130-25,-1 36-33,-36 343 64,54-358-80,7 1 0,8 124 16,0-161 0,-7 26 0,6-54 17,7 51-17,0-54-9,1-54-24,2 0 1,2-1 0,8 28 32,8 52-7,-15-36 25,-3 1-1,-6 34-17,0-15-3,1-77-1,-2-1 1,-1 0-1,-1 0 1,-4 9 3,1-5 19,2 0 1,2 0 0,0 5-20,0 123-320,4-158-1283,0-1-2386,0 0-2614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27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949 0 32,'0'0'325,"0"0"-12,0 0 724,0 0 2613,-1 28-2391,0-13-1222,-1 35-3,-2-1 0,-3 1 0,-3 4-34,-214 871 2338,144-614-2261,27-110-18,-8-3 0,-10-3 1,-8-3-1,-38 59-59,61-142 15,5 3 0,-2 22-15,36-84-4,2 1 1,2 1-1,2 0 0,3 0 1,2 1-1,1 14 4,4-12-8,-2 64-141,7 36 149,-3-148-12,1 0 1,0 0 0,0-1 0,0 1 0,0-1 0,1 1 0,0-1-1,1 0 1,-1 0 0,1 0 0,1-1 0,1 4 11,11 10-47,1 0 1,14 10 46,-2-3-13,1-2 0,1-1-1,1-2 1,1-1 0,1-2 0,1-1 0,0-2 0,1-1 0,1-2 0,0-1 0,0-3-1,13 1 14,672 73 59,-361-49-19,-136-8-54,539 40 105,-679-63-85,218 12-138,-233-8 355,-1 4-1,0 4 1,19 7-223,-24-1 163,-36-9-61,1-2 0,0-2 1,28 4-103,-41-9 36,0-1 1,1 0 0,-1-2 0,1 0 0,3-1-37,-9-4-1404,-10 0-1354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0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12 290 176,'0'0'1670,"0"0"2876,0 0-2465,0 0-1545,0 0 43,-2 2-42,-7 4-474,8-9-46,8-9 15,182-221 341,-147 184-333,-38 86 758,-4 3-750,-1-1 0,-3 1 0,-1 0 0,-2 1-48,-3 4-822,-21 118 2269,25-108-4385,4 1-4273,2-56 5095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0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79 144,'0'0'224,"0"0"-80,0 0-77,0-3-16,0-7-30,0 7 27,0-40-170,0 24 9059,1 19-8482,0 0-422,-1 0-1,0-1 1,0 1 0,0 0-1,0 0 1,0 0 0,1 0-1,-1 0 1,0 0 0,0 0-1,0 0 1,0 0 0,0 0-1,1 0 1,-1 0 0,0 0-1,0 0 1,0 0-1,0 0 1,1 0 0,-1 0-1,0 0 1,0 0 0,0 0-1,0 1 1,0-1 0,0 0-1,1 0 1,-1 0 0,0 0-1,0 0 1,0 0 0,0 0-1,0 0 1,0 1-1,0-1 1,0 0 0,1 0-1,-1 0 1,0 0 0,0 0-1,0 1 1,0-1 0,0 0-1,0 0 1,0 0 0,0 0-1,0 0 1,0 1 0,0-1-1,0 0 1,0 0-1,0 0 1,0 0 0,0 1-1,0-1-32,0 322 934,0-319-945,1 0-1,-1 1 0,1-1 1,0 0-1,0 1 1,1-1-1,-1 0 1,1 0-1,-1 0 0,1 0 1,0 0-1,0-1 1,0 1-1,0 0 0,1-1 1,-1 1-1,1-1 1,0 0-1,-1 0 1,1 0-1,0 0 0,0-1 1,0 1-1,1-1 1,-1 0-1,0 0 0,0 0 1,1 0 11,11 4-36,0-1 0,0-1 0,0 0 0,0-1 0,12-1 36,161 1-367,-101-3-8489,-87-2 6847,0 0 1190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05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71 408 4546,'0'0'1673,"0"0"352,0 0-310,0 0-600,0 0 38,-10 17-630,2-2-446,1-5-32,1 0 0,0 0 0,1 1 1,0 0-1,1 0 0,0 0 0,1 0 0,0 1 0,1 0 0,-1 5-45,2 2 71,-1-6-27,1 1 0,1 0 1,0 0-1,0 0 1,2-1-1,0 1 1,1 2-45,-2-14 2,0 1 1,0-1 0,1 1-1,-1-1 1,1 0 0,0 0 0,0 0-1,0 0 1,0 0 0,0 0-1,0-1 1,0 1 0,0-1-1,1 1 1,-1-1 0,1 0 0,-1 0-1,1 0 1,-1 0 0,1-1-1,0 1 1,-1-1 0,1 1 0,0-1-1,-1 0 1,3 0-3,-1 0-7,-1 0 0,1 0 1,-1 0-1,1 0 0,-1-1 1,1 1-1,-1-1 0,1 0 0,-1 0 1,1-1-1,-1 1 0,0-1 1,0 1-1,0-1 0,0 0 0,0 0 1,0 0-1,0-1 0,-1 1 1,2-2 6,-1-2-89,1 0 0,-1 0 1,0 0-1,0 0 0,-1-1 1,0 1-1,0-1 0,-1 1 1,0-1-1,0 0 89,3-70-733,-4 72 765,0 1-29,0 0 0,-1 0 0,1 0 0,-1 1 0,0-1 0,1 0 0,-2 1 0,1-1 0,0 1 0,-1-1 0,0 1 0,0 0 0,0-1 0,0 1-3,-4-4 190,0 0 0,-1 0 1,0 1-1,-6-4-190,-7-8 1155,19 18-1135,0-1-1,1 1 0,-1-1 0,1 1 0,-1-1 0,1 1 0,-1-1 1,1 0-1,-1 1 0,1-1 0,0 0 0,-1 1 0,1-1 0,0 0 1,0 1-1,-1-1 0,1 0 0,0 1 0,0-1 0,0 0 1,0 0-1,0 1 0,0-1 0,0 0 0,0 0 0,0 1 0,0-1 1,0 0-1,1 1 0,-1-1 0,0 0 0,0 0 0,1 1 0,-1-1 1,0 1-1,1-1 0,-1 0 0,1 1 0,-1-1 0,1 1 0,-1-1 1,1 1-1,-1-1 0,1 1 0,0-1 0,-1 1 0,1-1-19,3-1-7,-1 0 0,1 0 0,0 0 0,-1 1 0,1-1 0,0 1 0,3-1 7,4-1 1,1 1 0,0 1 0,-1 0-1,4 1 0,-12-1 4,0 1 0,0 1-1,0-1 1,1 0 0,-1 1-1,0 0 1,0 0 0,0 0 0,0 0-1,0 0 1,0 0 0,0 1-1,-1-1 1,1 1 0,0 0-1,-1 0 1,1 0 0,-1 1-4,3 2 8,-1 0 1,-1 1 0,1 0-1,-1-1 1,0 1-1,-1 0 1,1 1-1,-1-1 1,1 4-9,8 61 39,2 1 13,-13-71-75,0 0 1,1 0-1,-1 0 1,1 0 0,-1 0-1,1-1 1,-1 1-1,1 0 1,0 0-1,-1-1 1,1 1-1,0 0 1,0-1-1,-1 1 1,1 0-1,0-1 1,0 1-1,0-1 1,0 0-1,0 1 1,0-1-1,0 0 1,0 1-1,0-1 1,0 0-1,-1 0 1,1 0-1,0 0 1,0 0 0,0 0-1,0 0 1,0 0-1,0-1 1,0 1-1,0 0 1,0 0-1,0-1 1,0 1-1,0-1 1,0 1 22,4-2-141,-1 0 1,0 0 0,1 0 0,-1 0 0,0-1-1,0 0 1,2-1 140,-6 4-6,41-32-603,-39 30 588,1 1 0,-1 0-1,1-1 1,-1 1-1,1 0 1,0 0-1,-1 1 1,1-1-1,0 1 1,0-1 0,-1 1-1,1 0 1,0 0-1,0 0 1,-1 0-1,1 0 1,2 1 21,-2 1-2,-1 0 0,0 0 0,1 0 1,-1 1-1,0-1 0,-1 0 0,1 1 0,0-1 1,-1 1-1,1-1 0,-1 1 0,0 0 0,0 0 0,0 0 1,0 0-1,0 1 2,4 10-112,-2-8-150,0 0 0,0 0 0,0-1 1,1 1-1,0-1 0,0 1 1,0-1-1,3 1 262,-5-3-160,1-1 0,0 0 0,0 0 0,0-1 0,1 1 0,-1 0 0,0-1 0,1 0 0,-1 0 0,0 0 1,1 0-1,-1-1 0,1 1 0,0-1 0,-1 0 0,2 0 160,-1 0-36,1 0-1,-1 0 1,0 0 0,1-1 0,-1 1 0,0-1 0,0 0 0,0-1-1,0 1 1,0-1 0,0 1 0,2-2 36,-1-1 5,0 0 0,-1-1 1,1 1-1,-1-1 0,0 1 0,-1-1 0,1-1 1,1-2-6,21-36 74,-2-1 1,-1-1 0,-3-1 0,-2-1 0,-2 0 0,-2-1 0,-2-1 0,0-21-75,-4 17 3328,-3 0 1,-2-33-3329,-3 749 272,0-660-380,0 0 0,0 0 0,0 0 0,0 0-1,-1 0 1,1 0 0,-1 0 0,1-1 0,-1 1-1,0 0 1,1 0 0,-1 0 0,0-1 0,0 1-1,-1-1 1,1 1 0,0-1 0,0 1 0,-1 0 108,0-1-27,1-1 0,0 1 1,0-1-1,0 1 0,0-1 1,-1 1-1,1-1 1,0 0-1,0 0 0,-1 0 1,1 0-1,0 1 0,0-2 1,-1 1-1,1 0 1,0 0-1,-1 0 0,1-1 1,0 1-1,0 0 0,0-1 1,-1 1-1,1-1 0,0 1 1,0-1-1,0 0 1,0 0-1,0 1 0,0-1 1,0 0-1,0 0 27,-4-4 13,0-1 0,0 1 0,1-1 0,0 1 0,0-1 0,0-1 0,1 1 0,-2-4-13,-22-56 296,22 49-156,1 1 0,1-1 0,0 0 0,1 0 1,1 0-1,0-16-140,2 32 2,-1-1 1,0 1 0,1 0 0,-1-1 0,1 1 0,0 0 0,-1-1 0,1 1 0,0 0 0,0 0 0,-1 0 0,1 0 0,0 0 0,0 0-1,0 0 1,0 0 0,1 0 0,-1 0 0,0 0 0,0 1 0,0-1 0,1 1 0,-1-1 0,0 1 0,1-1 0,-1 1 0,1-1-1,-1 1 1,0 0 0,1 0 0,-1 0-3,56-5 83,-44 5-46,12-1-16,49-3 47,0 3 1,25 6-69,-94-5 2,0 1 0,-1-1 0,1 1 1,-1 0-1,1 1 0,-1-1 0,1 1 1,-1 0-1,0 0 0,0 0 0,0 0 1,0 1-1,0 0 0,0-1 0,-1 1 1,1 1-1,-1-1 0,0 1 0,0-1 1,0 1-1,1 2-2,0 3 17,0 0 0,-1-1 0,0 1-1,-1 0 1,1 0 0,-2 1 0,1-1 0,-2 0 0,1 1 0,-1 2-17,-1 57 28,0-39-24,1 1-1,3 17-3,-2-44-165,0-4-3648,1-2-1499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1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7828,'0'0'1072,"0"0"-1072,0 0 16,-35 163-16,24-103 16,1-1-16,3-2 48,3 2-32,4-8-16,0-4 0,0-16-1008,0-31-4131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2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91 160,'0'0'4989,"0"0"-3884,0 0-1047,0 0 1,11-14-3,33-43-24,-43 55-19,0 1 0,0-1-1,0 1 1,0 0 0,1-1 0,-1 1 0,1 0 0,-1 0-1,1 0 1,-1 0 0,1 0 0,-1 0 0,1 1 0,0-1-1,0 0 1,-1 1 0,1-1 0,0 1 0,0 0 0,-1-1-1,1 1 1,0 0 0,0 0 0,0 0 0,0 1-1,-1-1 1,1 0 0,0 1-13,10 0 231,16-1-71,-15-1 19,0 0 0,0 2 0,0-1-1,0 2 1,-1 0 0,13 3-179,-22-4 23,0 0 0,0 0 1,0 1-1,-1-1 0,1 1 0,0 0 1,-1 0-1,1 0 0,-1 0 0,0 0 1,1 0-1,-1 1 0,0-1 1,0 1-1,-1-1 0,1 1 0,-1 0 1,1 0-1,-1 0 0,0 0 1,0 0-1,0 0 0,0 0 0,-1 0 1,1 0-1,-1 0 0,0 0 1,0 1-1,0-1 0,0 1-23,0 10-1,0 4-27,0 0 0,-1-1 0,-2 6 28,1-15-29,1-1 0,-2 0 0,1 0 0,-1-1 0,0 1-1,0 0 1,-1-1 0,0 0 0,-2 4 29,-48 61-575,-2-3 0,-3-2-1,-53 45 576,111-110 18,1 0 0,-1 0 1,0-1-1,1 1 0,-1 0 0,1 0 0,-1 0 0,1 0 0,0 0 0,-1 0 0,1 0 1,0 1-1,0-1 0,0 0 0,0 0 0,0 0 0,0 0 0,0 0 0,0 0 0,0 0 1,0 0-1,1 0 0,-1 0 0,0 0 0,1 0 0,-1 0 0,1 0 0,-1 0 0,1 0 1,0 0-1,-1 0 0,1 0 0,0-1 0,-1 1 0,1 0 0,0 0 0,0-1 0,0 1-18,18 3 272,0-1-1,0-1 0,1-1 0,-1 0 0,1-2 0,6-1-271,28 1 252,4-1-156,-28 1-702,-1 1-1,1 1 0,1 1 607,-28 0-4236,-3-1 722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4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53 7988,'0'0'162,"0"0"-58,0 0-42,18-8-33,57-26 14,-71 32-28,1 1 0,-1-1 1,1 1-1,0-1 0,-1 1 1,1 1-1,0-1 0,0 1 1,-1-1-1,1 2 0,0-1 0,4 1-15,7 0 97,-15-1-85,0 0 0,0 1 1,0-1-1,0 0 0,0 1 0,0-1 1,0 1-1,0-1 0,0 1 0,0-1 0,0 1 1,0 0-1,0 0 0,0-1 0,0 1 1,0 0-1,-1 0 0,1 0 0,0 0 1,-1 0-1,1 0 0,-1 0 0,1 0 0,-1 0 1,1 0-1,-1 0 0,0 0 0,0 0 1,1 0-1,-1 1 0,0-1 0,0 1-12,2 43 181,-2-35-139,0 9-16,-3 36-22,2-51-10,0-1 0,0 1 0,0 0 0,0-1 1,-1 1-1,0-1 0,0 1 0,0-1 0,0 0 1,0 0-1,-1 0 0,1 0 0,-2 1 6,-75 74-560,80-77 460,1 0 0,-1 0 1,1 0-1,-1 0 0,1-1 0,-1 1 0,1 0 1,0-1-1,-1 1 0,1-1 0,0 0 0,-1 0 0,1 1 1,0-1-1,0 0 100,5 1 14,-1 0-1,1 1 1,0 0 0,-1 0 0,0 0 0,1 1-1,0 1-13,-7-2 184,1 1 0,0-1 0,-1 1-1,0 0 1,0-1 0,0 1 0,0 0-1,0-1 1,0 1 0,-1 1-184,1 4 326,-1-6-295,1 0 0,0 1 1,-1-1-1,0 0 0,1 0 0,-1 1 0,0-1 1,0 0-1,-1 0 0,1 0 0,0 0 0,0 0 1,-1-1-1,0 1 0,1 0 0,-1-1 0,-1 2-31,-39 28 367,11-8-176,12-7-283,9-7 235,0 0 0,0 0 0,-4 7-143,11-13-171,1 0-1,0 1 1,0-1-1,0 0 1,0 1-1,1-1 1,-1 1-1,1-1 0,0 1 1,0 0-1,0-1 1,1 1-1,-1 0 1,1 2 171,0-5-90,0-1 1,0 0-1,0 0 1,0 0-1,0 0 1,0 1 0,0-1-1,0 0 1,0 0-1,0 0 1,0 0 0,0 1-1,0-1 1,0 0-1,0 0 1,0 0-1,1 0 1,-1 0 0,0 1-1,0-1 1,0 0-1,0 0 1,0 0-1,0 0 1,1 0 0,-1 0-1,0 1 1,0-1-1,0 0 1,0 0 0,0 0-1,1 0 1,-1 0-1,0 0 1,0 0-1,0 0 1,0 0 0,1 0-1,-1 0 1,0 0-1,0 0 1,0 0 0,0 0-1,1 0 1,-1 0-1,0 0 1,0 0-1,0 0 1,1 0 89,1 0-794,11 0-1693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6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6627,'0'0'718,"0"0"-438,0 0 5,0 0 177,0 0 141,0 0 320,-1 1 3482,4 21-4664,0-14 241,0 0 1,0-1-1,1 1 1,0-1 0,0 0-1,1 0 1,0 0-1,0-1 1,1 0-1,0 0 1,0 0-1,4 2 18,10 9-35,2-1 0,0 0 0,8 2 35,-2-1-25,1-2 1,1-1 0,0-1-1,0-1 1,1-2-1,21 3 25,-51-13-127,0 1-1,1-1 1,-1 0 0,1 0-1,-1 1 1,0-1 0,0 0-1,1 1 1,-1 0-1,0-1 1,0 1 0,1 0-1,-1-1 1,0 1-1,0 0 1,0 0 0,0 0-1,0 0 1,0 0 0,0 1 127,2 18-5246,-3-15 433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6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77 352 0,'0'0'9460,"0"0"-7795,0 0 352,0 0-961,0 0-559,0 0-385,-76-82-112,110 42 0,26-17 0,16-3 0,8 10-32,-4 3-384,-55 38-4195,-11 2-2896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7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9925,'0'0'16,"15"27"173,56 89-16,-58-98-111,0 0 0,2-2 0,0 1-1,1-2 1,1 0 0,0-1 0,2-1-62,-3-1 47,-1 1 1,0 0-1,-1 1 1,0 1-1,0 1-47,-12-12-34,0 0 0,0 0 0,0 0 0,-1 0 0,1 1 0,-1-1 0,0 1 1,-1-1-1,1 1 0,-1 0 0,0-1 0,0 5 34,0-5-363,0-1-1,0 1 1,0-1 0,-1 1 0,1-1 0,-1 1-1,0-1 1,0 0 0,0 1 0,-1-1 0,1 0-1,-1 0 1,0 0 0,0 0 0,0 0 0,0 0-1,-1 0 364,-3 1-361,-1-1-1,1 0 1,-1 0-1,0-1 1,0 0-1,0 0 1,0-1-1,0 0 1,0 0-1,-1 0 362,-17 0-776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7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1 632 240,'0'0'7860,"0"0"-5571,0 0-785,0 0-991,0 0-513,0 0-144,52-173 144,32 91 112,17-9-64,10 0 0,11 10 0,-6 12-48,-19 25-2962,-72 44-3441,-15 0 3250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7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8628,'0'0'2145,"0"0"-977,0 0-751,0 0-417,0 0-497,0 0 401,38 78 96,4-40 48,4-3 32,-1-4-64,-3 3 80,-7 1-63,-8-7 95,-6 4-64,-10-1-64,-11 7-369,0-29-2544,0 4-3522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8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1 424 7796,'0'0'1744,"0"0"-1728,0 0 48,0 0 0,111-192 32,-34 130-48,10-1-15,4 6-33,3 14-49,-63 36-2528,-6 7-3329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38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53 201 8452,'0'0'1184,"0"0"-1184,0 0-64,0 0-16,0 0 80,0 0 64,133 41-48,-98-16 176,3 0-176,0 0 65,1 0 63,-8 1-128,-7 2 96,-10 3-16,-7 4-96,-7-26-1569,0 4-4226</inkml:trace>
  <inkml:trace contextRef="#ctx0" brushRef="#br0" timeOffset="1">1 449 9204,'0'0'1537,"0"0"-1441,0 0 144,52-198 208,11 139-336,7-1-32,6-3-80,-2 10 0,-50 41-112,-10 8-5042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05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6483,'0'0'3345,"0"0"-1312,0 0-1552,0 0-433,0 0-48,0 0-1713,0 0-3137,8-36 272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43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4 0,'0'0'213,"0"0"113,0 0 114,0 0 1278,0 0 4130,-6 2-3268,-14 5-2040,46-6-25,7-1-12,286 3 778,-226-3-4027,-92 0-402,-1 0-213,-4 0 2190,-21-3-38,-8-10-80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43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1 7716,'0'0'1936,"0"0"-1311,0 0-417,0 0 69,0 0-101,-9 16-138,1-2-39,-1 2 2,-1 0 1,0-1-1,-1 0 0,-1-1 0,-11 12-1,-48 41 17,12-12-29,-14 20 12,67-68 19,1 0-1,-1 0 1,1 0-1,0 1 1,1-1-1,-1 1 1,2 0 0,-1 0-1,1 1 1,0-1-1,1 1 1,0 0-1,0-1 1,1 1-1,0 0 1,1 0-1,0 1-18,0 7 1,-1-13-8,0 0 0,1 0 0,0-1 0,0 1-1,0 0 1,0 0 0,1 0 0,0 0 0,-1 0 0,1-1-1,1 1 1,-1 0 0,0-1 0,1 1 0,0-1 0,0 1-1,0-1 1,0 0 0,1 0 0,-1 0 0,2 2 7,8 3-7,0 0 0,1 0-1,0-1 1,0-1 0,0 0 0,1-1 0,0 0 0,0-1 0,0-1 0,1 0-1,8 0 8,32 3 84,1-3 0,19-2-84,-73-1 1,38 1-113,11 0-1919,-17-5-2751,-20-2 2658,-12-8 843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45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0 208,'0'0'5141,"0"0"-2903,0 0-880,0 0-325,0 0-740,-8 0-506,2 0 162,-10 0-138,22 1 67,58 5 28,45 9 50,105 0 44,113-14 165,-183-1-22,888-12 289,-509 10-272,-298 3-24,-90 4-46,-64-1 162,45-4-252,-99-2-10,0 0 0,0-2 1,10-3 9,-12 3-28,1 0 1,-1 1 0,1 1 0,-1 0-1,2 1 28,30 1-88,-46 0 123,6 33 136,0-5-113,-1 64 255,-4 88-313,-3-89 15,-3 29 64,-17 110-79,-34 118 122,20-132-80,-57 490-20,-1 10 68,52-436-122,13 1 0,10 37 32,17-238-117,1 0-505,-3 1-1,-4-1 0,-6 15 623,11-90-3286,-4-13-1471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46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1036 1 4338,'0'0'1985,"0"0"-1542,0 38-401,1 12-21,0 32 84,-9 81-105,-48 270 723,-73 250-723,51-358-69,-14-3-1,-35 51 70,-19-1-635,-131 228 635,265-576 2,-21 42 24,-11 36-26,36-82-3,1 1 0,2 0 0,0 0 0,1 0 1,1 0-1,1 1 0,0 5 3,2-22-4,0 0 1,0 0-1,1 1 0,-1-1 0,1 0 1,0 0-1,0 0 0,1 0 0,0 0 1,0 0-1,0 0 0,0-1 0,1 1 1,0 0-1,1 1 4,1-1 13,1 0 1,-1 0 0,1-1-1,0 1 1,1-1 0,-1-1-1,1 1 1,-1-1 0,1 0-1,1 0-13,35 12 209,1-1 0,0-2 0,1-2-1,36 4-208,186 8 368,676-14 1353,-530-29-423,36-2 72,441 16-943,-870 7-424,-18 0-1657,-2 0-2258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47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35 126 1121,'0'0'5898,"0"0"-3374,0 0-1075,0 0 82,0 0-381,-7 1-603,-5 2-393,-4 0 345,32-12-325,17-7-103,-1-1 1,12-10-72,-9 5 9,36-15-9,-71 36-17,1 1 0,-1 0 0,1-1 1,-1 1-1,1-1 0,-1 1 0,1 0 0,-1 0 0,1-1 1,0 1-1,-1 0 0,1 0 0,-1 0 0,1 0 0,0 0 0,-1 0 1,1 0-1,0 0 0,-1 0 0,1 0 0,-1 0 0,1 0 1,0 0-1,-1 0 0,1 1 0,-1-1 0,1 0 0,0 1 1,-1-1-1,1 0 0,-1 1 0,1-1 0,-1 0 0,1 1 1,-1-1-1,1 1 0,-1-1 0,0 1 0,1-1 0,-1 1 0,0-1 1,1 1-1,-1 0 17,2 30-514,-3-19 674,1 44-55,-2 0 0,-2 1 0,-10 42-105,3-42-424,3 0-1,2 3 425,3-1-3168,2 1-3820,1-58 3909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50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8964,'0'0'520,"0"0"-360,0 0-106,0 0 31,0 0 1,0 0 194,1 0 2293,2 18-2300,-4-8-254,-1-1-1,0 1 1,0 0 0,-1 0-1,0-1 1,-1 1-1,0-1 1,-4 7-19,3-6-22,0 1 1,1 0-1,0 0 0,0 0 1,1 0-1,1 1 1,-1 3 21,3 67-377,0-79 364,0-1-1,1 1 0,0-1 0,0 0 0,0 1 0,0-1 0,0 0 0,0 0 0,0 0 0,1 0 0,-1 0 0,1 0 1,-1 0-1,1 0 0,0 0 0,0-1 0,0 1 0,0-1 0,0 1 0,0-1 0,0 0 0,0 0 0,1 0 1,-1 0-1,0 0 0,1-1 0,-1 1 0,1-1 14,7 3 0,1 0 0,0-1 0,0 0 0,0-1 0,10 0 0,11-1 22,-2 1-83,1-1 1,-1-2-1,1-1 1,-1-1 0,5-3 60,-24 4-784,31-8-1197,-15 9-5096,-26 2 6085,-1-1 653,0-2-67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51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2273,'0'0'6051,"0"0"-5027,0 0 417,0 0-96,0 0-497,0 0-624,0 0-176,-49 101-48,42-42-80,7 14 64,0-1 0,0 3-112,4-9-288,20-16-2562,-14-47-2528,1-3 1520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51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59 944,'0'0'4813,"0"0"-2558,0 0-1079,0 0-359,0 0-337,-1-4-213,1-1-240,-1 4-12,0 0-1,1 0 1,0 0-1,-1 0 1,1-1-1,0 1 1,-1 0-1,1 0 1,0-1-1,0 1 1,0 0-1,0 0 1,0-1 0,0 1-1,1 0 1,-1 0-1,0-1 1,1 1-1,-1 0 1,1 0-1,-1 0 1,1 0-1,-1-1 1,1 1-1,0 0 1,0 0-1,-1 0 1,1 0-1,0 1 1,0-1-1,0 0 1,0 0-1,1 0-14,16-3 74,0 1 0,1 1-1,-1 0 1,1 2 0,15 1-74,-5-1 32,-27 0-25,0 0 0,-1 0 1,1 1-1,-1-1 0,1 0 0,-1 1 1,1-1-1,-1 1 0,0 0 1,1-1-1,-1 1 0,1 0 1,-1 0-1,0 0 0,0 0 0,0 0 1,1 0-1,-1 0 0,0 0 1,0 0-1,-1 1 0,1-1 0,0 0 1,0 1-1,-1-1 0,1 1 1,0-1-1,-1 0 0,1 1 1,-1-1-1,0 1 0,0 1-7,2 7 16,-1 1 0,0 0 0,-1 0 0,0 8-16,-1-2-105,1-5-68,-1 0 1,-1 0 0,0 0-1,-1 0 1,0 0 0,0-1-1,-2 1 1,-3 8 172,-10 15-472,-1 0 0,-3 1 472,-16 26-25,36-57 34,-1 2 0,1-1 1,0 0-1,0 0 0,0 1 0,1-1 1,0 1-1,1 0 0,-1-1 0,1 1 0,1 1-9,-1-6 0,0-1 0,1 1-1,-1-1 1,1 1-1,-1-1 1,1 0-1,0 0 1,0 1 0,-1-1-1,1 0 1,0 0-1,0 0 1,0 0 0,0 0-1,0 0 1,0 0-1,1 0 1,-1 0-1,0 0 1,0-1 0,1 1-1,-1 0 1,0-1-1,1 1 1,-1-1 0,1 0-1,-1 1 1,1-1 0,48 9 7,-44-8 0,82 5-225,76-5 218,-95-1-3800,-64 0-460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53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4 6867,'0'0'1641,"0"0"-1030,0 0-147,0 0 32,0 0-152,0 0-63,0 0 127,0 0 147,0 0-38,0 0-71,0 0-267,0 0-121,0 0-26,0 0-8,0 0 16,0 0 0,0 0 27,0 0 40,0 0 34,0 0 57,0 0 2,0 0 120,0 0 72,0 0-11,0 0 36,0 0-108,0 0-87,0 0-126,0 0-46,0 0 65,0 0-56,0 0-6,0 0-16,0 0 9,0 0 47,0 0-13,0 0-24,0 0 0,0 0-29,0 0-48,0 0-11,0 0-16,0 0-75,11 0-173,162-4 218,-172 6 75,-1-1-1,1 0 1,0 1-1,-1-1 0,1 1 1,-1-1-1,0 0 1,1 1-1,-1-1 1,0 1-1,0-1 1,0 1-1,0-1 0,0 1 1,0-1-1,0 1 1,0-1-1,-1 1 4,1 3-29,0 4 6,0 10-307,0 0 0,-2 0 0,0 2 330,0-14-110,1 0 0,-1-1-1,-1 1 1,1 0-1,-1-1 1,0 1 0,0-1-1,-1 0 1,-4 6 110,4-7-63,-9 13-319,-1 0 0,0-1 0,-7 4 382,21-21-75,0 0-15,0 0-177,0 0-27,0 0 6,0 0 40,1 0 284,1 0 1,-1 0-1,1 0 0,-1-1 1,1 2-1,0-1 0,-1 0 1,1 0-1,-1 0 0,1 1 0,-1-1 1,1 1-1,-1-1 0,0 1 1,1-1-1,-1 1 0,0 0 1,1 0-1,-1 0 0,0 0 0,0 0 1,1 0-1,-1 0 0,0 0 1,0 0-1,-1 1 0,1-1 0,0 0 1,0 1-1,0-1 0,-1 0 1,1 1-1,-1-1 0,1 1 1,-1-1-1,0 1 0,1-1 0,-1 1 1,0-1-1,0 1 0,0-1 1,0 1-1,0 0 0,-1-1 1,1 1-1,0-1 0,-1 1 0,1-1 1,-1 0-1,1 1 0,-2 0-36,-1 7 134,0-1 1,-1 0-1,0 1 0,-1-2 0,0 1 0,0 0 0,0-1 0,-3 2-134,-89 79-1411,97-87-1289,0-1-611,3 0-844,4 0 3568,-7 0 124,11 0-647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55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1040,'0'0'3317,"0"0"-1898,0 0-125,0 0 181,0 0-440,0 0-26,0 0 23,0 0-119,0 0-65,0 0-162,0 0-198,0 0-152,0 0-72,0 0-48,0 0-101,0 0 5,0 0 30,0 0 90,0 0-3,0 0-160,0 0 4,0 0-41,0 0 8,0 0-24,0 0-22,0 0-39,0 0 40,0 0-1,0 0-58,1 3-61,6 20 56,1 0-1,2 0 1,0-1 0,1 0 0,1-1 0,5 6 61,-16-26-1,19 31 23,1-2 1,1 0 0,19 19-23,-27-35-46,-1-1 0,2 0 0,0 0 0,1-2 1,0 0-1,0 0 0,1-2 0,1 0 46,-16-8-48,18 10-3179,-19-10 2774,0-1 0,-1 1 1,1 0-1,0 0 0,-1-1 0,1 1 0,0 0 1,-1 0-1,1 0 0,-1-1 0,0 1 0,1 0 1,-1 0-1,0 0 0,1 0 0,-1 0 0,0 0 0,0 0 1,0 0-1,0 1 453,0-1-2070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14:14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1 624,'0'0'8447,"0"0"-6396,0 0-1658,0 0 191,0 0-189,-32 9-286,-2 2-108,-1 2 1,-24 12-2,56-23-6,-1 0 0,1 1 0,0-1 0,-1 1 0,1 0 1,0 0-1,0 0 0,1 0 0,-1 1 0,1-1 0,0 1 0,-1-1 0,2 1 0,-1 0 1,0 0-1,1 0 0,0 0 0,-1 0 0,2 0 0,-1 0 0,0 0 0,1 0 1,0 0-1,0 1 0,0-1 0,1 4 6,-1 9-34,-5 154-110,10 34 144,1-129 118,17 74-118,-15-107 50,-2-20 54,-5-21-3,-1-4-117,-14-163-1494,14 122 1310,2-1-1,2-7 201,-2 35-229,1 1 0,1 0-1,0 0 1,1 1 0,1-1-1,0 1 1,7-12 229,0 4-235,1 0-1,1 2 0,1-1 1,1 2-1,0 0 0,2 1 1,0 1-1,0 1 0,2 0 1,0 2-1,1 0 0,22-10 236,-38 22 89,0 0 0,0 0 0,1 1 0,-1-1 0,1 1 0,-1 1 0,1-1 0,0 1 0,3 0-89,-10 1 61,1-1 0,-1 1 0,1-1 1,0 1-1,-1-1 0,1 1 0,-1-1 0,1 1 1,-1-1-1,1 1 0,-1-1 0,1 1 1,-1 0-1,0-1 0,1 1 0,-1 0 1,0 0-1,0-1 0,1 1 0,-1 0 1,0 0-1,0 0-61,6 25 667,-5-16-456,2 2-155,-1-3 44,0 0 0,0 0 0,1 0 0,0-1 0,1 1 1,0-1-101,-4-6-49,1-1 1,0 1 0,0-1-1,0 0 1,0 1-1,0-1 1,0 0 0,0 0-1,0 0 1,1 0 0,-1 0-1,0 0 1,1 0 0,-1 0-1,1 0 1,-1-1 0,1 1-1,-1 0 1,1-1 0,-1 0-1,1 1 1,0-1 0,-1 0-1,1 0 1,-1 0 0,1 0-1,0 0 1,-1 0 0,1 0-1,0 0 1,-1-1 0,1 1-1,-1-1 1,1 1 0,-1-1-1,1 0 49,0 0-204,0 0 0,0 0-1,-1 0 1,1-1 0,0 1-1,-1-1 1,1 1-1,-1-1 1,1 1 0,-1-1-1,0 0 1,0 0-1,0 0 1,0 0 0,0 0-1,0 0 1,0 0 0,-1 0-1,1 0 1,-1 0-1,0 0 1,1 0 0,-1-2 204,4-35-3530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06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6787,'0'0'1865,"0"0"-1299,0 0-286,25 14-54,82 43-97,-102-55-118,-1 0 1,1 0 0,0 0 0,-1 0 0,1-1 0,0 0 0,0 0 0,0 0-1,0 0 1,0-1 0,0 0 0,0 0 0,0 0 0,0-1 0,0 0 0,0 0-1,0 0 1,0-1 0,2 0-12,-2-1 12,0 0-1,0-1 1,0 1-1,0-1 0,-1 0 1,0 0-1,0 0 1,0-1-1,0 1 0,-1-1 1,0 0-1,2-3-11,-3 5 11,0-1 1,0 0-1,0 0 0,-1 0 0,1 0 0,-1 0 0,0 0 0,0-1 0,-1 1 0,1 0 0,-1 0 1,0-1-1,0 1 0,0 0 0,-1-1 0,0 1 0,1-1-11,-1 2 6,0 0 0,0 0 0,-1 0 0,1 0 1,-1 0-1,1 1 0,-1-1 0,0 0 0,0 1 0,0-1 0,0 1 0,0-1 0,-1 1 0,1 0 0,-1 0 1,0 0-1,1 1 0,-1-1 0,0 1 0,0-1 0,0 1 0,-2-1-6,0 0 5,-1 1-1,0-1 1,0 1 0,-1 0-1,1 1 1,0-1-1,0 1 1,0 0 0,0 1-1,-1-1 1,1 1 0,-2 1-5,4-1 2,0 0 0,0 1 0,0 0 0,0-1 0,1 1 0,-1 1 0,0-1 0,1 0 1,0 1-1,0 0 0,0 0 0,0 0 0,0 0 0,0 0 0,1 0 0,-1 1 0,1-1 1,0 1-3,-4 10 67,1 0 0,1-1 1,0 1-1,1 1 1,1-1-1,0 0 1,1 1-1,0-1 0,1 1 1,1-1-1,1 12-67,-1-21 20,-1 1 0,1-1 0,0 0 0,1 1 0,-1-1 0,1 0 0,0 0 0,0 0 0,0-1 0,1 1 0,0 0 0,0-1 0,0 0 0,0 1 0,1-1 0,0-1 0,-1 1 0,1 0 0,1-1 0,-1 0 0,0 0 0,1 0 0,0-1 0,0 1 0,0-1-20,8 3 11,-1-1 1,1-1 0,0 0 0,0-1 0,0 0-1,0-1 1,0 0 0,0-1 0,11-2-12,-17 2 1,0-1 1,-1-1 0,1 1-1,-1-1 1,1 0 0,-1 0-1,1-1 1,-1 0-1,0 0 1,0-1 0,-1 1-1,1-1 1,-1-1-1,1 0-1,9-10 3,0 0 0,-1-1 0,10-16-3,11-13 28,-35 45-28,0-1 1,0 1 0,1-1 0,-1 1 0,0 0 0,0-1 0,0 1-1,0 0 1,1-1 0,-1 1 0,0 0 0,0-1 0,1 1 0,-1 0 0,0 0-1,1-1 1,-1 1 0,0 0 0,1 0 0,-1 0 0,0-1 0,1 1-1,-1 0 1,0 0 0,1 0 0,-1 0 0,1 0 0,-1 0 0,0 0 0,1 0-1,-1 0 1,0 0 0,1 0 0,-1 0 0,1 0 0,-1 0 0,0 0-1,1 0 1,-1 0 0,0 0 0,1 1 0,-1-1 0,1 0 0,-1 0-1,0 0 1,0 1 0,1-1 0,-1 0 0,0 0 0,1 1 0,-1-1 0,0 0-1,0 1 1,1-1 0,-1 0 0,0 1 0,0-1 0,0 0 0,0 1-1,1-1 1,-1 0 0,0 1 0,0-1 0,0 1 0,0-1 0,0 0-1,3 33 80,-2-26-60,1 36 94,6 48-29,-7-81-79,1-1 0,0 0 0,0 0 0,1-1 1,1 1-1,-1-1 0,1 1 0,2 2-6,-5-10-1,-1 0-1,1 1 1,0-1 0,0 0 0,0 0-1,0 0 1,0 1 0,0-1-1,0 0 1,0 0 0,1 0-1,-1-1 1,0 1 0,0 0 0,1 0-1,-1-1 1,1 1 0,-1-1-1,1 1 1,-1-1 0,0 0-1,1 1 1,1-1 1,-2 0-2,1-1 0,0 1 0,0-1 0,0 1-1,0-1 1,-1 0 0,1 0 0,0 0 0,-1 0 0,1 0-1,-1 0 1,1 0 0,-1-1 0,1 1 0,-1 0 0,1-1 2,5-7-3,-1 0-1,0 0 1,0-1 0,-1 1 0,4-9 3,-8 15 2,12-28 3,2 1 1,1 0-1,1 1 1,18-23-6,-29 45 3,0 0 0,0 0 0,1 0 0,0 1 0,0 0 0,0 1 0,0-1 0,1 2 0,0-1 0,0 1 1,1 0-1,-1 0 0,1 1 0,0 0 0,0 1 0,0 0 0,0 1 0,0-1 0,0 2 0,3-1-3,47 2 1681,55 8-1681,-95-8-1985,-15-1-8158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55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0 343 10117,'0'0'1648,"0"0"-1648,0 0-128,0 0-272,0 0 400,0 0 128,231-113-16,-144 53 64,0 0-176,-7 7-128,-10 6-3489,-56 38-1698,-7 9 3074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57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13142,'0'0'0,"0"0"-176,0 0 0,0 0 176,0 0 80,0 0-64,80 178-16,-52-146 0,0-1 16,0 1 0,3-1 128,-6 7-96,-5-4-16,-9 4-32,-11-7-3137,0 1-2146,0-26 1730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29:57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1 562 2065,'0'0'9236,"0"0"-7491,0 0-512,0 0-305,0 0-640,0 0-160,73-179 16,-3 104-96,14-13-16,3 6-64,0 7-96,-14 19-4098,-55 49-3713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30:03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9332,'0'0'619,"0"0"-469,0 0-121,21 30-5,66 93 16,-82-116-36,0 0-1,0 0 1,1 0 0,0 0-1,0-1 1,0 0 0,1 0-1,0-1 1,4 2-4,13 11 103,-23-17-309,0 1-1,0-1 1,0 1-1,-1-1 0,1 1 1,0-1-1,-1 1 1,1 0-1,-1 0 1,1-1-1,-1 1 1,0 0-1,1 0 1,-1-1-1,0 1 1,0 0-1,-1 0 1,1-1-1,0 1 1,0 0-1,-1 0 1,1-1-1,-1 1 1,0 0-1,1-1 1,-1 1-1,0-1 1,0 1-1,0-1 0,0 1 1,0-1-1,0 0 1,-1 1-1,1-1 1,0 0-1,-1 0 1,1 0-1,-1 0 1,1 0-1,-1 0 1,1-1-1,-1 1 1,0 0-1,-1 0 207,-24 3-1243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30:03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18 657 272,'0'0'8532,"0"0"-6419,0 0-800,0 0-785,0 0-208,0 0-320,-17-76 0,55 20 0,15-10 384,2-9-32,8-7-176,-4 7-16,-6 6-160,-8 6-1248,-17 13-3362,-14 9-48,-14 38 2529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30:04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0 240,'0'0'1993,"0"0"3868,0 0-3099,0 0-2010,-6 9-795,3-5 51,1 0-1,-1 0 0,1 0 1,-1 1-1,1-1 0,0 1 0,1-1 1,-1 1-1,1 0 0,0-1 1,0 1-1,1 0 0,-1 0 1,1 0-1,0 0 0,0 0 0,1 0 1,-1-1-1,2 5-7,5 10 68,1 0-1,0-1 1,1 1 0,2-2 0,-1 1-1,2-2 1,5 6-68,11 12 40,1-1 1,33 26-41,-38-40-45,-19-15 76,0-1 0,0 1 0,0 0 0,-1 1 1,1-1-1,-1 1 0,0 0-31,-3-3-297,0 0 0,0 0 1,1 0-1,-2 1 0,1-1 0,0 0 1,0 1-1,-1-1 0,1 0 0,-1 1 0,0-1 1,0 3 296,0 0-1590,1-4 1444,-1-1 1,0 1 0,0-1 0,0 1 0,0 0 0,0-1-1,0 1 1,0 0 0,0-1 0,0 1 0,0 0-1,0-1 1,0 1 0,0-1 0,-1 1 0,1 0 0,0-1-1,0 1 1,-1-1 0,1 1 0,0 0 0,-1-1-1,1 1 1,-1-1 0,1 0 0,-1 1 0,1-1 0,0 1-1,-1-1 1,0 1 0,1-1 0,-1 0 0,1 0-1,-1 1 1,1-1 0,-1 0 0,0 0 0,1 0 0,-1 1-1,0-1 1,1 0 0,-1 0 0,0 0 145,-27 1-1038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30:04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35 481 208,'0'0'1745,"0"0"7123,0 0-6819,0 0-1089,0 0-31,0 0-417,-35-50-352,35 18-112,25-12-32,20-9 80,11-7-80,7-3 0,3 7-32,7 6-144,-7 12-3137,-3 13-609,-14 16-816,-46 9 2000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6:30:10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10 752,'0'0'4029,"0"0"-2335,0 0-429,0 0-206,0 0-184,0 0 61,-3-1 94,2 1-854,0 0 0,0 0 0,0 0 0,0 0 0,0 0 0,-1 0 0,1 0 0,0 0 0,0 0 1,0-1-1,0 1 0,0 0 0,0-1 0,0 1 0,0-1 0,0 1 0,0-1 0,0 1 0,0-1 1,0 0-1,0 1 0,1-1 0,-1 0-176,1 0 192,0 1-96,0 0 48,0 0 8,0 0-85,0 0-51,0 0-75,10 0-178,617 0 237,-626 0-1900,-1 1-2873,0 4-3078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16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7828,'0'0'557,"0"0"-335,0 0-60,0 0 175,0 0 17,5 2 47,118 1 1075,-63-3-443,-1 2 0,5 4-1033,20 2 1471,51-2-1471,-74-6 197,0 4 1,0 2-1,56 13-197,-13 6 104,1-5 0,0-4 0,97 1-104,-101-14 48,332 5 461,99 3-322,971-11 1457,-1133-8-1367,-323 7-264,236 6 80,-200 0 21,1 3 0,28 10-114,-75-11 94,28 6 548,54 4-642,-108-16 116,1 1 1,-1 0-1,0 1 1,0 1-1,0 0 1,9 4-117,-19 13-222,-1-15-231,0 12-845,0-6-4434,0-9-3253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35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19 7908,'0'0'208,"0"0"-6,-21 6 287,-6 1-217,6-2 91,1 0 0,-1 2 1,2 0-1,-1 1 1,-6 5-364,24-12 72,0 0 0,0 1 0,0-1 0,0 1 0,0 0 0,1 0 0,-1-1 0,1 1 0,-1 0 0,1 0 0,0 1 1,0-1-1,0 0 0,0 0 0,0 0 0,1 1 0,-1-1 0,0 1 0,1-1 0,0 0 0,0 3-72,-1 6 1,1 1 0,0 0 0,1-1 0,1 2-1,-1-3 59,13 52-4,-10-48-44,-1 1 0,0 0 0,-1-1 0,0 6-11,-1-5 23,-1-1-1,0 1 1,-2-1 0,0 4-23,1-13 11,0 0 0,-1 0 0,0 0 0,1 0 0,-2 0 0,1 0 1,-1-1-1,1 1 0,-1-1 0,0 1 0,-1-1 0,-2 3-11,-3 2 36,-1 0 0,0-1 0,0 0 0,-1 0-36,7-6 4,0 1 0,0-1 1,-1 0-1,1 0 1,-1 0-1,1-1 1,-1 1-1,1-1 0,-1 0 1,0 0-1,-4 0-4,7-6-381,3 0 220,0 0 0,0 1 0,0-1 1,1 0-1,0 1 0,0-1 0,0 1 1,0 0-1,0 0 0,1 0 0,0 0 0,0 0 1,0 0-1,1 1 0,-1 0 0,3-2 161,2-4-175,57-58-1369,4 2 1,2 3-1,3 4 0,2 3 1,31-14 1543,-80 53 183,1 0 0,8-1-183,-26 13 369,0 0-1,1 1 0,-1 0 1,1 0-1,0 1 0,-1 1 1,1 0-1,3 0-368,-14 1 73,0 0 0,1 0 0,-1 0 0,1 1 0,-1-1 0,0 0 0,1 0-1,-1 0 1,0 1 0,1-1 0,-1 0 0,0 0 0,0 1 0,1-1 0,-1 0 0,0 1 0,0-1 0,0 0 0,1 1-1,-1-1 1,0 0 0,0 1 0,0-1 0,0 0 0,0 1 0,1-1 0,-1 1 0,0-1 0,0 0 0,0 1-1,0-1 1,0 1-73,0 17 694,-1-11-183,-2 32 242,-1 0 1,-3 0-1,-1 0 1,-2-1 0,-9 23-754,-14 57 295,26-85-288,6-22-1,-1 1 0,-1 0 0,0 0 0,-1-1 1,0 0-1,-1 0 0,0 0 0,-6 8-6,11-18-128,-1 0 0,0 0-1,0 0 1,0 0 0,0-1 0,0 1 0,0 0-1,0 0 1,-1-1 0,1 1 0,0-1 0,0 1-1,0-1 1,-1 1 0,1-1 0,0 0 0,-1 0-1,1 1 1,0-1 0,-1 0 0,1 0 0,0 0-1,0-1 1,-1 1 0,1 0 0,0 0 0,-1-1-1,1 1 1,0-1 0,0 1 0,0-1 0,-1 1-1,1-1 1,0 0 0,0 0 0,0 1 0,0-1-1,-1-1 129,-7-12-565,-1-1 0,2 0 0,0 0 0,1-1 0,0 0 0,1 0 0,0-4 565,2 6 82,-3-5 572,2 0 1,0 0-1,1-1 1,1 0-1,1 0 1,0-16-655,2 34 34,0 1 1,0 0-1,1-1 0,-1 1 1,0 0-1,1-1 1,-1 1-1,1 0 1,0 0-1,-1-1 0,1 1 1,0 0-1,0 0 1,0 0-1,0 0 0,0 0 1,0 0-1,0 0 1,0 0-1,0 1 1,0-1-1,0 0 0,1 1 1,-1-1-1,0 0 1,0 1-1,1 0 0,-1-1 1,0 1-1,1 0 1,-1 0-1,1-1-34,9 0 25,0 0-1,-1 0 1,1 1 0,2 0-25,2 0 123,438 3 523,-449-3-647,0 0 0,0 0 0,0 0 0,0 1 0,0 0 0,-1 0 0,1 0 0,0 0 0,0 1 1,-3-2 12,-1 1-1,1-1 1,-1 0 0,1 1-1,-1-1 1,1 1-1,-1-1 1,1 1 0,-1-1-1,0 1 1,1-1-1,-1 1 1,0-1 0,1 1-1,-1-1 1,0 1 0,0 0-1,1-1 1,-1 1-1,0 0 1,0-1 0,0 1-12,0 1 64,0 0 0,0-1 1,-1 1-1,1-1 0,-1 0 0,1 1 1,-1-1-1,0 1 0,1-1 1,-1 0-1,0 1 0,0-1 1,0 0-1,0 1-64,-12 12 159,0-1 1,-1 0-1,0-1 1,-4 2-160,-33 29 669,50-42-619,1-1-40,-1 1-1,0-1 1,0 1-1,1-1 1,-1 1-1,0-1 1,1 1 0,-1 0-1,1-1 1,-1 1-1,1 0 1,-1-1-1,1 1 1,0 0 0,-1 0-1,1 0 1,0-1-1,-1 1 1,1 0-1,0 0 1,0 0-10,6 0-213,155-10-1266,-160 9 1456,0 0 0,0 0-1,0 0 1,0 0-1,0 0 1,0 0-1,0 0 1,0 0-1,0 0 1,0 0 0,0 1-1,0-1 1,0 0-1,0 1 1,-1-1-1,1 0 1,0 1-1,0-1 1,0 1 0,0 0-1,0-1 1,-1 1-1,1 0 1,0-1-1,0 1 24,-1 1-17,1 0-1,0 0 1,-1 1-1,0-1 0,1 0 1,-1 0-1,0 0 1,0 0-1,0 0 0,0 1 18,-1 6 61,1 12 88,-1-12-80,1 0 0,0 0 1,0 0-1,1 0 0,2 7-69,-3-14 3,0 0-1,1 0 1,0 0 0,-1-1-1,1 1 1,0 0-1,0 0 1,0-1 0,0 1-1,1 0 1,-1-1-1,0 1 1,1-1 0,-1 0-1,1 1 1,-1-1-1,1 0 1,0 0 0,-1 0-1,1 0 1,0 0-1,0 0 1,0 0 0,-1-1-1,1 1 1,0-1-1,2 1-2,2 0-21,-1-1 1,1 1-1,0-1 0,-1 0 0,1-1 0,-1 1 0,1-1 0,-1 0 0,1-1 0,-1 1 0,1-1 0,-1 0 0,0 0 0,0-1 0,0 1 0,0-1 0,4-4 21,5-5-261,-1 0 0,0-1 0,0-1 0,-2 0-1,1-2 262,20-27-2397,-1-2-1,-3-1 1,16-36 2397,-15 16-2140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14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10261,'0'0'944,"0"0"-760,0 0 118,21 20 231,74 65 94,-82-74-474,1-1-1,0-1 0,1 0 1,0-1-1,0-1 1,7 3-153,6 2 139,62 28 381,1-4-1,5-3-519,-52-20 60,0-2-1,1-2 1,0-2-1,1-1 1,21-3-60,-46-2 7,-10 0-4,0 0-1,0-1 1,0 0-1,0-1 1,0-1-1,0 1 0,-1-1 1,1-1-1,-1 0 1,1-1-1,4-2-2,-4-1-138,0 0-1,0-1 1,-1 0-1,0 0 1,-1-1-1,0 0 1,0-1-1,-1 0 1,0 0-1,-1-1 1,2-3 138,-8 12-445,-1 0 0,1 0 0,0 0 0,-1 1 0,1-1 0,-1 0 0,1 0 0,-1 0-1,0 0 1,0 0 0,0 0 445,0-14-7032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35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1 928,'0'0'2751,"0"0"-102,0 0-18,0 0-622,0 0-790,0 2-774,0 337 190,1-330-937,-1 1 0,-1-1 0,1 1 0,-1-1 0,-1 0 0,0 0 0,0 1 0,-1-1 0,-1 3 302,4-12-109,-1 1 0,1 0 0,0-1-1,0 1 1,0-1 0,0 1 0,-1-1 0,1 0 0,0 1 0,-1-1 0,1 1 0,0-1 0,-1 1-1,1-1 1,0 0 0,-1 1 0,1-1 0,-1 0 0,1 1 0,-1-1 0,1 0 0,-1 0 0,1 1-1,-1-1 1,1 0 0,-1 0 0,1 0 0,-1 0 0,1 0 0,-1 0 0,1 0 0,-1 0-1,1 0 1,-1 0 0,1 0 0,-1 0 0,1 0 0,-1 0 0,0 0 0,1 0 0,-1-1 0,1 1-1,0 0 1,-1 0 0,1-1 0,-1 1 0,1 0 0,-1-1 0,1 1 0,0 0 0,-1-1 0,1 1-1,-1-1 1,1 1 0,0-1 0,0 1 0,-1 0 0,1-1 0,0 1 0,0-1 109,-17-30-2029,17 31 2032,-19-49 336,12 29 873,-1 0 1,0 0-1,-2 0 1,-9-13-1213,11 25 1354,5 12-245,3-3-1293,0 0 0,0 0 0,0 0 0,0 0 0,1 0 0,-1 0 0,0 0 0,0 0 0,1 0 0,-1 0 0,1 0 1,-1 0-1,1 0 0,-1 0 0,1 0 0,0 0 184,8 6-6686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36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9941,'0'0'320,"0"0"-304,0 0-16,0 0 160,134 0-48,-74 0-32,-8 0 16,1 0-64,-41 2-32,-7 5-3458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36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0 147 9284,'0'0'-37,"0"0"18,0 0 145,23-5-4,71-17-26,-91 21-90,0 0-1,1 0 1,-1 0-1,0 0 1,0-1 0,0 0-1,0 1 1,0-1-1,0 0 1,-1 0-1,1-1 1,0 1-1,-1-1 1,1 0-6,-2 2 14,-1 0 0,1-1 0,0 1 0,0-1 0,-1 1 0,1-1 0,-1 0 0,1 1 0,-1-1 0,0 0 1,1 1-1,-1-1 0,0 0 0,0 1 0,0-1 0,-1 0 0,1 1 0,0-1 0,-1-1-14,0 0 61,0 0-1,-1 0 0,1 0 1,-1 0-1,0 0 1,0 0-1,0 0 1,0 0-1,0 1 1,-1-1-1,1 1 0,-1 0 1,1-1-1,-1 1 1,0 1-1,0-1 1,0 0-1,-2 0-60,-4-1 601,-1 1 0,1 0 0,-1 0 0,1 1 0,-1 0 0,0 1 0,-7 0-601,17 5 48,1 1-43,0-1 0,1 1-1,0 0 1,0-1 0,1 1 0,-1-1-1,1 0 1,0 0 0,0 0 0,1 0-1,0-1 1,0 1 0,0-1-1,0 0 1,0 0 0,1 0 0,1 0-5,5 4 4,-1-1 0,1 0 0,1-1 0,-1-1 0,1 1 1,0-2-1,12 4-4,-5-4-172,0-1-1,1-1 1,-1 0 0,1-2 0,7 0 172,-7 0-1218,-1 0-3141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39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1 928,'0'0'6547,"0"0"-4642,0 0-1550,0 0-221,-20 22-60,-63 71-10,80-90-63,0 1 0,0 0 0,1 0 0,-1 0 0,1 0 0,0 0 0,-1 4-1,3-7-1,-1 0-1,1 0 1,0 0 0,0 0 0,0 0 0,0 0 0,0 0 0,0 0 0,0 0 0,0 0 0,0 0 0,0 0 0,0 0 0,1 0 0,-1 0-1,0 0 1,1 0 0,-1 0 0,1 0 1,0 1-3,1-1-1,0 1 0,-1-1 0,1 0 1,0 0-1,0 0 0,0 0 0,0 0 1,0 0-1,0 0 0,0 0 0,0-1 1,0 1-1,0-1 0,1 0 4,2 1-4,12 3-145,-1-1 1,1-2-1,-1 1 1,1-2 0,0 0-1,-1-1 1,1-1-1,-1 0 1,1-1 0,-1-1-1,0-1 1,0 0-1,-1-1 1,1 0 0,-1-2-1,9-5 149,5-4-1911,0-2-1,24-20 1912,-44 29 211,-12 5 1932,1 5-1933,1 0 1,-1 0-1,0 0 0,0 0 0,1 0 1,-1 0-1,0 0 0,1 1 0,-1-1 0,0 0 1,1 1-1,-1 0-210,-1 0 88,0 1 0,0-1 0,0 1 0,0 0 0,0 0 0,0 0 0,1 1 1,-1-1-1,1 1 0,-1-1 0,1 1 0,0 0 0,0 0 0,0 0 0,1 0 0,-2 2-88,1 1 46,-1 0 1,1 0-1,0 0 0,1 1 1,0-1-1,0 0 0,0 1 0,0 6-46,2-11 1,-1 0-1,0 0 0,0 0 0,1 0 0,0 0 0,-1 0 0,1 0 1,0 0-1,0-1 0,0 1 0,0 0 0,0 0 0,0-1 0,0 1 1,1 0-1,-1-1 0,1 1 0,-1-1 0,1 0 0,-1 1 0,1-1 1,0 0-1,0 0 0,-1 0 0,1 0 0,0-1 0,0 1 0,0 0 1,0-1-1,2 1 0,8 2-21,0-1 1,1-1 0,-1 0-1,11 0 21,-20-1-5,19 1-97,1-2 0,-1 0 0,19-4 102,-31 3-127,-1 0 0,0-1 0,1 0 0,-1-1 0,0 0 0,-1 0 0,1-1 0,-1 0 0,8-6 127,-12 7-67,-1 1 0,1-1 0,-1 1 0,0-1 0,0 0 0,0 0 0,0 0 0,-1-1-1,0 1 1,1-2 67,-3 5 1,1-1 0,0 1 0,0-1-1,-1 0 1,1 0 0,-1 1 0,0-1 0,1 0-1,-1 0 1,0 0 0,0 0 0,0 1-1,0-1 1,-1 0 0,1 0 0,0 0-1,-1 1 1,1-1 0,-1 0 0,1 0 0,-1 1-1,0-1 1,0 1 0,0-1 0,0 1-1,0-1 1,0 1 0,0-1 0,-1 1-1,-4-4 94,-1 1-1,0 1 1,0-1 0,0 1 0,0 0 0,-1 0 0,1 1 0,-1 0 0,1 1-1,-5-1-93,-13-2 506,0 2 0,-19 1-506,117 9-7569,-51-5 5776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40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244 159 6835,'0'0'1534,"0"0"-528,0 0-379,0 0 8,0 0 51,-6-7-230,-17-18-157,17 19-155,6 6-166,0 0 52,0 0 68,0 0-39,0 0-24,0 0 2,0 0 46,0 0 136,0 0 178,0 0 81,0 0-86,0 0-144,0 0-120,0 0-93,0 0-9,-31 1 444,13 5-457,1 1 1,0 1-1,1 0 0,0 1 1,0 1-1,1 0 0,-12 11-13,25-20-7,0 0-1,0 0 0,1 1 0,-1-1 1,0 0-1,0 1 0,1 0 1,-1-1-1,1 1 0,0 0 1,-1 0-1,1 0 0,0 0 0,0 0 1,0 0-1,1 0 0,-1 0 1,0 0-1,1 1 0,-1-1 1,1 0-1,0 0 0,0 1 0,0-1 1,0 0-1,0 0 0,0 1 1,0-1-1,1 0 0,-1 0 1,1 1-1,0-1 0,0 0 1,0 0 7,2 4-8,1 0 0,0 0 0,1 0 0,-1-1 0,1 1 0,1-1 0,-1-1 0,0 1 0,7 3 8,-2 0-7,-1-3 10,-1 1-1,0 1 1,-1 0-1,1 0 1,0 1-3,-7-6 0,1 0 0,0 1 0,-1-1 0,0 0 0,1 1 0,-1-1 0,0 0 0,0 1 0,0-1 0,-1 1-1,1 0 1,-1-1 0,1 1 0,-1 0 0,0-1 0,0 1 0,0 0 0,0-1 0,-1 1 0,1 0 0,-1 1 0,0-3-4,1 1 1,-1-1-1,0 1 0,0-1 0,0 0 1,0 1-1,0-1 0,-1 0 0,1 0 1,0 0-1,-1 0 0,1 0 0,0 0 1,-1 0-1,1 0 0,-1-1 0,1 1 1,-1-1-1,0 1 0,1-1 4,-36 10-23,34-10 14,-9 2-55,1-1-1,-1 0 0,-10-1 65,8-1-401,14 0 213,0-1 0,0 1 0,0 0 0,0-1 0,0 1 0,0-1 0,0 1 0,1-1 0,-1 1 0,0-1-1,1 1 1,-1 0 0,1-1 0,0 0 188,9-10-130,0 1 0,0 0 0,1 1 1,0 0-1,1 1 0,0 0 0,8-4 130,14-12-209,-21 15 95,86-64-231,-3-5 1,79-85 344,-175 164 75,0-1 0,0 1 0,0 0 0,1 0 0,-1-1 0,0 1 0,0 0 0,0 0 0,0-1 0,0 1 0,1 0 0,-1 0 0,0 0 0,0-1 0,0 1 0,0 0 0,1 0 0,-1 0 0,0 0 0,0 0 0,1-1 0,-1 1 0,0 0 0,0 0 0,1 0 0,-1 0 0,0 0 0,0 0 0,1 0 0,-1 0 0,0 0 0,0 0 0,1 0 0,-1 0 0,0 0 0,0 0 0,1 0 0,-1 0 0,0 0 0,0 0 0,1 1 0,-1-1 0,0 0 0,0 0 0,1 0-1,-1 0-74,1 16 1278,-10 24-837,-13 40-334,3 1-1,3 1 1,1 27-107,14-91-3,1-10-10,0-1 0,-1 0 1,0 0-1,0 0 0,-1 0 1,0 0-1,0 0 0,0 0 1,-1 0 12,-9 2-374,11-9 360,1 1 1,0-1-1,-1 0 1,1 0-1,0 0 1,-1 0-1,1 0 0,0 0 1,-1 0-1,1 0 1,-1 0-1,1 0 0,0 0 1,-1 0-1,1 0 1,0 0-1,-1 0 0,1-1 1,0 1-1,-1 0 1,1 0-1,0 0 1,-1-1-1,1 1 0,0 0 1,-1 0-1,1 0 1,0-1-1,0 1 0,-1 0 1,1-1-1,0 1 1,0 0-1,0-1 0,-1 1 1,1 0-1,0-1 1,0 1-1,0 0 1,0-1-1,0 1 0,0-1 14,-3-18-159,2 0 0,0 0 0,1 0-1,1-3 160,-1-13 24,0 28 1,1 1 0,0-1 1,-1 1-1,2-1 1,-1 1-1,1 0 0,0-1 1,0 1-1,1 0 0,0 0 1,0 1-1,0-1 0,1 1 1,-1-1-1,1 1 0,4-3-25,-1 1 31,0 1 0,0 0 0,1 0 0,-1 1-1,2 0 1,-1 0 0,0 1 0,1 0 0,0 1-1,0 0 1,3-1-31,-5 2-71,-2 1-61,0-1 0,0 1 1,0 0-1,0 1 0,1-1 0,4 1 132,-8 0-4415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41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8276,'0'0'1619,"0"0"-477,0 0-8,0 0-38,0 0-634,-6 13-425,3-7-40,1-2 0,0 1 1,0 0-1,0 0 1,1-1-1,-1 1 1,1 0 0,0 5 2,1-8 1,0 0-1,0 1 1,0-1 0,1 0 0,-1 1 0,1-1 0,0 0 0,-1 0 0,1 1 0,0-1 0,0 0 0,0 0 0,1 0 0,-1 0 0,0 0 0,1-1 0,-1 1 0,1 0-1,0 0 1,0-1 0,-1 0 0,3 2-1,32 23 18,-21-16-12,0 1 0,0 0 0,-1 1 0,0 1 0,4 7-6,-16-19-11,-1 1 0,1-1 0,-1 1 0,0 0 0,0 0 0,0 0 0,0 0 0,0 0 0,0 0 0,0 0 0,0 0 0,-1 0 0,1 0 0,-1 0 0,0 0 0,0 0 0,1 1 0,-1-1 0,-1 0 0,1 0 0,0 0 0,0 0 0,-1 1 0,1-1 0,-1 0 0,0 0 0,0 0 0,0 1 11,-1 0-32,0-1-1,0 0 0,0 1 1,-1-1-1,1 0 0,0 0 1,-1 0-1,0-1 0,1 1 1,-1-1-1,0 1 0,0-1 1,0 0-1,0 0 0,0 0 1,0-1-1,0 1 1,0-1-1,0 1 33,0-1-90,-30 2-1015,32-2 1008,0 1-1,0-1 0,1 0 0,-1 0 0,0 0 0,0-1 1,0 1-1,0 0 0,0 0 0,0 0 0,0-1 1,0 1-1,0 0 0,1-1 0,-1 1 0,0-1 1,0 1-1,0-1 0,1 1 0,-1-1 0,0 0 0,1 1 1,-1-1-1,1 0 0,-1 1 0,0-1 0,1 0 1,0 0-1,-1 0 98,0-3-315,1 0 1,-1-1-1,1 1 1,0 0-1,0 0 1,1 0-1,-1 0 1,1 0-1,0 0 1,0 0-1,0 0 1,0 0-1,1 0 1,0 1-1,0-1 1,0 0-1,0 0 315,15-9-2948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41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 4946,'0'0'1115,"0"0"-127,0 0-199,5 20-130,18 62-296,-23-79-355,1-1 0,0 0 0,0 0 0,0 0 0,1 0 0,-1 0 0,0 0 0,1-1 0,-1 1 0,1 0-1,-1-1 1,1 1 0,0-1 0,0 1 0,0-1 0,0 0 0,0 0 0,0 0 0,0 0 0,0 0 0,0 0 0,0-1 0,0 1 0,1-1 0,-1 1 0,0-1 0,0 0 0,1 0 0,-1 0 0,0 0-1,1 0 1,-1-1 0,0 1 0,2-1-8,7 0 8,-6 2 9,0-2 0,-1 1 1,1 0-1,0-1 0,-1 0 1,1 0-1,-1 0 0,1-1 1,-1 1-1,0-1 0,0 0 1,0 0-1,0-1 0,0 1 1,0-1-1,0 0 0,-1 0 1,1 0-1,-1 0 0,0-1 1,0 0-1,0 1 0,-1-1 1,1 0-1,-1 0 0,0 0 1,0-1-1,0 1 0,-1 0 1,1-1-1,-1 1 0,0-1 1,-1 1-1,1-1 0,-1 0 1,0 1-1,0-1 0,0-1-17,0 3 51,0-1-1,0 1 0,0-1 1,0 1-1,0-1 0,-1 1 1,0-1-1,0 1 0,0-1 0,0 1 1,0 0-1,-1 0 0,1-1 1,-1 1-1,0 0 0,0 0 1,0 1-1,0-1 0,-1 0 0,1 1 1,-1-1-1,1 1 0,-1 0 1,0 0-1,0 0 0,0 0 1,0 0-1,0 1 0,-1-1 0,1 1 1,0 0-1,-1 0 0,1 0 1,-1 0-51,-2 0-147,5 0-1929,1 1-2694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41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1 465 10053,'0'0'37,"13"1"-40,47 1 17,-55-2-3,0 0 1,0-1 0,0 0 0,0 0 0,-1 0-1,1-1 1,0 1 0,-1-1 0,1 0 0,-1-1-1,0 1 1,0-1 0,0 0 0,0 0-1,0 0 1,0 0 0,-1 0 0,1-2-12,5-6 26,0 0 1,0-1-1,-1-1 0,-1 1 1,0-1-27,2-6 8,0 0 0,-2 0 0,0-1 0,-2 0 0,0 0 0,-1 0 0,0-8-8,0-7 55,-2 0 0,-2-1 0,-3-31-55,3 66 76,-1 1 1,1-1-1,0 0 0,0 0 0,-1 0 1,1 0-1,0 0 0,-1 1 0,1-1 1,-1 0-1,1 0 0,-1 0 0,0 1 1,1-1-1,-1 0 0,0 1 0,1-1 1,-1 1-1,0-1 0,0 1 0,0-1 1,1 1-1,-1 0 0,0-1 0,0 1 1,0 0-1,0-1 0,0 1 0,0 0 0,0 0 1,1 0-1,-1 0 0,0 0 0,0 0 1,-1 0-77,1 0 94,-1 0 1,1 0 0,0 1-1,-1-1 1,1 0 0,-1 1-1,1-1 1,-1 1 0,1-1 0,0 1-1,-1 0 1,1-1 0,0 1-1,0 0 1,0 0 0,0 0-1,-1 0 1,1 0 0,0 0-1,1 0 1,-1 0 0,0 0-1,0 1 1,0-1-95,-9 25 68,1 1-1,2 0 1,0 0-1,2 0 1,1 0-1,0 13-67,0 55 128,4 22-128,1-45 51,-1-64 7,0-1-1,1 1 0,0 0 0,0-1 0,1 1 0,-1-1 0,2 1 0,-1-1 0,3 3-57,-4-7-95,1 0-1,-1 0 0,1-1 1,0 1-1,0-1 0,1 1 1,-1-1-1,0 0 0,1 1 1,1 0 95,-2-2-479,1 1 1,0-1-1,-1 0 1,1 0-1,0 0 1,0 0 0,0 0-1,0 0 1,0-1-1,0 1 1,0-1-1,2 0 479,3 0-8278</inkml:trace>
  <inkml:trace contextRef="#ctx0" brushRef="#br0" timeOffset="1">314 685 11909,'0'0'1601,"0"0"-1377,0 0-224,0 0-1296,0 0-4547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45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6883,'0'0'1062,"0"0"-793,0 0-114,0 0 67,12 17-9,73 120 483,-77-126-603,0 1 1,1-2-1,0 1 0,0-1 0,1-1 0,1 0 0,-1 0 0,1-1 0,1-1 0,-1 1 0,2-2 0,-1 0 1,0 0-1,1-1 0,0-1 0,0 0 0,1-1 0,-1 0 0,4 0-93,87 16 221,-21-3-166,1-3 1,1-3-1,28-3-55,85-9 141,69-14-141,-151 3 82,6-7-82,-78 11 136,0-2-1,-1-2 1,0-2 0,12-7-136,-32 12 281,61-29 1649,5-6-1930,-83 42 41,1 0-1,-1 1 0,1 0 1,0 0-1,0 1 0,0-1 0,0 2 1,0-1-1,0 1 0,5 0-40,-11 0-7,-1-1-1,1 1 0,0-1 0,0 0 1,0 1-1,0-1 0,-1 0 1,1 1-1,0-1 0,0 0 0,-1 0 1,1 1-1,-1-1 0,1 0 1,-1 0-1,1 0 0,-1 0 0,1 0 1,-1 0-1,0 0 0,0 0 1,1 0-1,-1-1 8,5-23-1992,-4-28-8394,-1 46 7905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46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8164,'0'0'672,"0"0"-344,0 0 64,0 0 17,22 15-95,69 51-12,-86-61-253,1-1 1,-1 1-1,0 0 0,-1 0 1,1 0-1,-1 1 0,0 0 1,-1 0-1,1 0 0,-1 0 1,0 0-1,-1 1 0,1 1-49,0 3 168,-1 1 0,-1-1-1,0 0 1,0 0 0,-1 1-1,0-1-167,-1 6 287,1-10-202,1 0-2,-1-1 1,0 1-1,0 0 1,-1 0 0,1-1-1,-2 1 1,1 0-1,-1-1 1,0 1 0,0-1-1,-1 0 1,0 0-1,-2 5-83,-7 6-128,0-1 0,-1-1 0,-1 0 0,0 0 0,-1-2 0,-1 1 0,-16 9 128,26-21-4453,-1-2-2027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2T17:45:2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1 192,'0'0'0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47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2193,'0'0'10293,"0"0"-9061,0 0-1232,0 0-96,0 0 32,0 0 64,0 0 272,162 7-80,-95-3-144,-5 1 16,-5 2-32,-12-1 33,-8 1-65,-17 2-3074,-20-7-1376,0 3-2209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6:48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0 257 9893,'0'0'2289,"0"0"-1281,0 0-1008,0 0-176,0 0 176,0 0 32,125 58 48,-28-53 64,10-5-144,-6 0-880,-68 0-4611,-8-2-816</inkml:trace>
  <inkml:trace contextRef="#ctx0" brushRef="#br0" timeOffset="1">828 275 10293,'0'0'1416,"0"0"-1098,30-18-203,-7 4-96,35-21 0,-3-3 1,27-23-20,-47 32-105,-16 11-165,2 2-1,0 0 1,0 2-1,4-1 271,-25 15 0,0 0-1,0 0 1,0 0 0,0 0-1,0 0 1,0 0 0,0 0-1,0 0 1,1 0 0,-1-1 0,0 1-1,0 0 1,0 0 0,0 0-1,0 0 1,0 0 0,0 0-1,1 1 1,-1-1 0,0 0-1,0 0 1,0 0 0,0 0-1,0 0 1,0 0 0,0 0-1,0 0 1,1 0 0,-1 0-1,0 0 1,0 0 0,0 0 0,0 0-1,0 0 1,0 0 0,0 1-1,0-1 1,0 0 0,0 0-1,0 0 1,0 0 0,0 0-1,0 0 1,1 0 0,-1 0-1,0 1 1,0-1 0,0 0-1,0 0 1,0 0 0,0 0-1,0 0 1,0 0 0,0 0 0,0 1-1,0-1 1,-1 0 0,1 0-1,0 0 1,0 0 0,0 0-1,0 0 1,0 0 0,0 0-1,0 1 1,0-1 0,0 0 0,1 33 457,-2 0 0,-2 1 0,0-1 0,-8 28-457,3-16 282,2-1 1,0 26-283,5-28-32,0-8-854,1 0 0,2 9 886,1-33-6010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00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0 7139,'0'0'673,"0"0"66,0 0 293,0 0 115,0 0-224,-22 19-192,-65 56-309,82-71-358,1 0 1,-1 0-1,1 0 0,1 1 0,-1-1 1,1 1-1,-3 5-64,5-9 21,0 1 0,1 0 0,-1 0 0,1-1 0,0 1 0,0 0 0,-1 0 0,1-1 0,0 1 0,1 0 0,-1 0 0,0-1 0,0 2-21,2 12-16,-2-1 28,1 1 0,1 0 0,1-1 1,0 0-1,0 1 0,2-1 0,5 12-12,-4-8 17,-1 1 0,-1 0 0,0 0-1,-1 0 1,-1 0 0,-1 1 0,-1 3-17,0-20 1,-1 0 0,0 0 0,1 1 0,-1-1 1,-1 0-1,1 0 0,0 0 0,-1 0 0,1 0 1,-1 0-1,0 0 0,0 0 0,0-1 1,0 1-1,-1-1 0,1 0 0,0 1 0,-1-1 1,0 0-1,-1 1-1,-1 0-77,0 0 1,0-1-1,0 1 1,0-1-1,0 0 1,0 0-1,0 0 1,-1-1-1,1 1 1,-1-1-1,1-1 1,-2 1 76,7-1-32,0 0-1,0 0 1,0 0 0,0 0 0,-1 0-1,1 0 1,0 0 0,0 0 0,0 0-1,0 0 1,0 0 0,-1 0-1,1 0 1,0 0 0,0 0 0,0 0-1,0 0 1,0 0 0,-1 0 0,1-1-1,0 1 1,0 0 0,0 0 0,0 0-1,0 0 1,0 0 0,0 0 0,0 0-1,-1 0 1,1 0 0,0-1 0,0 1-1,0 0 1,0 0 0,0 0 0,0 0-1,0 0 1,0-1 0,0 1-1,0 0 1,0 0 0,0 0 0,0 0-1,0 0 1,0-1 0,0 1 0,0 0-1,0 0 1,0 0 0,0 0 0,0 0-1,0 0 1,0-1 0,0 1 0,0 0-1,0 0 1,0 0 32,1-4-538,-1-2 145,0 0 1,1-1-1,0 1 1,1 0-1,-1 0 0,1 1 1,1-1-1,-1 0 1,1 1-1,1-3 393,6-9-1304,1 1 0,10-12 1304,27-30-3607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00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 4738,'0'0'1297,"0"0"-497,0 0-64,20 145-127,-32-98-209,-3 2-208,5-2-128,-2-2 16,-1-9-80,1-9-624,-3-9-1521,-5-12-1905,12-6 1953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01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0 310 2385,'0'0'4896,"0"0"-3221,0 0-1341,18-16-249,-6 4-74,-7 6-5,1 0-1,0 0 0,0 1 0,0 0 0,0 0 0,1 1 0,0 0 1,0 0-1,0 0 0,0 1 0,1 0 0,-1 0 0,1 1 0,0 0 1,0 0-1,0 1 0,0 0 0,2 1-5,78 0-4,0 4 0,72 14 4,-150-17 37,-6-1-51,1 1-1,0 0 1,-1 0-1,1 0 1,-1 1-1,1-1 1,0 2 14,-4-3 56,0 1 0,0-1 0,-1 1 0,1 0 0,0-1 0,-1 1 0,1 0 0,0-1 0,-1 1 0,1 0 0,-1 0 0,1 0 0,-1-1 0,1 1 0,-1 0 0,0 0 0,1 0 0,-1 0 0,0 0 0,0 0 0,0 0 0,0 0 0,0 0 0,0 0 0,0 0 1,0 0-1,0 0 0,0-1 0,0 1 0,-1 0 0,1 0 0,0 0 0,-1 0 0,1 0 0,-1 0 0,1-1 0,-1 1 0,1 0-56,-6 8 158,-1-1 0,0 1 0,0-2 0,0 1 0,-1-1 0,0 0 0,0 0 1,-8 3-159,57-17-884,-41 7 874,1-1 1,0 1-1,-1-1 0,1 1 0,0-1 0,0 1 0,0 0 0,0 0 0,-1-1 0,1 1 0,0 0 0,0 0 0,0 0 0,0 0 0,0 0 0,0 0 0,-1 0 0,1 0 0,0 0 0,0 0 0,0 0 0,0 1 0,0-1 0,-1 0 0,1 1 1,0-1-1,0 1 0,0-1 0,-1 1 0,1-1 10,0 2 1,1 1 1,-2-1-1,1 0 1,0 0 0,0 0-1,-1 0 1,1 1-1,-1-1 1,1 0-1,-1 1-1,3 14 49,-2-13-49,0-1 0,0 1 0,0 0 0,1 0-1,0-1 1,0 1 0,0-1 0,0 1 0,0-1 0,1 0 0,0 0 0,-1 0 0,1 0 0,0-1 0,0 1 0,1-1 0,-1 0 0,1 0 0,-1 0 0,1 0 0,-1 0 0,1-1 0,0 0 0,0 1 0,0-1 0,0-1 0,0 1 0,2 0 0,2-1-131,-1 0 1,0 0-1,0 0 1,1-1-1,-1 0 1,0 0-1,0-1 1,0 0-1,0 0 1,0-1-1,-1 0 1,1 0-1,-1 0 1,0-1-1,5-3 131,13-13-715,-1 0 0,-1-2 0,-1 0 0,0-2 0,-2 0 0,12-19 715,-7 3 267,-2 0 1,-1-1 0,-2-1-1,1-10-267,-18 46 401,-1 4-143,-1-1 1,1 1-1,-1 0 0,1 0 1,0-1-1,0 1 0,0 0 1,0 0-1,1 0 0,-1 0 1,0 0-1,1 0 0,1-1-258,-3 10 1652,0 15-1310,1 18-41,-3 0-1,-1 0 0,-3 13-300,3-40 5,-8 46 1,1 0-1,4 1 0,1 15-5,-7-198-2091,9 11 2133,8 112 25,14 1 45,0 1-1,-1 1 1,1 1 0,-1 0-1,1 2 1,11 5-112,-4-3 26,0-1 0,1-2 1,-1 0-1,1-2 0,0-1 1,0-1-1,3-1-26,-25 0-1,0 0 1,0 0-1,0-1 1,0 1 0,0-1-1,0 0 1,0-1-1,0 1 1,-1-1-1,1 0 1,2-2 0,-5 3 2,0-1 1,0 1 0,0-1-1,0 0 1,0 1 0,-1-1-1,1 0 1,-1 0 0,1 0-1,-1-1 1,0 1 0,0 0-1,0 0 1,0-1 0,0 1-1,0 0 1,-1-1 0,1 1-1,-1-1 1,1 1 0,-1-1-1,0 1 1,0-2-3,0 1 27,0-1 0,0 1 0,0 0 0,0 0 0,-1-1 1,1 1-1,-1 0 0,0 0 0,0-1-27,0 3 6,0 0-1,0-1 1,0 1 0,0 1 0,0-1 0,0 0-1,0 0 1,-1 0 0,1 1 0,0-1 0,0 0-1,-1 1 1,1-1 0,0 1 0,-1-1-1,1 1 1,0 0 0,-1 0 0,1 0 0,0 0-1,-1 0-5,-7-2 56,1 1-1,-1 1 0,1 0 0,-1 0 0,1 0 0,-1 1 1,1 1-1,0-1 0,-1 1 0,1 1 0,0 0 1,0 0-1,1 0 0,-1 1 0,1 0 0,-1 1-55,2-1 67,0 1 1,1 0-1,0 0 0,0 1 0,0-1 0,0 1 0,1 0 1,0 1-1,0-1 0,1 1 0,0-1 0,0 1 0,0 0 0,1 0 1,0 1-1,1-1 0,-1 0 0,1 5-67,-1 0 54,1 1-1,0 0 1,1-1-1,1 1 1,-1-1-1,2 2-53,-1-9 6,0 0-1,1-1 0,-1 1 0,1 0 1,0-1-1,0 1 0,0-1 0,1 0 1,-1 0-1,1 0 0,0 0 0,0 0 1,1 0-1,-1-1 0,1 0 1,3 3-6,2 0-7,0 0 1,1-1-1,0 0 1,0 0-1,0-1 1,1-1-1,-1 0 1,1 0-1,0-1 1,0 0-1,5-1 7,47 1-2938,-27-4-5596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12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6643,'0'0'1342,"0"0"-736,0 0-492,0 0-18,0 0 40,0 0-90,0 0-9,0 0 38,2 10 26,2 5 5,1 0 0,0 0-1,1 0 1,1-1 0,0 0 0,1 0-1,1-1 1,8 12-106,-3-10 75,0 0 0,1-1 0,1-1 0,0 0 0,0-1 0,1 0 0,1-2 0,0 0 0,0-1 0,19 6-75,-8-5 77,0-2-1,0-1 1,0-1-1,1-2 1,0-1-1,-1-1 1,7-1-77,-35-1 6,28 1 73,0-1 0,1-2 0,-1-1 0,0-1 0,-1-1 0,21-7-79,-28 5-2,-3 1 56,0 0 0,0-1 1,13-8-55,-27 13-19,0 0 1,0-1 0,0 0-1,0 1 1,-1-1-1,1 0 1,-1-1 0,0 1-1,0-1 1,0 1-1,0-1 1,-1 0 0,0 0-1,1 0 1,-1 0-1,-1-1 1,2-3 18,3-31-5709,-6 25 1507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13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5907,'0'0'787,"0"0"-547,23 1 11,78 9 317,-90-8-456,1 0 1,-1 1 0,1 1-1,-1 0 1,0 0-1,-1 1 1,1 1 0,-1 0-1,0 0 1,9 7-113,-9-5 88,-5-5 6,0 1 0,0 0 1,0 0-1,-1 0 0,1 1 1,-1 0-1,0 0 0,0 0 1,-1 0-1,0 0 0,0 1 1,0 0-1,0-1 0,-1 1 1,0 0-1,0 0 0,-1 0 0,0 1 1,0-1-1,0 0 0,-1 0 1,0 1-1,0-1 0,0 0 1,-1 1-1,0-1 0,0 0 1,-1 0-1,1 0 0,-1 0 1,-1 0-1,1 0 0,-1-1 1,-1 3-95,-5 4 148,1 0 0,-1 0 0,-1-1 0,0-1 1,0 1-1,-1-2 0,-1 1 0,0-2 1,-6 4-149,17-11 62,-1 0 0,0 0 0,1 0 0,-1 0 1,0 0-1,1 0 0,0 0 0,-1 0 1,1 1-1,0-1 0,-1 1 0,1-1 1,0 1-1,0 0-62,-3 3-1240,-6 8-3703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03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 9540,'0'0'1540,"0"0"173,-22 0-782,-66 1-251,69 2-429,16 2-91,3-5-160,1 9 9,-1 0-1,2 0 1,0 0 0,0-1 0,0 1 0,1-1-1,0 1 1,1-1 0,0 0 0,0 0 0,4 4-9,12 18 18,1-1 1,12 10-19,-10-11 71,15 23-71,-35-47 3,-1 0 0,0 0 0,1 0 0,-1 0 0,-1 0-1,1 1 1,-1-1 0,1 1 0,-1-1 0,0 1 0,-1-1 0,1 1-1,-1 0 1,0-1 0,-1 5-3,1-7-10,-1 1-1,0-1 0,0 1 0,0-1 1,0 1-1,0-1 0,-1 0 1,1 0-1,-1 1 0,0-1 1,1 0-1,-1 0 0,0-1 1,0 1-1,0 0 0,0-1 1,-1 1-1,1-1 0,0 0 1,-1 1-1,1-1 0,-1 0 0,1-1 1,-1 1-1,1 0 0,-1-1 1,0 1 10,-10 1-318,-1 0 1,0-1 0,0 0 0,-4-2 317,17 1-60,0 0-36,1 0 0,-1 0 0,1 0 0,-1-1 0,0 1 0,1 0 0,-1-1-1,1 1 1,-1 0 0,1-1 0,0 1 0,-1 0 0,1-1 0,-1 1 0,1-1 0,0 1 0,-1-1 0,1 1-1,0-1 1,-1 1 0,1-1 0,0 0 0,0 1 0,0-1 0,0 1 0,-1-1 0,1 1 0,0-1-1,0 0 1,0 1 0,0-1 0,0 1 0,0-1 0,1 0 0,-1 1 0,0-1 0,0 1 0,0-1 0,0 1-1,1-1 97,-1-3-324,1 1-1,0 0 0,0 0 0,0-1 0,0 1 1,1 0-1,1-3 325,24-23-2401,-2 10-1278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03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2369,'0'0'3266,"0"0"-1652,5 20-803,16 66 34,-19-77-624,-1 1 0,0-1-1,-1 1 1,0-1 0,0 1-1,-1 3-220,-1 14 331,2-26-327,0 0 1,0 0 0,0 0 0,1 0-1,-1 0 1,0 0 0,0 0 0,1 0 0,-1 0-1,1 0 1,-1 0 0,1 0 0,-1 0 0,1 0-1,0 0 1,-1 0 0,1 0 0,0-1 0,0 1-1,0 0 1,-1-1 0,1 1 0,1 0-5,1 0 4,0 1 0,0-1 0,0 0 0,0 0 0,0 0 0,0 0 0,1-1 0,-1 1 0,0-1-4,6 0 9,1 0 0,-1 0 0,0 0 0,0-2 0,1 1 0,2-2-9,-3 0 5,-1 0 1,0-1 0,0 0 0,0-1 0,0 0-1,-1 0 1,0-1 0,0 1 0,0-2 0,-1 1-1,0-1 1,0 0 0,0 0 0,-1 0 0,0-1-6,-1 1 21,0 1 0,0 0 0,-1-1 0,0 1 0,0-1 0,-1 0-1,1 0 1,-2 0 0,1 0 0,-1-1 0,0 1 0,0 0 0,-1-1 0,0 1 0,0 0 0,-1-1 0,0 1 0,0 0 0,-1 0-21,1 3 43,-1 1-1,0 0 1,0 0-1,0-1 1,0 1-1,0 0 0,-1 1 1,1-1-1,-1 0 1,0 1-1,0 0 1,0-1-1,0 1 1,0 0-1,0 0 1,0 1-1,-3-2-42,-7-2 325,1 1 0,0 0 0,-1 1 0,-4-1-325,-14 0 348,0 0-1,-1 2 1,-21 2-348,49 0 6,3 0-806,4 3-2759,5 2 2565,-6-4 101,15 8-4344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04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0 400 9684,'0'0'865,"0"0"-633,22 0-139,2 1-55,0-2-1,19-2-37,-38 2 12,0-1 0,0 1 0,1-1 0,-1 0 0,0 0 1,-1-1-1,1 0 0,0 1 0,-1-1 0,1-1 0,-1 1 0,0-1 0,0 0 0,-1 0 0,2-1-12,3-6 27,0 0 0,-1 0-1,0-1 1,4-11-27,-6 12 12,-1-1-1,0 0 1,0 0-1,-1 0 1,-1-1-1,1-9-11,1-76 65,-4 88-55,0 6 11,0-1 1,-1 1-1,1 0 0,0-1 0,-1 1 1,0 0-1,0 0 0,-1 0 0,1 0 1,-1 0-1,0 0 0,0 0-21,0 1 70,1 1 0,-1 0-1,0 1 1,0-1 0,0 0-1,0 0 1,0 1 0,0 0-1,0-1 1,0 1 0,-1 0-1,1 0 1,-1 0 0,1 0 0,-1 0-1,1 1 1,-1-1 0,1 1-1,-1 0 1,-1-1-70,1 1 76,-1-1 0,1 1 0,-1 0 0,0 0 1,1 0-1,-1 1 0,0-1 0,1 1 0,-1 0 0,1 0 0,-1 0 0,1 0 0,0 0 1,-2 2-77,2-1 20,0 1 1,0 0-1,0-1 1,1 1 0,-1 0-1,1 1 1,0-1 0,0 0-1,0 1 1,0-1 0,1 1-1,-1-1 1,0 4-21,-8 23 35,2 0 0,0 1 1,2 0-1,2 0 0,-1 14-35,1 57 243,4 2-243,0-49 93,0-34-59,0 0 0,1 0-1,2 0 1,0 0 0,5 17-34,-7-33-16,1 0 0,0 0-1,0 0 1,0 0 0,0-1 0,1 1 0,0-1 0,0 1 0,0-1-1,1 0 1,-1 0 0,1 0 0,0-1 0,0 1 0,0-1 0,1 0-1,-1 0 1,1 0 0,-1-1 0,1 0 0,0 0 0,0 0 0,0 0 0,0-1-1,4 1 17,29 1-2355,-20-3-2920</inkml:trace>
  <inkml:trace contextRef="#ctx0" brushRef="#br0" timeOffset="1">329 646 4146,'0'0'8132,"0"0"-7636,0 0-496,0 0-16,0 0-48,0 0-3842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56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32,'0'0'640,"0"0"7796,0 0-7619,0 0-769,0 0 16,0 0-16,169 12 0,-91-12 48,-1 0-80,0 0-16,-5-16 16,-10-6-16,-50 13-1233,-9-3-3633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05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118 218 10629,'0'0'1739,"0"0"-832,0 0-418,0 0-217,0 0 37,-20 26-114,20-26-195,-38 49 56,-5 11-56,41-57 1,0 0 1,0 0-1,1 0 0,-1 0 0,1 0 1,0 0-1,-1 0 0,1 0 0,1 0 1,-1 1-1,0-1 0,1 0 0,0 1 1,0-1-1,0 0 0,0 1 0,0 1-1,1-2 2,0 0 0,1-1 0,-1 1-1,1-1 1,-1 1 0,1-1 0,0 0 0,0 0-1,-1 1 1,2-1 0,-1 0 0,1 0-2,1 2 2,2 1-20,0 0 0,0-1 0,1 1 0,-1-1-1,1-1 1,0 1 0,0-1 0,0-1 0,0 1 0,1-1-1,-1 0 1,4 0 18,9 0-548,0 0-1,0-1 1,1-1 0,0-1 548,-13 0-413,0 0 0,0 0 0,0-1 0,0 0 0,0 0 0,0-1 0,-1 0 0,1 0 0,-1-1 0,0 0 0,0 0 0,1-2 413,-4 3-155,0 0 0,0 0-1,-1 0 1,1-1 0,-1 1 0,0-1 0,0 0-1,0 0 1,0 0 0,-1 0 0,0-1 0,0 1-1,0-1 1,0 1 0,-1-1 0,1 0 0,-1 1-1,0-1 1,-1 0 0,1-4 155,-1 8 162,-1 1 1,1-1 0,-1 1-1,1-1 1,-1 0-1,1 1 1,-1-1-1,1 1 1,-1-1 0,1 1-1,-1 0 1,1-1-1,-1 1 1,0-1-1,1 1 1,-1 0 0,0 0-1,1-1 1,-1 1-1,0 0 1,0 0-1,1 0 1,-1 0 0,0 0-1,0 0 1,1 0-1,-1 0 1,0 0-1,1 0 1,-2 0-163,-25 2 1801,26-2-1749,0 0 0,0 1 0,0-1 1,0 0-1,-1 1 0,1-1 0,0 1 1,0 0-1,0-1 0,0 1 0,0 0 1,0-1-1,0 1 0,0 0 0,0 0 1,1 0-1,-1 0 0,0 0 1,0 0-1,1 0 0,-1 0 0,1 0 1,-1 0-1,1 0 0,-1 1 0,1-1 1,0 0-1,-1 0 0,1 0-52,-2 40 262,3-29-209,-1-10-51,0 1-1,0-1 1,1 0 0,-1 0 0,1 1 0,0-1 0,0 0-1,-1 0 1,1 0 0,0 0 0,1 0 0,-1 0 0,0 0-1,1-1 1,-1 1 0,1 0 0,-1-1 0,1 1 0,0-1-1,-1 0 1,1 1 0,0-1 0,0 0 0,0 0-1,0 0 1,0 0 0,1-1 0,-1 1 0,0 0 0,0-1-1,0 0 1,1 1 0,0-1-2,10 2-26,1-1-1,-1-1 1,0 0-1,1 0 1,3-2 26,-14 2-62,0-1 1,1 1 0,-1-1-1,1 0 1,-1 0 0,0 0-1,0-1 1,0 1 0,0-1-1,0 0 1,0 1 0,0-1-1,0 0 1,-1-1 0,1 1-1,-1-1 1,1 1 0,-1-1-1,0 1 1,0-1 0,0 0 0,1-3 61,0 0-56,-1 0 0,0 0 0,0-1 0,0 1 0,-1-1 0,0 1 1,0-1-1,0 1 0,-1-1 0,0 1 0,-1-6 56,0 8 40,0 1-1,0 0 1,-1-1-1,1 1 0,-1 0 1,0 0-1,0-1 1,0 1-1,0 1 1,0-1-1,-1 0 0,1 1 1,-1-1-1,1 1 1,-1 0-1,0-1 1,0 1-1,0 1 1,-1-1-1,1 0 0,0 1 1,-4-1-40,-7-4 416,-1 1 0,1 0 0,-1 2 0,-14-3-416,19 5 69,45 3-1464,0 2 0,28 6 1395,32 3-1964,-52-12 1369,-42-1 811,-1 0 857,0 0 330,0 4 868,0-4-2256,-1 39 266,2-1 1,2 0-1,5 21-281,-4-40 29,-1 1 0,0-1 1,-2 1-1,0-1 0,-3 16-29,-5-26 107,7-9-106,0 0-1,0 0 1,-1 0-1,1 0 1,0 1-1,0-1 1,0 0-1,0 0 1,0 0-1,-1 0 1,1 0-1,0 0 1,0 0-1,0 0 1,0 0-1,-1 0 1,1 0-1,0 0 1,0 0-1,0 0 1,0 0-1,-1 0 1,1 0-1,0 0 1,0 0-1,0 0 1,0 0-1,-1 0 1,1 0-1,0 0 1,0 0-1,0 0 1,0 0-1,0 0 1,-1-1-1,1 1 1,0 0-1,0 0 1,0 0-1,0 0 1,0 0-1,0 0 1,0-1-1,-1 1 1,1 0-1,0 0 1,0 0-1,0 0 1,0-1-1,0 1 1,0 0-1,0 0 1,0 0-1,0-11-1,1 0 1,1 1 0,0 0-1,0-1 1,1 1 0,0 0-1,0 0 1,1 0 0,1 0-1,0 1 1,0 0-1,1 0 1,0 0 0,0 1-1,5-5 1,100-121 8,11-14-194,-96 112 41,-1-1 0,-1-1 0,2-11 145,-17 28 26,-8 20 89,-1 1 237,0 4 67,0 1-373,0 107 287,4 0 1,11 44-334,-6-88-1186,-3 0 0,-3 35 1186,-3-103-25,0 0 0,0 0 0,0-1 0,0 1 0,0 0 0,0 0 0,0 0 0,0 0 0,0 0 0,0 0 0,0 0 0,0 0 0,0 0 0,0 0 0,0 0 0,0 0 0,-1 0 0,1-1 0,0 1 0,0 0 0,0 0 0,0 0 0,0 0 0,0 0 0,0 0 0,0 0 0,0 0 0,0 0 0,0 0 0,0 0 0,-1 0 0,1 0 0,0 0 0,0 0 0,0 0 0,0 0 0,0 0 0,0 0 0,0 0 0,0 0 0,0 0 0,0 0 0,0 0 0,-1 0 0,1 0 0,0 0 0,0 1 0,0-1 0,0 0 0,0 0 0,0 0 0,0 0 0,0 0 0,0 0 0,0 0 0,0 0 0,0 0 0,0 0 0,0 0 0,0 0 0,0 0 0,0 0 0,0 1 0,0-1 0,0 0 0,0 0 0,0 0 0,0 0 25,-7-8 72,-5-17 256,1 0 0,1 0 0,1-1 0,1 0 0,2 0 0,0-1 0,2 0-1,1 0 1,1 0 0,1-4-328,1 28 16,0 0-1,0 1 1,0-1-1,0 0 1,0 0-1,0 1 1,1-1-1,0 0 1,-1 1-1,1-1 1,0 0-1,0 1 1,0-1-1,1 1 1,-1 0-1,1-1 1,-1 1-1,1 0 1,0 0-1,0 0 1,0 0-1,0 0 0,0 0 1,0 1-1,0-1 1,1 1-1,-1-1 1,1 1-1,-1 0 1,1 0-1,0 0-15,11-4 44,0 1 0,1 0 1,-1 1-1,1 1 0,0 0 0,0 1 0,5 0-44,34 1-3270,-31 0-57,-15 0-2633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05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7716,'0'0'2177,"0"0"-1905,0 0 928,0 0 225,0 0-753,144 31-400,-116-24-208,-6-3 48,-10 5-112,-12 4-640,0 8-2561,-15 1-1265,-24 5 1264,-9 0 1457,4 2 1089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06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9396,'0'0'3010,"0"0"-2578,0 0-288,0 0 48,0 0 352,0 0-240,154 7-160,-102-7-112,-10 0-32,-34 0-5778,-8-3-1457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18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 5539,'0'0'995,"0"0"-702,0 0-178,26-16 106,86-49 67,-106 61-244,0 1 0,0 0 0,0 0 0,1 1 0,-1 0 0,1 0 0,0 0 0,0 1 0,-1 0 0,1 0 0,0 1 0,6 0-44,4 0 107,8-1 52,-10 0-34,0 1 1,1 0 0,-1 0 0,0 2-1,0 0 1,11 3-126,-23-4 36,1 0-1,0 1 0,-1-1 1,0 1-1,1 0 1,-1 0-1,0 0 1,0 1-1,0-1 0,0 1 1,0-1-1,-1 1 1,1 0-1,-1 0 1,0 0-1,1 0 0,-2 1 1,1-1-1,0 1 1,-1-1-1,1 1 1,-1-1-1,0 1 0,0 0 1,-1 0-1,1-1 1,-1 1-1,1 4-35,0 5 63,-1 1 0,0 0 1,-1 0-1,-1 9-63,1-17 9,-1 1 1,0-1-1,0 0 0,0 1 1,-1-1-1,1 0 1,-2 0-1,1-1 1,-1 1-1,-3 4-9,-25 25 35,-1-1-1,-2-2 1,-1-1-1,-21 12-34,-58 50 57,109-87-51,0 0 1,0 1-1,0-1 0,-2 6-6,7-11 0,0 1-1,0-1 0,0 1 0,0-1 1,1 1-1,-1 0 0,1-1 0,-1 1 1,1 0-1,-1-1 0,1 1 0,0 1 1,0-2-2,0 0 0,0 0-1,1-1 1,-1 1 0,0 0-1,0-1 1,1 1 0,-1 0-1,1-1 1,-1 1 0,0 0-1,1-1 1,-1 1 0,1-1 0,-1 1-1,1-1 1,0 1 0,-1-1-1,1 1 1,-1-1 0,1 1-1,0-1 1,0 0 0,-1 0-1,1 1 1,0-1 0,-1 0-1,1 0 1,0 0 2,26 7 457,0-2-1,0-1 1,1-1-1,8-2-456,118-2 1917,-91 0-1386,58-8 403,-58 3-481,15 3-453,-77 3-36,-1 0-1,1 0 0,0 0 1,-1 0-1,1 0 0,0 0 1,-1 0-1,1 0 0,0 0 1,-1 0-1,1 1 0,-1-1 1,1 0-1,0 0 0,-1 1 1,1-1-1,-1 0 0,1 1 1,-1-1-1,1 1 0,-1-1 1,1 1 36,2 17-8465,-3-3 1801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26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19 8276,'0'0'1016,"0"0"-157,-26-3-221,-79-9 154,100 11-614,-1 0-1,1 0 1,-1 1-1,1 0 0,-1 0 1,1 0-1,-1 1 1,1-1-1,-1 1 1,-1 1-178,6-1 44,0 1 1,0-1 0,0 0-1,0 0 1,0 0 0,0 1-1,1-1 1,-1 0 0,1 1 0,-1-1-1,1 1 1,-1-1 0,1 1-1,0-1 1,0 0 0,0 1-1,0-1 1,0 1 0,0-1-1,0 1 1,0-1 0,1 1 0,-1 0-45,0 7-105,2 10 108,0 0 0,2 0 0,0 0 0,1 0 0,1 0-1,1-1 1,1 0 0,2 3-3,2 7 12,-2 0 0,0 0-1,-1 3-11,-5-8 22,0 1 1,-1 0-1,-2-1 0,0 1 0,-2 0 1,-2 13-23,2-33-8,0 0 1,0 0 0,-1 0 0,0 0-1,1-1 1,-1 1 0,-1-1-1,1 1 1,0-1 0,-1 1 0,0-1-1,0 0 1,0 0 0,0-1 0,0 1-1,-1-1 1,1 1 0,-1-1 0,1 0-1,-1 0 1,0-1 0,0 1-1,0-1 1,0 0 0,0 0 0,0 0-1,0 0 1,0-1 0,-3 0 7,6-5-1233,1-1 814,1 0 1,0 0-1,0 0 0,1 0 0,0 0 0,-1 0 0,2 1 0,-1-1 0,1 1 0,1-2 419,33-48-2163,-12 24-510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27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32,'0'0'3810,"0"0"-2306,0 0 49,0 0 128,0 0-753,47 159-399,-54-96-289,2 2-80,2-3-112,3-3-16,0-10-32,-2-11-1521,-1-36-1200,-2-2-2850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27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103 430 3650,'0'0'2454,"0"0"-832,-17-21-320,-50-66-176,65 85-1053,0 0-1,0 0 1,1 0 0,-1 0-1,1-1 1,-1 1 0,1 0 0,0-1-1,0 1 1,0-1 0,1 1-1,-1-1 1,0 1 0,1-1-1,-1-1-72,2 3 10,-1 0 0,1 1 0,-1-1 0,1 0 0,-1 1 0,1-1 0,0 1 0,-1-1 0,1 0 0,0 1 0,-1-1 0,1 1 0,0 0 0,0-1 0,-1 1 0,1 0 0,0-1 0,0 1 0,0 0-1,0 0 1,-1 0 0,1 0 0,1 0-10,-1-1-6,29-3 45,-1 1 0,1 2 0,-1 0 0,20 3-39,16 0 30,148 9-1916,-106-4 976,-95-7 867,-8 0-46,0 0 0,0 1 0,0-1 0,0 1 0,0-1 0,0 1 0,3 1 89,-6-1 44,0-1-1,-1 1 1,1-1-1,0 1 0,0-1 1,-1 1-1,1 0 1,-1-1-1,1 1 1,0 0-1,-1-1 0,1 1 1,-1 0-1,0 0 1,1 0-1,-1 0 1,0-1-1,1 1 0,-1 0 1,0 0-1,0 0 1,0 0-1,0 0 0,0 0 1,0 0-1,0-1 1,0 1-1,0 0 1,0 0-1,0 0 0,-1 0 1,1 0-1,0 0 1,-1-1-1,1 2-43,-2 2 137,0 0 0,0 0-1,0-1 1,-1 1 0,1 0 0,-1-1 0,0 0-1,0 1 1,0-1 0,0 0 0,0-1-1,-4 3-136,4-3 74,0 0-1,1 0 0,-1 0 0,1 0 0,-1 1 1,1-1-1,0 1 0,0-1 0,0 1 0,0 0 1,0 0-1,0 0 0,1 0 0,0 0 1,-1 0-1,1 0 0,0 0 0,1 1 0,-1-1 1,0 3-74,2-6-9,0 1 1,0-1 0,0 1-1,0-1 1,0 1 0,0-1-1,0 0 1,0 1 0,0-1-1,0 0 1,0 0 0,1 0-1,-1 0 1,0 0 0,0 0-1,0 0 1,0 0 0,1-1 8,1 1-45,5 1-114,1-2 1,0 1-1,-1-1 0,1 0 1,-1-1-1,1 1 0,-1-2 1,0 1-1,0-1 1,0-1-1,1 0 159,-5 2 4,9-2 888,19 30-748,-27-24-188,-1-1-1,1 0 1,0 1-1,0-1 0,0-1 1,0 1-1,1-1 1,-1 0-1,0 0 0,0 0 1,0-1-1,0 0 1,0 0-1,0 0 0,4-2 45,-2 0-250,0-1 0,0 1-1,0-1 1,-1-1 0,1 1-1,-1-1 1,0 0 0,-1 0-1,6-7 251,2-5-442,0 0 0,-1-2-1,0 1 1,-2-2-1,0 1 1,-1-1 0,-1-3 442,-1 3 225,-1 0 1,-1 0 0,-1 0-1,-1-1 1,0-11-226,0-58 5107,-3 89-3915,0 1-544,0 24-135,0 19-370,0 108-436,-13 76 293,12-219-189,0 3-452,0-1 0,-1 1 1,0 0-1,-4 9 641,6-19-125,-1 1 1,1-1-1,0 1 1,-1-1-1,0 0 1,1 1-1,-1-1 1,0 0-1,1 0 1,-1 1-1,0-1 1,0 0-1,0 0 1,0 0-1,0 0 1,-1 0-1,1 0 1,0-1-1,0 1 1,-1 0-1,1-1 1,0 1-1,-1 0 1,1-1-1,0 0 1,-1 1-1,1-1 1,-1 0-1,1 0 1,0 0-1,-1 0 1,1 0-1,-1 0 1,1 0-1,-1 0 1,1 0-1,-1-1 1,1 1 124,-2-1-68,1 0 1,0-1 0,0 1-1,0-1 1,0 1 0,0-1-1,1 1 1,-1-1 0,0 0-1,1 0 1,-1 0 0,1 0-1,-1 0 1,1 0 0,0 0-1,0 0 1,0-1 0,0 0 67,-13-45 54,12 41-33,-2-15 748,0 0 0,1 0 0,2-1 0,0-4-769,1 26 20,0 1 0,0-1 1,0 1-1,0-1 0,0 0 0,1 1 0,-1-1 0,0 0 0,0 1 0,1-1 0,-1 0 0,0 1 0,1-1 0,-1 1 0,0-1 0,1 1 0,-1-1 0,1 1 0,-1-1 0,1 1 0,-1-1 0,1 1 0,-1 0 0,1-1 1,0 1-1,-1 0 0,1 0 0,-1-1 0,1 1 0,0 0 0,-1 0 0,1 0 0,0 0-20,25-2 218,-17 3-100,16-1 115,0 1 0,0 1-1,0 1 1,20 6-233,-11-2 51,0-1 0,0-2-1,1-2 1,27 0-51,-57-2 12,1-1 0,-1 1 0,1-1-1,-1 0 1,1 0 0,-1-1 0,1 1 0,-1-1 0,0 0-1,0-1 1,0 1 0,0-1 0,0 0 0,-1 0 0,1-1-1,-1 0 1,0 1 0,0-1 0,0 0 0,-1-1 0,1 1-1,-1-1 1,0 0 0,0 1 0,-1-1 0,1 0 0,-1-1-1,0 1 1,-1 0 0,1-1 0,-1 1 0,0-1 0,0 1-1,-1-1 1,0 1 0,0-1 0,0 0 0,0 1 0,-2-6-12,2 9 55,-1 1 0,1 0 0,-1-1 1,1 1-1,-1-1 0,0 1 0,1 0 1,-1-1-1,0 1 0,0 0 0,0 0 1,0 0-1,0 0 0,0 0 0,0 0 1,0 0-1,-1 0 0,1 0 0,0 0 1,0 1-1,-1-1 0,1 0 1,-1 1-1,1-1 0,-1 1 0,1 0 1,-1-1-56,-5 0 327,-1 0 0,0 0 0,1 1 0,-1 0 0,0 1-327,-5-1 285,10 0-245,0 1 0,0-1 0,0 1 1,0 0-1,0 0 0,0 0 0,0 0 1,0 1-1,1-1 0,-1 1 0,0 0 1,1 0-1,-1 0 0,1 0 0,0 0 0,0 0 1,0 0-1,0 1 0,0-1 0,0 1 1,1 0-1,-1-1 0,1 1 0,-1 0 1,1 0-1,0 0 0,0 0-40,-3 11 30,-1 0 0,2 0-1,0 0 1,0 1 0,1 5-30,0-2 16,1 0 0,1 0 0,0 1 0,1-1-1,1 0 1,1 1-16,-1-11 2,0-1-1,0 0 0,0 1 1,1-1-1,0-1 0,1 1 0,-1 0 1,1-1-1,1 0 0,-1 1 1,1-2-1,0 1 0,0-1 0,1 1 1,4 2-2,-1-1-156,1-1 0,-1 0 1,1 0-1,0-1 1,1-1-1,-1 0 0,1 0 1,0-1-1,0 0 0,0-1 1,0 0-1,0-1 1,0 0-1,1-1 0,1 0 156,20-2-6627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30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0 6467,'0'0'165,"0"0"193,-21 3 784,-71 10 506,88-12-1523,0-1-1,0 1 0,0 0 0,0 0 0,0 1 0,0-1 0,1 1 0,-1 0 0,0 0 0,1 0 0,-1 0 0,1 1 0,0-1 0,0 1 0,0 0 0,0 0 0,0 0 0,1 0 0,-1 0 0,-1 4-124,2 0 68,0 0-1,0 0 1,0 0-1,1 0 1,0 0-1,1 0 1,-1 0-1,1 0 1,1 2-68,-1-3-12,0 1 17,1 0 1,0-1 0,0 1 0,0-1 0,1 1 0,0-1 0,0 0 0,1 0 0,2 6-6,36 51 45,-2-1 9,-32-48-47,-1-1 0,-1 1 0,0 0 0,0 8-7,-3-15 13,-1 0 0,0 0 0,0 0-1,0 0 1,-1 0 0,0 0 0,-1 0 0,0 0 0,0 0 0,-1 4-13,1-8 5,-1-1 0,1 0 0,-1 1 0,1-1 0,-1 0-1,0 0 1,0 0 0,0 0 0,0 0 0,0-1 0,0 1 0,-1-1 0,1 1 0,0-1 0,-1 0 0,1 0-1,-1 0 1,0 0 0,1 0 0,-1 0 0,0-1 0,1 1 0,-2-1-5,-10 2 25,-1 0 1,0-1-1,-9-1-25,24 0-102,0 0 0,0-1-1,0 1 1,-1 0 0,1 0-1,0-1 1,0 1-1,0 0 1,0-1 0,-1 1-1,1 0 1,0-1 0,0 1-1,0 0 1,0-1-1,0 1 1,0 0 0,0-1-1,0 1 1,0 0-1,0-1 1,0 1 0,0 0-1,0-1 1,0 1 0,1 0-1,-1-1 1,0 1-1,0 0 1,0-1 0,0 1-1,1 0 1,-1 0 0,0-1-1,0 1 1,0 0-1,1 0 103,6-14-2748,11-1-1558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30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1 224 6307,'0'0'3602,"0"0"-2386,0 0-768,0 0 49,0 0-497,0 0-16,52 16-657,-42-16-6034</inkml:trace>
  <inkml:trace contextRef="#ctx0" brushRef="#br0" timeOffset="1.01">630 14 9845,'0'0'1232,"0"0"-127,0 0-657,-142-14 704,115 21-223,4 22-305,9 12-496,6 8-64,8 5-64,0-1 32,10-4-32,25-4 16,7-9-32,13-11-80,9-14-864,-36-11-1746,-6 0-1696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31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10981,'0'0'2257,"0"0"-2049,0 0-128,0 0-80,0 0 384,0 0-15,109 2-209,-61 7-112,-6 2 64,-2 1-112,-11 3-144,-29-8-3810,0 2-2321</inkml:trace>
  <inkml:trace contextRef="#ctx0" brushRef="#br0" timeOffset="1">66 176 10245,'0'0'672,"0"0"-464,0 0-208,0 0 576,0 0-159,184 13-257,-125-9-16,-36-4-144,-8 0-3506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56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6707,'0'0'1217,"0"0"-553,0 0-232,0 0 310,0 0 456,14 25-371,47 83-475,-46-81-186,-1 1 1,-1 0-1,6 24-166,-14-35 103,-2 0 0,0 1-1,0-1 1,-2 1-1,0 0 1,-1 0-103,-1-12 49,0 0-1,0 0 1,-1 0 0,0 0-1,0 0 1,0-1 0,-1 1-1,0-1 1,0 1 0,0-1-1,0 0 1,-1 0 0,0-1-1,0 1 1,0-1 0,-1 0-1,-4 3-48,-5 5-104,0-1 0,-1-1 0,0 0 0,-1-1 0,-10 3 104,25-11-3524,1-1-3904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42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1 112 7219,'0'0'1292,"0"0"-519,0 0-559,0 0-137,0 0 48,7-14-34,-3 3-66,-3 6-17,0 1-1,0 0 1,1 1-1,0-1 1,-1 0-1,1 0 1,1 1-1,-1-1 1,0 1-1,1 0 1,0-1-1,0 1 0,0 0 1,0 1-1,0-1 1,1 1-1,-1-1 1,1 1-1,-1 0 1,1 0-1,0 1 1,2-2-8,24-3 54,0 2 0,0 0 0,0 2 0,29 2-54,-55 0 7,-1 0 1,0 0-1,1 1 1,-1-1 0,0 1-1,1-1 1,-1 1-1,0 0 1,0 1 0,1-1-1,-1 0 1,0 1-1,0 0 1,-1-1 0,1 1-1,0 0 1,0 1-1,-1-1 1,0 0-1,1 1 1,-1-1 0,0 1-1,0 0 1,0 0-1,-1 0 1,1 0 0,-1 0-1,2 3-7,0 5 26,0 1 0,0 0 0,-1 0 0,-1 1 0,0-1 0,0 0 1,-1 5-27,-1-12-5,1-1 1,-1 1-1,0-1 1,0 1-1,-1-1 1,1 0 0,-1 0-1,0 1 1,0-1-1,0 0 1,0-1 0,-1 1-1,0 0 1,0-1-1,0 1 1,0-1 0,0 0-1,-1 0 1,1-1-1,-1 1 1,0 0-1,0-1 1,-2 1 4,-3 2 139,0-1 0,0 0 0,0-1 0,0 0 0,-1 0 0,1-1 0,-1 0 0,0 0 0,1-1 0,-4-1-139,45-1 143,-17 0-120,1 1 0,0 0 0,-1 1 0,11 2-23,-24-3 3,0 1 1,0-1-1,0 1 1,-1 0-1,1-1 1,0 1-1,0 0 0,-1 0 1,1 0-1,0 1 1,-1-1-1,1 0 1,-1 1-1,0-1 0,1 1 1,-1-1-1,0 1 1,0-1-1,0 1 1,0 0-1,0 0 1,0-1-1,-1 1 0,1 0 1,-1 0-1,1 1-3,0 4 107,0 0-1,0 1 1,-1-1-1,0 1 1,0-1-1,-1 3-106,0-7 61,0-1 0,0 1 0,0-1 1,0 1-1,0-1 0,-1 0 0,1 1 0,-1-1 0,1 0 0,-1 0 0,0 0 0,0 0 0,0 0 1,0-1-1,0 1 0,0-1 0,-1 1 0,1-1 0,0 0 0,-1 1 0,1-1 0,-1-1 0,1 1 0,-2 0-61,-10 4 340,-1-1-1,1-1 0,-13 2-339,-11 0 368,-1-2 0,-18-1-368,57-2-152,0 0-816,0 0-1705,0 0-969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47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970 1 10709,'0'0'2641,"0"0"-1857,0 0-159,0 0-33,0 0-48,-167 58 145,88-40-49,-3 0-208,-5-2-224,-3-3-96,3 0-80,3-1 48,4-6-80,5 3 0,11-2-32,9-3-1665,45-4-1792,0 0-6196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7:49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464 3 6675,'0'0'1828,"0"0"-1266,0 0-39,0 0 945,0 0-220,4-2-369,-5 5-752,-28 28 56,-1-1 0,-13 9-183,-23 21 29,-31 32 1,28-28-44,-32 40 14,98-100-7,0 0 0,0 0 1,0 0-1,0 1 0,0-1 1,1 1-1,0-1 0,0 1 0,0 0 1,1 0-1,0 0 0,-1 0 0,2 0 1,-1 0 6,1-1-11,0 0 0,0 0-1,1 0 1,-1 0 0,1 0 0,0 0 0,0-1 0,0 1 0,1 0 0,-1-1 0,1 1 0,0-1 0,0 1-1,0-1 1,0 0 0,1 0 0,2 2 11,23 23-6,2-2 1,1-1-1,0-2 0,8 3 6,22 17 87,-6 0-287,5 8 200,-46-37-2644,-9-2-4797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23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7764,'0'0'568,"0"0"200,0 0-120,0 0-373,-2 31-99,-4 297 1132,24 76-449,4 129-395,-37 291-107,10-749-337,-19 522 48,24-595-70,4 62 0,-3-61-14,0 1 1,0-1-1,0 1 1,0-1-1,0 1 1,1-1-1,0 0 1,-1 1-1,1-1 1,0 0-1,1 0 1,-1 0-1,0-1 1,1 1 15,-1-1-68,-1-1 1,0 0-1,1 0 0,-1 0 1,1 0-1,-1 0 1,1 0-1,0-1 0,-1 1 1,1 0-1,1 0 68,-2-1-107,-1 0 0,1-1-1,0 1 1,-1 0 0,1 0 0,0 0-1,-1 0 1,1-1 0,-1 1 0,1 0 0,-1 0-1,1-1 1,-1 1 0,1 0 0,0-1 0,-1 1-1,0-1 1,1 1 0,-1-1 0,1 1-1,-1-1 1,0 1 0,1-1 0,-1 1 0,0-1-1,1 1 1,-1-1 0,0 0 0,0 1 0,0-1-1,0 1 1,1-1 0,-1 0 0,0 1-1,0-1 1,0 0 0,0 1 0,-1-1 107,5-44-6603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26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133 354 5122,'0'0'523,"0"0"248,-22 0-72,-88 0 2783,739-16-1607,-483 7-1557,647-51 397,112-19-360,-675 61-323,-69 4 28,-1-7 1,-2-7-1,66-24-60,-166 36 141,0 3 0,1 2 0,1 3 0,-1 2-1,18 3-140,-77 3 62,8 14 146,-4 31-14,-2 1 1,-4 40-195,0-6 80,-1 232 59,-16 38-139,-14-17 17,-30 354 27,35-1-19,27-655-13,0-18-32,1 0 0,0 0 0,1 0 0,0 0 0,1 0 0,0-1 0,1 1-1,0 0 1,5 9 20,-6-20-1830,-2-10-3924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26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6851,'0'0'1067,"0"0"-338,23 0-460,303-2 2372,1-18 475,150-34-3116,120-17 793,2 40-385,-462 29-337,189 2 104,-210 5 56,91 16-231,-199-20-99,21 4 359,-28-5-312,0 0-1,-1 0 1,1 1 0,0-1 0,0 0 0,-1 0-1,1 1 1,0-1 0,0 0 0,-1 1-1,1-1 1,0 1 0,-1-1 0,1 1-1,-1-1 1,1 1 0,-1-1 0,1 1 0,-1 0-1,1-1 1,-1 1 0,1 0 0,-1-1-1,0 1 1,1 0 0,-1 0 0,0-1 0,0 1 52,0 3-5990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30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0 225 96,'0'0'7900,"0"0"-6238,0 0-1542,0 0 16,24-23 59,80-72-89,-87 79-91,1 0 0,0 2 0,1 0 0,0 1 0,20-10-15,-36 22-6,0-1 1,0 1-1,1-1 1,-1 1-1,1 0 1,-1 0-1,1 1 0,-1-1 1,1 1-1,-1 0 1,3 0 5,-6 4 152,-1 54 572,-3 0 0,-3 0-724,4-36 8,1 1-1,1-1 1,1 0-1,0 1 1,2 3-8,-2-26-29,5 21-309,-4-20 132,-1-1-1,0 1 0,1-1 0,-1 1 1,0 0-1,1-1 0,-1 1 1,1-1-1,-1 1 0,1-1 0,-1 0 1,1 1-1,0-1 0,-1 1 0,1-1 1,0 0-1,-1 1 0,1-1 1,-1 0-1,1 0 0,0 0 0,0 1 1,-1-1-1,1 0 0,0 0 0,0 0 207,11 0-5581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32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1 2449,'0'0'6462,"0"0"-4608,0 0-1240,0 0 93,0 0-387,-12 20-134,-38 69-84,42-75-62,1 1 1,0 0-1,-4 14-40,10-24 54,0 0-1,0 0 1,0 0-1,1 0 1,0 0-1,0 0 1,0 0-1,0 0 1,1 0-1,0 0 0,1 2-53,-1-4 19,0-1 0,1 1-1,-1-1 1,1 0-1,0 1 1,0-1 0,0 0-1,0 0 1,0 0-1,0 0 1,1 0 0,-1-1-1,0 1 1,1-1-1,-1 0 1,1 1 0,0-1-1,0 0 1,0 0-19,11 3 35,-1 0 0,1 0 0,5 0-35,10-1-142,0-1-1,0-1 1,17-1 142,-3-1-5621,-43 1-960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32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 9460,'0'0'2385,"0"0"-2080,0 0 31,0 0 464,0 0-224,-12 156-400,-1-84-32,8-5-128,5-7-16,0-6-48,0-45-2833,10-4-3778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33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34 127 9268,'0'0'1614,"0"0"-1235,0 0-333,0 0 7,20-18-10,65-58 5,-80 72-46,-1 1-1,1-1 1,-1 1 0,1 0 0,0 1 0,0-1 0,0 1 0,0 0 0,1 1 0,-1-1 0,0 1 0,1 0 0,-1 0 0,1 1 0,0-1 0,-1 1 0,1 0-1,3 1-1,9 0 6,-18-1-6,1 0 0,-1 0 1,0 0-1,1 0 0,-1 0 1,1 0-1,-1 0 0,0 1 1,1-1-1,-1 0 0,1 0 1,-1 0-1,0 1 0,1-1 1,-1 0-1,0 0 0,1 1 1,-1-1-1,0 0 0,0 0 1,1 1-1,-1-1 0,0 0 1,0 1-1,0-1 0,1 1 1,-1-1-1,0 0 1,0 1-1,0-1 0,0 1 1,0-1-1,0 0 0,0 1 1,0-1-1,0 1 0,0-1 1,0 0-1,-2 19 99,1-14-49,-2 7 22,-2 1 0,1-1-1,-2 0 1,0 0-1,0-1 1,-1 1 0,0-1-1,-1-1 1,0 1 0,-3 1-72,-13 19 30,-20 25 21,20-27-39,2 1 0,1 1 0,1 0 0,-3 12-12,20-37 5,0 1 0,1 0 0,0 0 0,1 0 0,-1 1 0,1-1 1,0 0-1,1 1 0,0-1 0,0 3-5,1-8 19,-1-1-1,0 0 1,1 1 0,-1-1 0,0 0-1,1 1 1,0-1 0,-1 0 0,1 0-1,0 1 1,0-1 0,-1 0 0,1 0-1,0 0 1,0 0 0,0 0 0,0 0 0,1 0-1,-1 0 1,0-1 0,0 1 0,0 0-1,1-1 1,-1 1 0,1-1-19,39 13 457,-34-11-377,32 5 121,0-1 0,1-3 0,-1-1 0,31-3-201,-30 1-562,-34 0-3314,-6 0-3789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2:58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5250,'0'0'787,"0"0"-93,0 0 122,0 0 225,0 0-113,0 0-322,35 2 1024,504-2 715,-294-7-1697,234-1-191,-141 6-348,-176 3-77,99 13 5,612-16 430,-802-2-409,-1-3 0,68-16-58,-12 2 18,11 9 17,0 6 0,75 7-35,-57 1 4,-129-2 0,-15-1 0,0 1 0,0 0 0,0 0 0,0 2 0,0-1 0,0 1 0,6 3-4,-1-1-3,-1 0 0,0-1 0,1 0 0,6-1 3,24 4 55,-1 2 157,0-3-1,0-1 1,1-3-212,-43-1-2169,-3 0-4824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34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 6979,'0'0'1825,"0"0"-1203,0 0-494,0 0-56,0 0 8,0 0-32,9-12 5,31-36-23,-38 46-31,0 1 1,0-1-1,0 1 1,0-1 0,0 1-1,0 0 1,0 0-1,0 0 1,1 0 0,-1 0-1,0 1 1,1-1-1,-1 1 1,1-1 0,-1 1-1,0 0 1,1 0-1,-1 0 1,1 0 0,-1 0-1,1 0 1,1 1 0,7 0 1,-9-1 6,-1 1 1,1-1 0,-1 0-1,1 1 1,-1-1 0,1 0-1,-1 1 1,1 0 0,-1-1-1,1 1 1,-1 0 0,0 0-1,1 0 1,-1 0 0,0 0-1,0 0 1,1 0 0,-1 0-1,0 1 1,0-1 0,0 0-1,-1 1 1,1-1 0,0 0-1,0 1 1,-1-1 0,1 1-1,-1-1 1,0 1 0,1 0-1,-1-1 1,0 1 0,0 1-8,2 9 25,-1 1 0,-1-1 1,0 1-1,-1 5-25,0 6-333,1-20 316,0 1 0,1 0 0,0-1 0,0 1 0,0-1 0,0 1 0,1-1 0,0 0 0,0 0 0,0 0 0,0 0 0,1 0 0,0 0 0,0 0 0,0-1 0,1 2 17,1 2-14,-3-5 124,0 0 0,-1 0 0,1 0-1,-1 1 1,0-1 0,0 0 0,0 1-1,0-1 1,0 1 0,0-1-1,-1 1 1,1-1 0,-1 1 0,0-1-1,1 1 1,-1 0 0,-1-1 0,1 1-1,0-1 1,-1 1 0,1 0 0,-1-1-1,1 1 1,-1-1 0,0 1 0,0-1-1,-2 2-109,-3 5 341,0 0 0,-1-1 0,0 0-1,0 0 1,-1 0 0,-2 1-341,-19 20-269,-62 82-1714,89-109-2328,2-2-3090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34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10117,'0'0'1728,"0"0"-690,0 0-301,9-9-673,-3 2-58,1 1 0,0-1 1,1 1-1,-1 1 0,1-1 0,0 1 1,0 1-1,1 0 0,-1 0 1,1 0-1,6-1-6,-4 2 10,1 1 0,0 0-1,-1 0 1,1 1 0,0 1 0,0 0-1,0 1 1,-1 0 0,4 1-10,-12-1 3,-1 0-1,0-1 1,-1 1 0,1 0 0,0 1-1,0-1 1,0 0 0,-1 0-1,1 1 1,0-1 0,-1 1 0,1 0-1,-1-1 1,0 1 0,0 0-1,0 0 1,0 0 0,0 0 0,0 0-1,0 0 1,0 1-3,2 6 41,-1 1-1,0-1 1,0 1-1,0 2-40,-2-9 18,5 61 138,-2 0 0,-5 21-156,1-9 43,1-55-532,-1 0 0,-1 0-1,-1 0 1,-1-1-1,-1 1 1,-1-1 0,-3 7 489,-3-8-3530,0-13-2075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35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0 213 9684,'0'0'1745,"0"0"-1136,42-130 15,8 97-112,2 8-144,3 10-176,-3 6-80,-39 9-112,-8 0-2817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35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0 9092,'0'0'1078,"0"0"48,-21 22-222,-70 74-410,83-87-428,1 1 1,0-1-1,1 1 0,0 0 1,0 1-1,1-1 1,0 1-1,1 0 1,1 0-1,-1 3-66,0 7 108,2-1 0,0 0 1,1 0-1,2 10-108,-1-13 31,0-13-28,0 1 0,0 0-1,0 0 1,1 0 0,0 0-1,0 0 1,0-1 0,1 1-1,0 0 1,1 3-3,-1-6-4,0 1 1,0 0-1,0-1 0,0 0 1,0 1-1,1-1 0,-1 0 1,1 0-1,0 0 0,-1 0 1,1-1-1,0 1 0,0-1 1,0 0-1,0 0 0,1 1 4,6 1-8,1 0-1,0-1 0,0 0 0,-1-1 0,1 0 0,0-1 1,0 0-1,0-1 0,6 0 9,-12 0 2,0 0-1,0 1 0,-1-2 1,1 1-1,0 0 1,-1-1-1,1 0 1,-1 0-1,0 0 1,1-1-1,-1 1 1,0-1-1,-1 0 1,1 0-1,0-1 1,-1 1-1,0-1 1,0 0-1,0 1 1,0-1-1,1-4-1,-2 5-6,0-1 0,-1 0-1,0 0 1,0 0 0,0 0-1,0 0 1,-1 0 0,0 0-1,0 0 1,0 0 0,0-4 6,0 6 5,-1 1 1,1-1 0,-1 0 0,1 0 0,-1 0-1,0 0 1,1 0 0,-1 0 0,0 1 0,0-1 0,0 0-1,-1 1 1,1-1 0,0 1 0,-1-1 0,1 1-1,-1 0 1,1-1 0,-1 1 0,1 0 0,-1 0-1,0 0 1,-1 0-6,-7-2 42,0 1-1,0 0 1,0 0-1,0 1 1,-1 0-1,1 1 1,-9 1-42,3-1 112,14 0-84,0 0-1,0 0 0,-1 0 1,1 0-1,0 0 0,0 1 1,0-1-1,-1 1 0,1-1 1,0 1-1,0 0 1,0 0-1,0 0 0,0 0 1,0 0-1,0 1 0,1-1 1,-2 1-28,2 0-212,-1 0 0,1 0 0,0 1 0,0-1 0,0 0 0,0 1 0,0-1 0,0 1 0,1-1 0,-1 1 0,1-1 0,0 1 0,0-1 1,0 1-1,0 2 212,0 6-4848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36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54 9044,'0'0'424,"0"0"-242,0 0 223,22-4 412,154-30 23,-95 19-755,-79 14-637,-4 1-608,-9 1-109,0 0 0,-1 0 1,1 1-1,1 0 0,-7 3 1269,-15 6 231,0 2 0,-7 4-231,9-3 12,16-8 160,-63 31 3631,76-36-3717,0 0-1,-1 1 1,1-1-1,0 1 1,0 0-1,0-1 0,0 1 1,0 0-1,0-1 1,1 1-1,-1 0 0,0 0 1,1 0-1,0 0 1,-1 0-1,1-1 1,0 1-1,0 0 0,0 0 1,0 0-1,0 0 1,0 0-1,1 0 0,-1 0-85,1 3 131,0 0 0,0 0-1,0 0 1,1 0-1,-1 0 1,1 0 0,0-1-1,2 4-130,10 11 315,-10-14-195,0 0-1,0 0 1,0 1 0,0-1 0,-1 1 0,0 0 0,-1 0 0,1 0 0,-1 0 0,0 1 0,0-1-1,-1 0 1,0 1 0,0-1 0,-1 2-120,1-2 99,-1 0 1,-1 0-1,1 1 0,-1-1 0,0 0 0,-1 0 1,-1 5-100,2-7 25,-1-1 0,0 1 0,-1-1 1,1 0-1,-1 0 0,1 1 1,-1-2-1,0 1 0,0 0 0,0 0 1,0-1-1,-2 1-25,0 0 13,1 1-6,-1 0 0,0-1 0,0 1 0,0-1-1,0-1 1,0 1 0,-1-1 0,1 0-1,-1 0 1,0 0 0,-3 0-7,8-2-1102,1 0-3092,0 0-3986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36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33 4722,'0'0'3946,"0"0"-2169,0 0-184,-21 1-172,-64 4-703,84-5-713,1 0-1,-1 0 0,0 0 1,0 0-1,0 0 1,0 0-1,0 0 1,0 0-1,0 0 1,1 1-1,-1-1 0,0 0 1,0 1-1,0-1 1,0 0-1,1 1 1,-1-1-1,0 1 1,0 0-1,1-1 0,-1 1 1,1-1-1,-1 1 1,0 0-1,1 0 1,-1-1-1,1 1 1,-1 0-1,1 0 0,0-1 1,-1 1-1,1 0 1,0 0-1,0 0 1,0 0-1,-1 0 1,1 0-1,0 0 0,0-1 1,0 1-1,0 0 1,0 0-1,1 0 1,-1 0-1,0 0 1,0 0-1,1-1 0,-1 1 1,0 1-5,2 3-2,-2 1-4,1-1 0,0 0 1,0 0-1,1 0 0,0 0 0,0 0 0,0-1 0,0 1 0,1 0 0,-1-1 1,1 0-1,2 2 6,9 11 4,1 0 0,7 6-4,16 19 30,-31-34-18,-1 1 0,0 0 0,-1 0 0,1 1-1,0 3-11,-5-10-39,0 0 0,1 1 0,-1-1 0,0 0 0,-1 1-1,1-1 1,0 1 0,-1-1 0,0 1 0,0 0 0,0-1 0,0 1-1,-1-1 1,0 1 0,1-1 0,-1 1 0,0-1 0,-1 0 39,1-1-16,0-1 1,0 1 0,0-1 0,0 0 0,0 0-1,0 0 1,-1 0 0,1 0 0,0 0-1,-1 0 1,1 0 0,-1 0 0,1-1 0,-1 1-1,1-1 1,-1 1 0,0-1 0,1 1-1,-1-1 1,-1 0 15,-36 2 0,32-2-10,2 0-7,1 0 40,-1 0 1,0 0-1,1 0 0,-1-1 1,1 1-1,-1-1 1,1 0-1,-2-1-23,4 1 27,1 0 0,-1 0 0,1 0 0,0 0 0,0 0 0,-1 0-1,1-1 1,0 1 0,0 0 0,0-1 0,0 1 0,0-1 0,1 1 0,-1-1 0,0 1 0,1-1 0,-1 1 0,1-1 0,0 0-1,-1 1 1,1-1 0,0 0 0,0 1 0,0-2-27,-1-3 3,0-1 0,1 0-1,0 1 1,0-1 0,1 0-1,0 1 1,0-1 0,0 0-1,1 1 1,0 0 0,0-1-1,1 1 1,-1 0 0,1 0-1,1 0 1,-1 1 0,1-1-1,0 1 1,0 0 0,1 0-1,-1 0 1,1 0 0,5-3-3,45-36-69,-40 34 75,-1-1 1,0 0-1,-1-2 1,0 1 0,-1-1-1,7-12-6,-17 22 151,0 0-1,-1 0 0,0 0 1,1-1-1,-1 1 1,0 0-1,-1-1 1,1 1-1,-1-1 0,1 1 1,-1-1-1,0 1 1,-1-3-151,1 6-71,0-1 1,0 1-1,-1 0 0,1 0 1,0-1-1,-1 1 1,1 0-1,0 0 0,-1 0 1,1-1-1,0 1 1,-1 0-1,1 0 0,0 0 1,-1 0-1,1 0 1,0 0-1,-1 0 0,1 0 1,0 0-1,-1 0 1,1 0-1,-1 0 0,1 0 1,0 0-1,-1 0 1,1 0 70,-3 1-3222,-4-1-6847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40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0 517 10789,'0'0'1606,"0"0"-1208,0 0-334,24 12 48,17 8-43,25 8-69,-57-25 15,0 0 0,0-1 0,0-1 0,0 1 0,0-1 0,0-1 0,0 1-1,0-2 1,0 1 0,0-1 0,0-1 0,0 0 0,0 0 0,0 0 0,0-1 0,-1-1 0,1 1 0,-1-1 0,0-1 0,0 0 0,-1 0 0,1 0 0,-1-1 0,0-1-15,4-3 8,0-1 1,-2 0 0,1 0-1,-1-1 1,-1 0 0,0-1 0,-1 0-1,0 0 1,-1-1 0,-1 1 0,0-1-1,-1-1 1,2-7-9,-2 2 22,-2 0-1,0-1 1,-1 0 0,0 1-1,-2-1 1,-1 1 0,-3-19-22,3 28 15,-1 0 1,0 0 0,-1 0 0,0 1-1,0-1 1,-1 1 0,-1 0-1,0 0 1,0 1 0,0 0-1,-2 0 1,1 1 0,-1-1-1,0 2 1,-1-2-16,7 8 28,0-1 6,1 1 1,0 0 0,0 1-1,0-1 1,-1 0-1,1 0 1,0 0 0,-1 1-1,1-1 1,0 1-1,-1-1 1,1 1 0,-1-1-35,1 2-3,1 0 1,-1-1-1,1 1 0,0 0 1,-1 0-1,1-1 1,0 1-1,-1 0 1,1 0-1,0-1 1,0 1-1,-1 0 1,1 0-1,0 0 1,0 0-1,0-1 1,0 1-1,0 1 3,0 1 3,-43 408 234,35-325-237,1 23 39,6 23-39,1-126 1,0-5-10,0 0 1,-1 1-1,1-1 0,1 0 0,-1 1 0,0-1 0,0 0 0,0 0 0,1 1 0,-1-1 1,1 0-1,-1 0 0,1 0 0,-1 0 0,1 0 0,0 1 0,-1-1 0,1 0 0,0 0 0,0-1 1,0 1-1,0 0 0,0 0 0,0 0 0,0-1 0,0 1 9,1 0-56,0-1 1,0 1-1,0-1 0,0 1 0,0-1 1,1 0-1,-1 0 0,0 0 0,0 0 1,0 0-1,0 0 0,0-1 1,0 1-1,2-1 56,3-1-84,-1-1 0,1 1 0,0-1 0,-1 0 0,1-1 0,-1 0 0,0 0 0,3-3 84,28-32 51,-25 24-41,1 2 1,0-1-1,6-2-10,-15 12-3,0 1 1,0 1-1,0-1 0,0 1 0,1-1 0,-1 1 0,1 0 1,0 1-1,0-1 0,-1 1 0,1 0 0,0 0 0,0 1 1,3-1 2,-7 1-5,-1 0 1,1 0 0,0 0-1,0 0 1,-1 0 0,1 1 0,0-1-1,-1 0 1,1 0 0,0 1-1,-1-1 1,1 0 0,0 1 0,-1-1-1,1 0 1,0 1 0,-1-1-1,1 1 1,-1-1 0,1 1 0,-1-1-1,1 1 1,-1 0 0,0-1-1,1 1 1,-1 0 0,0-1 0,1 1-1,-1 0 1,0-1 0,0 1 4,3 27-27,-3-19 75,0 132 416,0-79-2879,0-49-2456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41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1 8948,'0'0'1451,"0"0"-383,0 0-487,0 0-101,-25 26-159,6-8-269,5-6-24,1 1 1,1 0-1,0 1 1,0 0-1,1 1 1,1 0 0,1 1-1,0 0 1,1 0-1,0 1 1,2 0-1,-4 13-28,-5 41 599,2 1-1,-1 54-598,6 145 1180,8-252-1144,0-1 0,2 1 0,0-1 0,1 1 0,1-1 0,1 0 0,1 0-36,-2-8 2,0 0-1,1 0 1,0 0 0,1 0-1,0-1 1,1 0 0,-1 0 0,2-1-1,-1 0 1,1 0 0,1-1 0,2 2-2,1-1-193,1 0 0,-1-2 0,1 1 0,1-2 1,-1 0-1,1 0 0,0-1 0,0-1 0,0 0 0,0-1 1,5-1 192,8-2-3034,-8-10-229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41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1 736,'0'0'6323,"0"0"-4962,26 8-1036,-2 0-74,1 1 0,-2 1 0,10 6-251,-28-14 70,-1 1 1,0 0-1,0 1 1,0-1 0,0 1-1,-1 0 1,1 0 0,-1 0-1,0 0 1,0 0-1,-1 1 1,1-1 0,0 2-71,1 5 161,0 0 1,-1 0 0,0 1-1,0 4-161,0-2 119,4 30 351,-3-1-1,-1 1 0,-3 42-469,0-56 155,-1-2-75,-1-1 0,-1-1 0,-2 1 0,-1 0 0,-1-1 0,-1 0-1,-1-1 1,-1 1 0,-1-2 0,-2 0 0,0 0 0,-2-1-1,0-1 1,-3 2-80,14-20-98,1 1 0,-1-1-1,0 0 1,0 0-1,-1 0 1,1-1 0,-3 2 98,-11 0-4463,8-5-1287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8:42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15431,'0'0'560,"0"0"-560,0 0-400,0 0-2209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24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148 212 10101,'0'0'1000,"0"0"-322,27-2-646,431-25 336,352-18 608,-94 19-491,451-22-353,-1115 45-125,-11 2 1,0-2 1,-1-2-1,20-6-8,-46 5 17,-13-1 26,-3 6-34,1 0 0,-1 0-1,1 0 1,-1 0 0,0 0 0,1 0 0,-1 0 0,0 0 0,0 1 0,1-1 0,-1 1 0,0-1 0,0 1-9,-36-7 33,0 2 0,0 2 0,-7 1-33,-125 3 44,106 0-25,-46 4-21,0 5 0,-5 5 2,-219 45-150,203-35 40,-476 77-83,349-70 170,-98-8 23,-514-19 507,757-7-208,-23-8-299,118 5 97,28-1-97,37-4-49,102-10 158,143-1-109,155 17 64,-296 5-74,-67-1 10,557 16-14,214 77 70,-855-93-39,33 6-660,-33-6 621,0 0 0,0 0 0,0 0 0,0 0 0,0 0-1,-1 0 1,1 0 0,0 0 0,0 0 0,0 0-1,0 0 1,0 0 0,0 0 0,0 0 0,0 1-1,0-1 1,0 0 0,0 0 0,0 0 0,0 0 0,0 0-1,0 0 1,0 0 0,0 0 0,0 0 0,0 0-1,0 0 1,0 0 0,0 0 0,0 1 0,0-1 0,0 0-1,0 0 1,0 0 0,0 0 0,0 0 0,0 0-1,0 0 1,0 0 0,0 0 0,0 0 0,0 0-1,0 0 24,-26 2-484,-360 20-59,-40 22 542,-27 3 881,5-26 944,312-21-654,288 0-1279,601-16 168,350-60 119,-1050 72-180,168-14 2,-172 12 5,-1-3 0,0-1 0,15-8-6,-58 17 5,-1 0-1,1-1 1,-1 0-1,1 0 0,-1 0 1,0 0-1,0-1 0,0 1 1,0-1-1,0-1-4,-3 3 25,0 0 1,0-1-1,0 1 0,0-1 0,0 0 1,-1 1-1,1-1 0,0 0 0,-1 1 1,1-1-1,-1 0 0,0 0 0,1 0 1,-1 1-1,0-1 0,0 0 0,0 0 1,-1 0-1,1 0 0,0 1 0,-1-1 1,1 0-1,-1 0 0,1 1 0,-1-2-25,-1-2 86,-1 0 0,1-1 0,-1 1 0,0 0 0,0 0-1,0 0 1,-1 0 0,0 1 0,0 0 0,-3-3-86,-52-38 220,-2-1 11,60 45-348,18 1-273,13 0-115,-5 0-3010,-7 0-3907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9:09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1 144,'0'0'10805,"0"0"-9284,0 0-529,0 0-352,0 0-415,0 0-161,0 0-16,0 0 112,0 0-48,0 0-48,164 74-32,-124-63-32,-13 2 0,-12 8-80,-12 8-2081,-3-18-1921,-5 7-3041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9:10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8676,'0'0'2241,"0"0"-480,0 0-993,0 0-704,0 0-64,0 0 80,55 43-48,10-32-32,4-4-64,-44-7-4994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9:11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87 140 6531,'0'0'936,"0"0"-205,0 0 0,0 0-58,0 0-38,0 0-86,-17-13-250,17 13-299,-14-11 29,0 0 1,1 0-1,-11-12-29,24 22 1,-1 0 0,1 1 0,-1-1 0,1 0 0,-1 0 0,1 1 0,0-1 0,-1 0 0,1 0 0,0 1 0,0-1 0,0 0 0,-1 0 0,1 0 0,0 0 0,0 1 0,0-1 0,0 0 0,0 0 0,1 0 0,-1 0 0,0 1 0,0-1 0,1 0 0,-1 0 0,0 0 0,1 1 0,-1-1 0,0 0 0,1 1 0,-1-1 0,1 0 1,-1 1-1,1-1 0,0 0 0,-1 1 0,1-1 0,0 1 0,-1-1-1,33-16 20,-27 15-19,10-3 15,-1 0-1,1 1 1,1 1-1,-1 1 1,0 0-1,1 2 1,-1-1-1,1 2 1,-1 0-1,1 1-15,-9-1 9,-1 1 1,1-1-1,-1 1 0,0 0 0,0 1 0,0 0 1,0 0-1,0 1 0,-1-1 0,1 1 0,-1 1 1,0-1-1,0 1 0,-1 0 0,0 1 0,5 4-9,-4-2 11,0 0-1,-1 0 1,0 0-1,0 0 1,-1 1-1,0 0 0,0 0 1,-1 0-1,-1 0 1,1 0-1,-1 1 1,-1-1-1,0 3-10,2 19 38,-3 0 1,-2 25-39,1-44 0,-1 1 0,0 0 0,-1-1 0,0 0 0,-1 0 0,0 0 0,-1 0 0,-2 2 0,-17 24-287,-1-1-1,-2-1 0,-1-1 0,-2-2 0,-9 7 288,-31 35-79,65-69 83,-7 7 2,0 2 0,1 0 1,-3 6-7,11-18-1,1 1 1,0-1 0,0 1 0,1 0 0,-1-1-1,1 1 1,0 0 0,0 0 0,0 0 0,0 0-1,1 0 1,0 0 0,-1 0 0,1 0 0,1 0-1,-1 1 1,1-1 0,0 0 0,-1-2 4,1 0 1,0 0-1,0-1 1,0 1-1,1 0 1,-1-1-1,0 1 1,1-1-1,-1 0 0,0 1 1,1-1-1,0 0 1,-1 0-1,1 0 1,0 0-1,-1 0 1,1 0-1,0-1 1,1 1-5,39 10 236,-35-10-157,42 5 991,1-2 0,-1-3-1,39-3-1069,1 0 243,-51 2-216,-21 0-3767,-17 0-6521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9:33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1 461 7331,'0'0'163,"28"-1"-62,-13 0-88,14-1 5,0-1 1,-1 0-1,1-3 0,-1 0 1,0-2-1,5-3-18,145-57 412,18-9 870,184-43-1282,-177 74 166,1 9-1,12 8-165,71 3 61,58 12-61,149 11 153,-456 5-104,1 1 0,0 2 0,-1 1 0,0 3 0,10 3-49,64 24 157,6 8-157,-69-25 143,0 3 0,-2 1 0,39 26-143,-62-33 164,-1 1 0,0 1 0,-1 1 0,-1 1 0,-1 1 0,-1 1 0,13 19-164,-2 3 384,-10-13 6,2-2-1,14 15-389,-27-39 126,-3-4-5070,-6-1-360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9:33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 0 7876,'0'0'1093,"0"0"-770,0 0 43,12 27 322,41 87-194,-45-92-353,0 2 0,-1-1 0,-2 1 0,0 0 1,-1 0-1,-2 0 0,0 0 0,-2 1 1,-1 11-142,0 0 249,2-28-186,-1 0 0,0 0-1,-1 0 1,1 0 0,-2 0-1,1 0 1,-1-1 0,0 1 0,-1 0-1,0-1 1,0 0 0,-1 1-1,0-1 1,0-1 0,0 1-1,-1 0 1,0-1 0,0 0 0,-1 0-1,0-1 1,0 0 0,0 0-1,0 0 1,-4 1-63,0 0 180,-1 0 0,0-1 0,0 0 0,-1-1 0,1 0 0,-1-1 0,0-1 0,0 1 0,0-2 0,-5 1-180,-23-1 609,-1-1-1,-16-3-608,49 2 109,0 0-1,0-1 1,0 1-1,0-2 1,1 1-1,-1-1 1,1 0-1,0 0 1,-5-4-109,8 5 411,3 1-8530,1 1 3651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9:54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1 981 11509,'0'0'1083,"0"0"-845,30 9-193,101 27-23,-121-34-11,1 0 0,0-1 0,1 0 0,-1 0 0,0-2 0,0 1 0,0-1 0,0-1 0,0 0 0,0 0 0,0-1 0,-1-1 0,1 0 0,-1 0 0,4-3-11,4-4 32,0 0 0,-1-1 0,-1-1 0,0-1 0,-1 0 0,11-13-32,-4 0 36,0 0 1,-2-1-1,-1-1 1,-1-1-1,-2 0 1,-1-2-1,-1 0 0,-2 0 1,-1-1-1,-2 0 1,2-12-37,2-32 95,-3 0 0,-3 0 1,-3 0-1,-5-40-95,1 107 57,-1-1-1,0 1 1,-1 0 0,-1-6-57,2 14 58,1 0-1,-1 0 1,1-1 0,-1 1 0,0 0-1,0 0 1,0 0 0,0 0-1,-1 0 1,1 0 0,0 1-1,-1-1 1,1 0 0,-1 1 0,0-1-1,1 1 1,-1-1 0,0 1-1,0 0 1,0 0 0,0 0-1,-1-1-57,3 2 34,-1 0 0,1 0 0,-1 0 0,0-1-1,1 1 1,-1 0 0,1 0 0,-1 0-1,1 0 1,-1 0 0,0 0 0,1 0-1,-1 0 1,1 0 0,-1 0 0,1 1 0,-1-1-1,1 0 1,-1 0 0,0 0 0,1 1-1,-1-1 1,1 0 0,0 1 0,-1-1 0,1 0-1,-1 1 1,1-1 0,-1 1 0,1-1-1,0 0 1,-1 1 0,1-1 0,0 1-1,-1-1 1,1 1 0,0 0 0,0-1 0,0 1-1,-1-1 1,1 1 0,0-1 0,0 1-1,0 0-33,-11 36 152,1 0-1,1 6-151,-1 0 20,-18 85-12,6 1-1,5 1 0,6 1 1,6 9-8,4-105 3,0-14-3,0 0 0,2-1 0,1 1 0,0 0 1,2 2-1,-3-19-7,0 0 0,0 0 1,0 1-1,1-1 0,0 0 1,-1 0-1,1 0 0,1-1 1,-1 1-1,1 0 0,-1-1 1,1 1-1,0-1 0,0 0 1,1 0-1,-1 0 0,0-1 1,1 1-1,0-1 0,0 0 1,0 0-1,-1 0 0,2 0 1,-1-1-1,4 2 7,-1-2-30,1 1-1,-1-1 1,1 0 0,0-1 0,-1 0-1,1 0 1,-1-1 0,1 0 0,-1 0 0,1 0-1,-1-1 1,0 0 0,1-1 0,-1 0-1,0 0 1,-1 0 0,1-1 0,-1 0-1,1 0 1,-1-1 0,3-2 30,-2 0-5,-6 5 7,1 1 0,-1-1 0,1 1 0,-1 0 0,1-1 0,0 1 0,-1 0 0,1 0 0,0 0 1,0 0-1,0 0 0,0 1 0,0-1 0,0 0-2,-1 21 32,0 18-31,-1-21-172,0 1 0,1 0 0,1 0 0,1-1 0,0 1 0,5 10 171,-7-25-213,-1-1 0,1 0 0,0 0 0,0 0 0,1 0 0,-1 0 0,0 0 0,1 0 0,-1 0 0,1-1 0,-1 1 0,1-1 0,0 1 0,1 0 213,-2-1-785,1-1 1,0 1 0,-1 0-1,1-1 1,0 1 0,0-1-1,0 1 1,0-1 0,-1 0-1,1 0 1,1 0 784,5 0-3994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39:55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0 155 11269,'0'0'1894,"0"0"-1624,0 0-310,27-18 117,84-61-15,-72 47-53,-37 30-10,0-1 0,0 1 0,0 0 1,0 0-1,1 1 0,-1-1 0,0 0 0,1 1 0,-1 0 0,1-1 0,0 1 1,-1 0-1,1 0 0,0 0 0,0 1 0,0-1 0,2 1 1,-5 0 1,1 0 0,0 1 0,-1-1 0,1 1 0,0-1 0,-1 1 0,1-1 0,0 1 0,-1 0 0,1-1 0,-1 1 0,1 0 0,-1-1 0,1 1 0,-1 0 0,0 0 0,1-1 0,-1 1 0,0 0 0,0 0 1,1 0-1,-1 0 0,0-1 0,0 1 0,0 0 0,0 0 0,0 0 0,0 0 0,0-1 0,-1 1 0,1 0 0,0 0 0,-1 0-1,2 6 14,0 283 1026,-2-168-871,2-96-1447,5-12-5152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05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1 913 13206,'0'0'598,"26"4"-489,-5 0-109,-10-1 3,0 0 1,0-1-1,0-1 1,0 0 0,0 0-1,1-1 1,-1 0-1,0-1 1,0-1-1,0 1 1,0-2 0,0 1-1,0-2 1,0 0-1,0 0-3,9-7 10,0-1 0,-1 0-1,-1-2 1,0 0 0,0-1 0,-2 0-1,0-2 1,-1 0 0,0-1-1,-2 0 1,0-1 0,8-17-10,-7 10 2,-2 0 1,-1-1-1,-1-1 1,-1 0-1,-1 0 1,-2 0-1,-1-1 1,-1 0-1,-1-25-2,-2 40 19,0-18 37,-1 0 1,-4-25-57,3 47 7,-1 0 0,0 0 1,-1 0-1,0 0 1,0 1-1,-1-1 0,0 1 1,-1 0-1,0 0 1,-5-6-8,-7-6 60,0 1 0,-2 0 1,0 1-1,-1 1 1,0 1-1,-14-8-60,34 25 23,-1 0 1,1-1-1,0 1 0,-1 0 0,1-1 0,0 1 0,-1 0 0,1 0 0,-1 0 0,1-1 0,0 1 1,-1 0-1,1 0 0,-1 0 0,1 0 0,-1 0 0,1-1 0,-1 1 0,1 0 0,0 0 0,-1 0 0,1 0 1,-1 0-1,1 1 0,-1-1 0,1 0 0,-1 0 0,1 0 0,0 0 0,-1 0 0,1 1 0,-1-1 0,1 0 1,0 0-1,-1 1-23,-5 18 325,-33 246-126,10 1 0,8 232-199,21-489 5,0 1 1,0-1-1,1 1 1,1-1-1,-1 1 1,1-1 0,3 7-6,-4-14-18,0-1 1,-1 1 0,1 0 0,0-1 0,1 1 0,-1 0 0,0-1 0,0 1-1,1-1 1,-1 0 0,1 1 0,-1-1 0,1 0 0,-1 0 0,1 0 0,1 0 17,0 0-62,-1 0 1,1 0 0,0-1 0,-1 0 0,1 1 0,0-1-1,0 0 1,0 0 0,-1 0 0,1-1 0,0 1 0,0-1 0,-1 0-1,1 1 1,-1-1 61,4-2-40,0 0 1,-1-1-1,0 1 0,0-1 0,0 0 1,0 0-1,-1 0 0,0-1 0,0 0 1,0 0-1,0 0 0,-1 0 0,0 0 1,2-4 39,0 1-6,0 0 1,1 0-1,0 1 1,0-1-1,0 1 1,4-2 5,-10 9-5,0 0 1,1-1-1,-1 1 1,0-1 0,1 1-1,-1 0 1,0-1-1,1 1 1,-1 0-1,0 0 1,1-1 0,-1 1-1,1 0 1,-1 0-1,0 0 1,1-1-1,-1 1 1,1 0 0,-1 0-1,1 0 1,-1 0-1,1 0 1,-1 0 0,0 0-1,1 0 1,-1 0-1,1 0 1,-1 0-1,1 0 1,-1 0 0,1 0-1,-1 0 1,0 1-1,1-1 1,-1 0-1,1 0 1,-1 1 0,0-1-1,1 0 1,-1 0-1,0 1 1,1-1-1,-1 0 1,0 1 0,1-1-1,-1 0 1,0 1-1,0-1 1,1 1 0,-1-1-1,0 1 5,4 26-62,-4-21 88,2 97 212,1 4-713,4-40-3420,-4-56-1748,2-10 1217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05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55 400,'0'0'8842,"0"0"-7263,21-8-1526,74-24 38,-80 28-60,1 1-1,1 0 1,-1 1 0,0 1 0,1 0-1,-1 1 1,9 1-31,15 1 94,-38-2-83,0 0 0,-1 0 0,1 0-1,0 0 1,-1 0 0,1 1 0,-1-1-1,1 1 1,0-1 0,-1 1-1,1-1 1,-1 1 0,1 0 0,-1 0-1,0 0 1,1 0 0,-1 0-1,0 0 1,0 0 0,1 1 0,-1-1-1,0 0 1,0 0 0,0 1 0,-1-1-1,1 1 1,0-1 0,0 1-1,-1-1 1,1 1 0,-1 0 0,1-1-1,-1 1 1,0 0 0,0-1-1,0 1 1,0 0 0,0-1 0,0 1-1,0 1-10,-1 3 36,0 1-1,0-1 1,0 1 0,-1-1-1,1 1 1,-2-1-1,1 0 1,-1 0-1,0 0 1,-2 4-36,-10 9 119,-1 0 0,0-1 0,-1-1 0,-1 0-1,-7 5-118,4-5 343,0 2-1,2 0 0,1 2 0,-3 4-342,17-20 77,1 1-1,0-1 0,0 1 1,0 0-1,1 0 0,0 1 0,0 0-76,1-5 7,0 1-1,1-1 1,-1 1-1,1-1 1,0 1-1,0-1 1,-1 1-1,2-1 1,-1 1 0,0-1-1,1 1 1,-1-1-1,1 1 1,-1-1-1,1 0 1,0 1-1,0-1 1,0 0-1,1 0 1,-1 1-7,4 2-4,0-1 0,0 0 0,0 0 0,0 0 0,1-1-1,-1 1 1,1-1 0,0-1 0,0 1 0,1-1 4,67 21 8,-64-20-5,32 6 92,0-1-1,0-2 1,38 0-95,132-6 652,-97-2-243,-54 2-465,-56 0-2815,-5 0-9404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18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1110 10837,'0'0'45,"29"2"-15,-11-1-28,-4 1-1,0-1 0,0-1-1,0 0 1,0 0-1,-1-2 1,1 1 0,0-2-1,0 0 1,-1-1 0,0 0-1,0-1 1,0 0-1,12-7 0,6-10 13,0 0 1,-2-2-1,0-1 0,-2-1 0,-1-2 0,-1-1 0,-1 0 0,-2-2 1,-1-1-1,-1 0 0,2-9-13,6-18 109,-1-2 1,-4-1-1,-2 0 0,-3-2 0,-3 0 1,-2-2-110,-6 10 403,-1 1 1,-4-1 0,-1-9-404,-1 62 119,-1-1 1,1 1-1,0-1 1,-1 1-1,0-1 1,0 1-1,0 0 1,0-1-1,-1 1 1,1 0-1,-1 0 1,0 0-1,0 0 1,0 0-1,0 0 1,0 0-1,-1 1 1,1-1-1,-2 0-119,4 3 15,0 0-1,-1 0 1,1-1-1,0 1 1,-1 0 0,1 0-1,-1-1 1,1 1-1,0 0 1,-1 0-1,1 0 1,-1 0-1,1-1 1,0 1-1,-1 0 1,1 0 0,-1 0-1,1 0 1,-1 0-1,1 0 1,-1 0-1,1 0 1,0 1-1,-1-1 1,1 0-1,-1 0 1,1 0-1,-1 0 1,1 0 0,0 1-1,-1-1 1,1 0-1,0 0 1,-1 1-1,1-1 1,0 0-1,-1 1 1,1-1-1,0 0 1,-1 1 0,1-1-1,0 1-14,-13 22 172,12-21-157,-44 115 104,5 3-1,-15 86-118,37-131 1,3 2 0,4-1-1,4 2 1,2 56-1,4-125-7,1 0-1,1 0 0,0 0 1,0 0-1,0-1 0,1 1 1,1 0-1,1 3 8,-3-9-18,0-1 0,1 1-1,0 0 1,0-1 0,0 1-1,0-1 1,0 1-1,0-1 1,1 0 0,-1 0-1,1 0 1,-1 0 0,1-1-1,0 1 1,0-1 0,0 1-1,0-1 1,0 0 0,0 0-1,0 0 1,0-1 0,0 1-1,4-1 19,2 2-72,1-2 0,0 1-1,-1-1 1,1 0 0,0-1 0,-1-1-1,1 1 1,-1-1 0,1-1 0,-1 0-1,0 0 1,5-3 72,-10 4-10,1 0-1,0 0 0,0 0 1,0 0-1,0 1 0,3 0 11,-7 0 0,0 1-1,0 0 1,1 0-1,-1 0 1,0 0-1,0 0 1,1 0-1,-1 0 0,0 1 1,0-1-1,1 0 1,-1 1-1,0-1 1,0 0-1,0 1 1,0 0-1,0-1 1,1 1-1,-1 0 0,0 0 1,-1-1-1,1 1 1,0 0-1,0 0 1,0 0-1,0 0 1,-1 0-1,1 0 1,0 0-1,0 2 1,4 14 24,0 1 0,-1 0 0,-1 0-1,0 0 1,-2 1 0,0-1 0,-1 0-24,1 15-119,6 28 119,-5-47-284,0 4-228,4-5-3185,-4-8-2492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27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1 160,'0'0'43,"0"0"-35,0 0-72,0 0-46,1 0 76,3 0 42,-4 0 50,0 0 25,0 0-32,0 0-30,0 0-16,0 0-63,0 0-97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18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6643,'0'0'1977,"0"0"-1526,0 0-451,0 0 18,0 0 9,21-6 35,0 0-30,2 1 0,-1 0 0,1 2-32,-21 3 4,1 0 1,0 0 0,-1 0-1,1 1 1,0-1 0,-1 1-1,1-1 1,-1 1 0,1 0-1,-1 0 1,1 0 0,-1 1-1,0-1 1,1 1 0,-1-1-1,0 1 1,0-1 0,0 1-1,0 0 1,-1 0 0,1 0-1,0 0 1,-1 1 0,1-1-1,-1 0 1,0 1 0,0-1-1,0 0 1,0 1-5,3 5 1,2 4-90,-2-1-1,1 1 1,-2 0 0,1 0 0,-2 0 0,1 0 0,-2 1 0,0-1 0,0 1 0,-1-1 0,-1 10 89,1-11 94,-2 9 186,1-18-237,1 0 1,-1 0-1,1-1 0,0 1 1,0 0-1,0 0 0,0 0 0,0 0 1,0 0-1,0 0 0,1 0 0,-1 0 1,1 0-1,-1 0 0,1-1 1,0 1-1,-1 0 0,1 0 0,0-1 1,0 1-1,1-1 0,-1 1 0,0-1 1,0 1-1,1-1 0,-1 1 1,1-1-44,12 10 110,-6-6 151,-1 1 0,1 0 0,-1 0 0,-1 1 0,1 0 0,-1 0 0,1 1-261,-6-6 65,0 0-1,0 1 0,0-1 0,0 0 1,0 0-1,-1 0 0,1 1 0,0-1 1,-1 0-1,0 1 0,1-1 0,-1 0 1,0 1-1,0-1 0,-1 0 0,1 1 1,0-1-1,-1 0 0,1 1 0,-1-1 1,0 0-1,0 0 0,0 0 0,0 1 1,0-1-1,0 0 0,-1-1 0,1 1 1,-1 0-1,1 0 0,-1 0 0,-1 0-64,-18 18 824,-1 0 0,-2-2 0,-5 3-824,-45 38 906,71-57-1000,0 0-1,1 1 1,-1-1-1,1 1 1,0-1-1,0 1 1,0 0 0,0 0-1,0 0 1,1 0-1,-1 0 1,1 0 0,0 1-1,0-1 1,0 0-1,0 1 1,1-1 0,-1 1 93,1-2-5302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19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1 9044,'0'0'208,"0"0"-82,22 30 47,1 1 105,-1 1 0,-2 2 0,-1 0-1,-2 1 1,-1 1 0,-2 0 0,4 18-278,13 85 536,-6 2 0,-6 2 1,-6-1-1,-6 129-536,-7-233 47,-1 1 1,-2 0 0,-2-1-1,-1 1 1,-2-1-1,-6 13-47,-8 12 70,-2-2 0,-2 0 0,-4-2-1,-2-1 1,-12 14-70,16-31 35,-1-2 0,-2-1 0,-2-1-1,-1-2 1,-2-1 0,-1-2 0,-18 10-35,46-35-77,0-1 0,0-1 0,-1 1 0,0-1-1,0-1 1,-1 0 0,1 0 0,-2-1 77,12-3-113,0 0 0,0 0-1,-1 0 1,1 1-1,0-1 1,0 0 0,-1 0-1,1 0 1,0 0 0,-1 0-1,1 0 1,0 0-1,0 0 1,-1 0 0,1 0-1,0 0 1,-1 0-1,1 0 1,0 0 0,-1 0-1,1 0 1,0 0 0,0 0-1,-1 0 1,1 0-1,0 0 1,0-1 0,-1 1-1,1 0 1,0 0-1,0 0 1,-1 0 0,1-1-1,0 1 114,-5-11-7806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20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0 7988,'0'0'1248,"0"0"-797,-26 31-163,26-31-288,-51 62 851,-4 12-851,45-58 177,0-1-1,2 2 0,0-1 1,0 1-1,2 1 0,0-1 1,1 1-1,1 0 0,-1 14-176,-2 1 217,-8 56 386,3 1 1,2 50-604,4 184 808,7-279-670,0 47 117,5 0 0,3 0 0,5 0-255,-1-24 59,3 0 1,3-2-1,3 0 1,12 20-60,-14-42 71,1-1 0,15 20-71,-25-47-124,0 0 1,0 0-1,1-1 0,1-1 1,1 0-1,0-1 1,7 5 123,-12-13-2655,-6-5-1653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21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10101,'0'0'1206,"0"0"-889,2 29-266,0 3-34,4 146 91,-6 69 31,4-230-107,0-11-67,1-14-232,7-42 954,-2-1-1,-3 0 1,-1-9-687,-1 7 371,2 1-1,2 0 1,6-13-371,-12 54 95,-3 9-52,1-1 0,-1 1 0,1-1 0,0 1 1,-1-1-1,1 1 0,0 0 0,1-1 0,-1 1 0,0 0-43,0 1 123,2 5-22,5 18-71,-1 0 0,-1 1 0,-1-1-1,2 23-29,-4-24 23,0 1 0,2-1 0,0 0 0,2 0-1,0-1 1,2 1-23,-8-17-43,1-1 0,0 0 1,1 1-1,-1-1 0,1 0 0,-1 0 0,1 0 0,0-1 0,0 1 0,0 0 0,1-1 1,-1 0-1,0 0 0,1 0 0,0 0 0,0-1 43,-2 0-53,1 0 0,0 0 0,-1-1 0,1 1-1,0-1 1,0 0 0,-1 0 0,1 0 0,0 0 0,0 0 0,-1-1 0,1 1 0,0-1-1,-1 0 1,1 0 0,0 0 0,-1 0 0,1 0 0,-1 0 0,0-1 0,1 1 0,-1-1-1,0 1 1,0-1 53,6-6-217,-1 0-1,0-1 1,-1 1-1,0-1 1,0-1-1,-1 1 0,0-1 1,0 0 217,13-24-44,-18 33 108,3 17 162,1 16-377,-2-11 270,1 0 0,1-1-1,1 0 1,0 0 0,6 12-119,-9-28-234,0 0 1,0 0 0,0 0-1,1 0 1,-1 0-1,1 0 1,0-1 0,0 1-1,0-1 1,0 0 0,1 0-1,-1 0 1,1 0-1,0-1 1,0 1 0,0-1-1,0 0 1,0 0 0,0-1-1,1 1 1,-1-1 0,0 0-1,1 0 1,-1 0-1,1-1 1,0 0 0,1 1 233,11-3-3586,-3-3 638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22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84 3826,'0'0'2460,"0"0"-652,0 0-114,0 0-31,0 0-364,-11 0-456,7 0-780,-1 0-23,1 0 0,0 0 0,0 0 0,0 1 0,0-1 0,0 1 0,-2 1-40,4-1 8,1-1 0,-1 1 0,1 0 0,-1 0 0,1 0 0,-1 0 0,1 0 0,0 0 0,-1 1 0,1-1 0,0 0 1,0 1-1,0-1 0,0 0 0,0 1 0,0-1 0,1 1 0,-1 0 0,0-1 0,1 1 0,-1 0 0,1-1 0,-1 2-8,0 5 12,-1 1 0,1-1 0,0 1 0,1-1-1,-1 1 1,2-1 0,-1 1 0,1-1 0,1 3-12,-1-9-1,0-1-1,0 0 1,0 0-1,0 0 1,0 0 0,0 0-1,1 0 1,-1 0 0,0 0-1,0-1 1,1 1 0,-1 0-1,1-1 1,-1 1 0,0-1-1,1 1 1,-1-1 0,1 0-1,-1 0 1,1 1 0,-1-1-1,1 0 1,-1 0 0,1-1-1,-1 1 2,4 0-20,0 0-1,0 0 1,-1-1-1,1 0 1,-1 0-1,1 0 1,-1 0-1,1-1 21,1-2-120,0 0-1,0 0 1,0 0-1,-1-1 1,1 1-1,-1-1 1,0-1-1,-1 1 1,3-5 120,38-58-1530,-36 53 1255,6-13-47,-10 18 290,1 0 1,0 0-1,0 1 1,4-4 31,-10 13 17,0 0 0,0 0 0,0 0 0,0 0 0,0 0 0,0 0 0,0 0 0,0 0 0,0 0 0,0 1 0,0-1 0,0 0 0,0 0-1,0 0 1,0 0 0,0 0 0,0 0 0,0 0 0,0 0 0,0 0 0,0 0 0,0 0 0,0 0 0,0 0 0,0 0 0,0 0 0,0 0 0,1 0 0,-1 0 0,0 0 0,0 0 0,0 1 0,0-1 0,0 0 0,0 0 0,0 0 0,0 0 0,0 0 0,0 0 0,0 0 0,0 0 0,0 0 0,1 0 0,-1 0 0,0 0 0,0 0 0,0 0 0,0-1-1,0 1 1,0 0 0,0 0 0,0 0 0,0 0 0,0 0 0,0 0 0,0 0 0,0 0 0,0 0 0,0 0 0,0 0 0,1 0 0,-1 0 0,0 0 0,0 0 0,0 0 0,0 0 0,0 0 0,0 0 0,0-1 0,0 1-17,0 8 216,0-5-41,0 178 578,0-174-717,1 0 1,-1-1 0,1 1-1,1 0 1,-1 0-1,1 0 1,0-1 0,1 1-1,0-1 1,0 1 0,2 3-37,-2-7-127,-1 1 0,1-1 0,-1 0 0,1 0-1,0 0 1,0 0 0,0 0 0,1-1 0,0 1 127,0-1-519,-1 0-1,0-1 0,0 0 1,1 1-1,-1-1 1,0 0-1,1-1 0,-1 1 1,1-1-1,-1 1 0,4-1 520,3 0-6568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22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5667,'0'0'4370,"0"0"-3218,0 0-1136,0 0 288,0 0 641,0 0-449,167 119-128,-117-70-240,0-4-64,-6-12 0,-6-1-64,-14-3-1120,-24-27-2834</inkml:trace>
  <inkml:trace contextRef="#ctx0" brushRef="#br0" timeOffset="1">25 338 10293,'0'0'2545,"0"0"-816,0 0-705,0 0-848,0 0-144,45-130 48,42 79 0,3 2-48,-3-1-32,-10 10-32,-60 31-848,-9 7-5363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23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11461,'0'0'1825,"0"0"-1825,0 0 0,0 0 128,169 0-80,-107 0-32,-4-3 80,-6-3-64,-15 1-16,-20 5-16,-17 0-3986,0 0-2913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23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12070,'0'0'1536,"0"0"-1536,0 0 0,0 0 48,182 43 32,-90-37-16,0-6-32,-8 0 96,-14 0-128,-55 0-5538,-15 0-2834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24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0 653 12150,'0'0'77,"31"11"-74,104 32-17,-123-40 14,0 0 0,-1-1 0,1 0 0,0-1 0,0 0 0,0-1 0,0 0 0,0-1 0,0-1 0,-1 0 0,1 0 0,0-1 0,-1-1 0,0 0 0,1 0 0,-2-1 0,1 0 0,0-1 0,6-5 0,-8 3 4,0 1 0,0-2 0,-1 1 0,0-1 0,0 0 0,-1-1 0,-1 0 0,1 0 0,-2 0-1,1-1 1,-1 0 0,-1 0 0,0 0 0,0 0 0,-2-1 0,1 0 0,0-9-4,0-15 56,-1-1 0,-1 1 0,-3-1 0,-2-14-56,-1 31 83,0 1 0,-1 0 0,0 1 0,-2 0-1,0 0 1,-1 0 0,-1 1 0,-1 0 0,0 1 0,-1 0 0,-1 1 0,0 1 0,-1 0-1,0 0 1,-6-2-83,19 15 103,0 0 0,-1-1 0,1 1-1,0 0 1,0 0 0,-1 0 0,1 0-1,0 1 1,-1-1 0,1 0 0,-1 1 0,1-1-1,-1 1 1,0-1 0,1 1 0,-1-1-1,1 1 1,-1 0 0,0 0 0,0 0-103,1 2 65,-1 0 0,1 0 0,-1 0 0,1 0 0,0 0 0,0 0 0,0 0 0,0 0 0,0 1 0,1-1 0,-1 0 0,1 1 0,-1-1 0,1 0 0,0 3-65,-28 154 56,8 2 0,7 0 0,5 60-56,8-197-12,1-1-1,1 0 1,1 0-1,0 0 0,5 12 13,-7-29-46,1-1 0,0 1 0,-1-1-1,2 0 1,-1 0 0,1 0 0,-1 0-1,2 0 1,-1-1 0,0 1 0,1-1-1,0 0 1,0 0 0,0 0 0,0 0-1,1-1 1,-1 0 0,1 0-1,0 0 1,0-1 0,0 1 0,0-1-1,0 0 1,1 0 0,2 0 46,-1-1-123,0 0 0,1-1 0,-1 1 0,1-1 0,-1-1 0,1 1 0,-1-1-1,0-1 1,1 1 0,-1-1 0,0 0 0,5-3 123,6-4-54,-1 0 0,-1-1 0,0-1 0,2-1 54,31-22-44,-41 29 46,-1 0-1,1 1 1,0 0 0,0 1 0,0-1-1,0 2 1,0-1 0,1 1-1,-1 0 1,1 1 0,2 0-2,-10 1 1,0 1 0,0-1 0,0 0 0,-1 1 1,1 0-1,0-1 0,0 1 0,0-1 0,-1 1 0,1 0 1,0-1-1,0 1 0,-1 0 0,1 0 0,-1 0 1,1 0-1,-1 0 0,1-1 0,-1 1 0,1 0 0,-1 0 1,0 0-1,0 0 0,1 0 0,-1 0 0,0 0 0,0 0 1,0 0-1,0 0 0,0 1-1,2 40 85,-2-33-53,0 199-536,-3-173-3730,-1-14-3351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24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1 8292,'0'0'1184,"-42"148"-992,24-39 113,3 14 431,8 7 416,4-2-399,3-5-369,0-14-224,20-19-144,10-16 32,5-18-32,-3-27-16,1-18-736,-3-11-1425,-26-25-304,1-15-3570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27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0 66 48</inkml:trace>
  <inkml:trace contextRef="#ctx0" brushRef="#br0" timeOffset="1">0 66 48,'58'-54'528,"-46"43"1094,-12 11 3933,0 0-2596,0 0-1567,1 11-637,6 28-597,13 38-158,-7-24-777,-9-25-3379,-4-27 3994,0-1-1,-1 1 1,1-1-1,0 1 1,0-1 0,0 1-1,-1-1 1,1 1-1,0-1 1,0 1 0,-1-1-1,1 1 1,0-1-1,-1 0 1,1 1-1,-1-1 1,1 1 0,-1-1-1,1 0 1,-1 1-1,1-1 1,0 0 0,-1 0-1,0 0 1,1 1-1,-1-1 1,1 0-1,-1 0 1,1 0 0,-1 0-1,1 0 1,-1 0-1,1 0 1,-1 0-1,0 0 1,1 0 0,-1 0-1,1 0 1,-1 0-1,0-1 163,-14-2-1587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3:40:25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5555,'0'0'320,"0"0"1681,72 124-929,-62-24 65,-8 8-257,-2-1-112,0-8-287,-10-8-177,-15-3-64,-2-8-80,-5-6-96,-1-4-64,19-59-304,4-11-4066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27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65 640,'0'0'4786,"0"0"-960,0 0-3410,0 0-336,0 0 33,0 0 287,117-62-112,-82 59-96,-3 3-80,-4 0 0,-3 0-112,-8 18-752,-12 18-689,-5 9-1760,0-25 703,-22 0 161</inkml:trace>
  <inkml:trace contextRef="#ctx0" brushRef="#br0" timeOffset="1">0 383 272,'0'0'9508,"0"0"-8067,0 0-785,0 0-656,0 0-304,0 0 304,58 52 32,11-52-16,6 0 16,-5 0 48,-6-12-80,-14-3-2881,-45 8-2017,-5-2 944</inkml:trace>
  <inkml:trace contextRef="#ctx0" brushRef="#br0" timeOffset="2">610 173 224,'0'0'9717,"0"0"-8949,0 0-528,0 0-160,0 0-48,-3 156-16,-7-113 48,3-7-64,7-7-304,0-11-1121,0-9-944,0-9-1681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14:14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0 167 3217,'0'0'3234,"0"0"-337,0-163-432,0 160-128,0 3-880,0 0-1073,0 0-384,0 0-16,0 0-1696,0 15-2498,0 1 64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28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6867,'0'0'1454,"0"0"-1110,0 0-306,12 21 26,1 3-44,16 29 74,27 36-94,-52-83 25,1 1 0,0-1 0,0-1 0,1 1 0,0-1 0,0 1-25,-4-5-219,0 1-1,0-1 1,0 0 0,0 0 0,0 0 0,0 0 0,0 0 0,0 0 0,1 0-1,-1-1 1,0 1 0,0-1 0,1 0 0,-1 1 0,0-1 0,1 0 0,-1-1-1,0 1 1,1 0 0,-1-1 0,0 1 0,2-1 219,-2 0-133,0 0 1,-1 0-1,1-1 0,0 1 0,-1 0 1,1-1-1,-1 1 0,0-1 1,1 1-1,-1-1 0,0 1 0,0-1 1,0 0-1,0 0 0,0 0 1,-1 1-1,1-1 0,0 0 0,-1-1 133,9-43-303,-7 33 169,8-73-102,-3 25 1568,-1 22 2364,-4 37-1128,1 10-1799,3 40-92,-3 0 0,-1 0 0,-5 34-677,2 4-2057,1-83-1358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29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7267,'0'0'1089,"0"0"-641,0 0-304,0 0-32,0 0-32,0 0 0,0 0-80,0 118 96,0-68-64,0-6 32,-5-3-32,0-12-32,2-9-480,3-11-336,0-5-641,0-4-1392,0 0-577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29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5475,'0'0'3009,"0"0"-2305,0 0-688,0 0 16,0 0 208,0 0 337,107-81-193,-74 74-208,2 5-80,-6 2 0,1 0-80,-10 0-16,-12 14-2465,-8 17 992,0-15-2080,-10-1 479</inkml:trace>
  <inkml:trace contextRef="#ctx0" brushRef="#br0" timeOffset="1">40 237 6563,'0'0'2593,"0"0"-1168,0 0-1249,0 0-176,0 0-224,0 0 224,52 23 48,16-43-48,-39 9-1905,-1 2-2769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30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0 168 6899,'0'0'1331,"0"0"-704,0 0-477,10 16-164,-4-5 3,-3-4 6,0 0 0,1-1 0,0 0 0,1 0 0,4 5 5,-7-8 0,0-1-1,1 0 1,-1 0-1,1 0 1,0 0-1,0 0 1,0-1-1,-1 1 1,1-1-1,1 0 1,-1 0-1,0 0 1,0 0-1,0-1 1,1 1-1,-1-1 1,0 0-1,1 0 1,-2 0 0,14 1 51,-1-1-1,1-1 1,-1 0-1,1-2 1,-1 1-1,10-5-50,-22 6 27,1 0 0,-1 0 0,0-1 0,0 1-1,0-1 1,-1 0 0,1 0 0,0 0-1,-1 0 1,1 0 0,-1-1 0,0 1 0,0-1-1,0 1 1,0-1 0,0 0 0,0 0 0,-1 0-1,1 0 1,-1 0 0,0 0 0,0 0-1,0-1 1,0 1 0,-1 0 0,0-1 0,1 1-1,-1 0 1,0-1 0,0 1 0,-1 0-1,1-1 1,-1 1 0,0 0-27,0-1 138,0 0 1,-1 0-1,1 0 0,-1 0 1,0 0-1,0 1 0,-1-1 0,1 1 1,-1 0-1,1 0 0,-1-1 1,0 2-1,0-1 0,-1 0 1,1 1-1,-1-1 0,1 1 1,-2-1-139,-14-7 311,1 0 0,-2 1 0,0 1-311,19 8 16,-40-13 203,32 11-208,0 0 0,0-1 0,1 0 1,-1 0-1,-2-3-11,9 5-777,2 1-3522,7 0 1750,9 0-2790</inkml:trace>
  <inkml:trace contextRef="#ctx0" brushRef="#br0" timeOffset="1">530 1 3426,'0'0'816,"0"0"-16,0 0 689,0 0-481,0 0-271,109 114-289,-109-74-320,0 0 16,0-2-96,0-9-48,-5-24-2337,0-5-3618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30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6979,'0'0'947,"0"0"-541,0 0-246,0 0 213,0 0 393,5-11 1331,17 10-2053,0-1 0,21-5-44,-21 3 67,0 1-1,21 0-66,-23 2 44,25 3 119,-43-2-149,1 1 0,-1-1 1,1 1-1,-1 0 0,1 0 0,-1 0 1,0 0-1,0 0 0,0 1 1,1-1-1,-1 1 0,0-1 0,-1 1 1,1 0-1,0 0 0,0 0-14,-1-1 16,-1 0 0,1 0-1,0 0 1,0 0 0,-1 0-1,1 0 1,0 1 0,-1-1-1,1 0 1,-1 0 0,0 1-1,1-1 1,-1 0 0,0 1-1,0-1 1,0 0 0,0 1-1,0-1 1,0 0 0,0 0-1,0 1 1,0-1 0,-1 0-1,1 1 1,-1-1 0,1 0-1,-1 0 1,1 1 0,-1-1-1,0 0 1,1 0 0,-1 0-1,0 0 1,0 0 0,0 0-1,0 0 1,0 0 0,0 0-1,0-1 1,0 1 0,0 0-16,-7 4 40,-1 0-1,1 0 1,-1-1 0,1 0 0,-6 1-40,3-1-1,-9 4 31,0 0 1,0-2 0,0 0-1,-9 0-30,29-6 0,-1 0-1,1 0 0,0 0 0,-1 0 0,1 0 0,0 0 0,0 1 0,-1-1 0,1 0 0,0 0 0,-1 0 0,1 0 0,0 1 0,0-1 1,0 0-1,-1 0 0,1 0 0,0 1 0,0-1 0,0 0 0,-1 0 0,1 1 0,0-1 0,0 0 0,0 0 0,0 1 0,0-1 0,0 0 0,0 1 1,-1-1-1,1 0 0,0 0 0,0 1 0,0-1 0,0 0 0,0 1 0,0-1 0,0 0 0,1 1 0,-1-1 0,0 0 0,0 0 0,0 1 1,0 0-10,1 0-1,-1 0 0,1 0 0,-1 0 0,1 0 0,-1 0 1,1-1-1,0 1 0,-1 0 0,1 0 0,0 0 0,0-1 0,0 1 1,0 0-1,-1-1 11,22 11 0,-1-1 0,1-1 0,1 0 0,0-2 0,0-1 0,0-1 0,1-1 0,-1-1 0,2 0 0,-16-3-835,-6 0-2783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30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9812,'0'0'913,"0"0"-897,0 0 0,0 0 432,0 0 401,20 78-81,-20-28-384,0-1-224,0-7-96,0-6 16,0-13-80,0-12-1761,0-11-1392,0 0-3138</inkml:trace>
  <inkml:trace contextRef="#ctx0" brushRef="#br0" timeOffset="1">30 1 9028,'0'0'1697,"0"0"-1089,0 0-480,0 0 104,0 0 142,0 0-177,16 16-111,52 47-52,-64-60-34,0 0 0,0 0 0,0-1-1,0 0 1,0 1 0,1-2 0,-1 1 0,1 0-1,-1-1 1,1 0 0,-1 0 0,1 0-1,0-1 1,-1 0 0,1 1 0,0-2 0,0 1-1,-1 0 1,4-2 0,15 1-36,-15 0-19,1 0-1,-1 0 0,0-1 0,0 0 0,-1 0 1,1-1-1,0 0 0,4-2 56,29-11-122,-41 16 125,1 0 0,-1 0 0,1 0 0,0-1 0,-1 1 1,1 0-1,0 0 0,-1 0 0,1 0 0,-1 0 0,1 1 0,0-1 0,-1 0 0,1 0 0,0 0 0,-1 0 0,1 1 1,-1-1-1,1 0 0,-1 1 0,1-1 0,-1 0 0,1 1 0,-1-1 0,1 1 0,-1-1 0,1 1 0,-1-1 0,0 1 1,1-1-1,-1 1 0,0-1 0,1 1 0,-1-1 0,0 1 0,0-1 0,0 1 0,1 0 0,-1-1 0,0 1 0,0 0 1,0-1-1,0 1 0,0-1 0,0 1-3,-1 39 166,1-23-97,-2 14-54,2 31 206,0-59-282,0 1-1,0 0 1,1 0 0,0 0 0,0-1 0,0 1 0,0 0 0,0-1 0,1 1 0,0-1 0,0 1 0,1 1 61,1-2-3623,-2-3-3751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31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16 142 8276,'0'0'3297,"0"0"-2752,0 0-401,0 0 16,7 116 320,-17-66-80,3-8-224,2-4-144,5-13 16,0-12-48,0-13-1921,0 0-2977</inkml:trace>
  <inkml:trace contextRef="#ctx0" brushRef="#br0" timeOffset="1">73 55 10229,'0'0'544,"0"0"-400,0 0-144,0 0 256,162-50 112,-127 48-208,-1 0-64,-6 2-16,-8 0-16,-8 0-64,-7 0-48,-5 0-2945,0 0-2289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31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 9284,'0'0'496,"0"0"-399,0 0-97,0 0 224,0 0-48,154 11-48,-122-4-48,-4 2 0,-3 2 80,-25-7-160,0 3-2865</inkml:trace>
  <inkml:trace contextRef="#ctx0" brushRef="#br0" timeOffset="1">1 242 10933,'0'0'512,"0"0"-512,0 0 0,0 0 0,0 0 80,191 25-80,-119-25 16,-47 0-16,-5 0-4466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32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49 9540,'0'0'1217,"0"0"-753,0 0-80,0 0 118,0 22-310,-1-2-164,1 8 10,-1-1 1,-1 0-1,-2 0 0,-3 12-38,-3 4-55,3-20-310,2 1 0,0-1 0,2 1 0,1 3 365,2-54-418,2-1-1,0 1 1,2 0 0,2 1-1,0-1 1,1 1-1,2 0 1,4-7 418,-8 21 143,1 0 0,0 1-1,1 0 1,1 0 0,0 1-1,0 0 1,1 0 0,6-6-143,-8 11 54,0-1 1,1 1-1,-1 0 1,1 1-1,0 0 1,0 0-1,0 0 1,0 1-1,1 1 1,-1-1-1,1 1 1,0 1-1,3-1-54,0 1 101,0 0 0,1 0 0,-1 2-1,1-1 1,-1 1 0,0 1-1,10 3-100,-15-3 84,-1 0-1,0 0 1,0 1-1,0 0 0,-1 0 1,1 1-1,-1 0 0,1 0 1,-1 0-1,0 0 0,-1 1 1,1 0-1,-1 0 1,0 0-1,2 3-83,-2 0 148,1 0 0,-1 0 0,-1 0 1,0 1-1,0-1 0,0 1 0,-1-1 1,-1 1-1,1 0 0,-1 0 0,-1 5-148,0-6 107,0-1 0,0 1-1,-1-1 1,0 1 0,0-1-1,-1 0 1,0 1 0,0-1-1,-1 0 1,0 0 0,0-1 0,0 1-1,-5 6-106,-3 0 144,0-1-1,0 1 0,-1-2 1,-1 0-1,-10 7-143,17-13-257,-1 0-1,0-1 1,0 0 0,-1 0-1,1-1 1,-1 1-1,0-2 1,0 1 0,0-1-1,0 0 1,0-1 0,-6 1 257,-8-2-5843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33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631 122 6931,'28'-6'1670,"191"-37"-1174,-117 26 67,-1 4 0,2 5 0,3 4-563,210 5 1685,338-3 496,-406-8-1522,59-2 123,1220 6 1091,-1432 5-1828,173 1 61,-182 3-68,-1 5-1,9 4-37,378 75 150,-466-86-207,6 2 262,-26-2 58,-54-5-239,-1-2 0,-52-13-24,-54-6-14,-256 4-142,-7 24-203,-164 37-780,-2 36 203,93-12 968,-1623 82 942,1893-143-222,190-4-856,189-13-339,47-3 544,457 10-66,-401 8-35,-103-1 2,355-3 11,-3-23 15,210-60-40,-531 54 26,-1-6-1,-2-8 1,12-12-14,-160 52 10,-7 2-6,0 0 0,-1 0 1,0-1-1,3-2-4,-7 1 72,-6 6-66,-1 0 1,1 0 0,0-1-1,0 1 1,0 0 0,0 0 0,0-1-1,0 1 1,0 0 0,-1 0-1,1 0 1,0 0 0,0-1 0,0 1-1,-1 0 1,1 0 0,0 0-1,0 0 1,0 0 0,-1-1-1,1 1 1,0 0 0,0 0 0,0 0-1,-1 0 1,1 0 0,0 0-1,0 0 1,-1 0 0,1 0 0,0 0-1,0 0 1,-1 0 0,1 0-1,0 0 1,0 0 0,-1 0 0,1 0-1,0 0-6,-60 0-1475,25 0-2220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14:14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96,'149'47'7374,"-120"-37"-5680,-29-10-1470,0 0 72,7 9-213,3 7-47,0 1 0,-1 1-1,-1-1 1,0 1 0,0 4-36,2 20 100,-7-27-83,0-1-1,1-1 0,0 1 0,2 0 0,-1-1 0,6 8-16,-11-21-16,1 1-1,-1 0 0,1 0 0,0 0 0,0-1 1,-1 1-1,1-1 0,0 1 0,0 0 1,0-1-1,0 0 0,0 1 0,0-1 1,0 1-1,0-1 0,0 0 0,0 0 1,0 0-1,0 1 0,0-1 0,0 0 1,0 0-1,0 0 0,0-1 0,0 1 0,0 0 1,0 0-1,0 0 0,0-1 0,0 1 1,0-1-1,0 1 0,0-1 0,0 1 1,-1-1-1,1 1 0,0-1 0,0 0 1,-1 1-1,1-1 0,0 0 0,0 0 0,-1 1 1,1-2 16,4-3-84,0 0 0,-1-1 0,0 1 0,0-1 1,0 0-1,0-1 84,6-14-53,-5 10 94,0-1-1,1 1 0,1 1 1,-1-1-1,6-5-40,-11 15 36,-1 1 0,1-1 0,0 0 0,-1 1 0,1-1-1,-1 0 1,1 1 0,0-1 0,0 0 0,-1 1 0,1-1 0,0 1 0,0 0-1,0-1 1,0 1 0,-1-1 0,1 1 0,0 0 0,0 0 0,0 0 0,0 0-1,0-1 1,0 1 0,0 0 0,0 1 0,0-1 0,0 0 0,0 0-1,-1 0 1,1 0 0,0 1 0,0-1 0,0 0 0,0 1 0,0-1 0,-1 1-1,1-1 1,0 1 0,0-1 0,-1 1 0,1 0 0,0-1 0,-1 1 0,1 0-1,0-1 1,-1 1 0,1 0 0,-1 0 0,0 0 0,1 0 0,-1-1 0,1 2-36,2 5 38,0 1 0,0-1 0,0 1 1,-1 0-1,1 3-38,30 126-1361,-28-122-1152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36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10309,'0'0'813,"0"0"-186,0 0-416,28-2 195,29-3 75,-1 3 0,1 2 0,33 5-481,80 16 539,164 15 2,145-19-55,4-22-486,-249-10 59,85-24-59,-123 14 26,-79 15 46,87 3-72,-204 7 1,0 0 0,0 0 0,0 1 0,0-1 0,1 0-1,-1 0 1,0 0 0,0 0 0,0 0 0,0 0-1,0 1 1,0-1 0,1 0 0,-1 0 0,0 0 0,0 0-1,0 1 1,0-1 0,0 0 0,0 0 0,0 0-1,0 0 1,0 1 0,0-1 0,0 0 0,0 0 0,0 0-1,0 1 1,0-1 0,0 0 0,0 0 0,0 0-1,0 1 1,0-1 0,0 0 0,0 0 0,0 0 0,0 0-1,0 1 1,0-1 0,-1 0 0,1 0 0,0 0-1,0 0 1,0 1-1,-5 7 9,-1-3-4,-1-1 0,0 0 0,-1 0 0,1-1 0,0 0 0,-1 0 0,0-1 0,0 0 0,-4 0-5,9-1 0,-36 7 6,0-1 0,-1-2 0,-23 0-6,-123-4-13,100-2-3,80 1 17,-1074 15-130,1066-14 128,-688 8-38,644-14 190,0-2 0,1-2 0,0-3-1,-40-15-150,137 26 470,379 6-312,515-15 343,-171-14-469,-655 25-40,-107-1 6,-1 0 1,1-1 0,-1 1-1,1 0 1,0 0 0,-1 0-1,1 0 1,-1 0-1,1 0 1,-1 0 0,1 1-1,0-1 1,-1 0-1,1 0 1,-1 0 0,1 0-1,-1 1 1,1-1-1,-1 0 1,1 1 0,-1-1-1,1 0 1,-1 1-1,1-1 1,-1 1 0,0-1-1,1 1 1,-1-1-1,0 0 1,1 1 0,-1-1-1,0 1 1,1 0-1,-1-1 1,0 1 0,0-1 1,-1 1-5,1 1 1,-1-1 0,0 0-1,0-1 1,0 1-1,0 0 1,1 0 0,-1 0-1,-1 0 1,1-1 0,0 1-1,0 0 1,0-1-1,0 1 1,0-1 0,-1 0-1,1 1 1,0-1-1,-1 0 5,-32 8-158,0-1-1,-1-3 0,0 0 0,0-2 0,-22-3 159,4 2-161,-1193 34-1303,821-34 1613,372-2 209,53 2-344,-1-1 0,1 0 0,-1 0 0,0 0 0,1 0 1,-1 0-1,1 0 0,-1 0 0,1 0 0,-1 0 0,1-1 0,-1 1 1,0 0-1,1 0 0,-1 0 0,1-1 0,-1 1 0,1 0 0,-1 0 1,1-1-1,-1 1 0,1-1 0,0 1 0,-1 0 0,1-1 0,-1 1 1,1-1-1,0 1 0,0-1 0,-1 1 0,1-1 0,0 1 1,0-1-1,-1 1 0,1-1-14,0 0 10,1 0 0,-1 0 1,1 0-1,-1 0 0,1 0 0,-1 0 1,1 0-1,-1 0 0,1 1 0,0-1 1,-1 0-1,1 0 0,0 0 0,0 1 1,0-1-1,-1 1 0,2-2-10,9-4 19,0 0 0,0 0 1,1 1-1,0 1 0,6-2-19,74-19 138,-91 25-134,127-27 620,0 5 0,81-1-624,264 2 947,59 18-703,-336 4-245,-176-2-717,-19-2-2768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3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1 443 96,'0'0'8980,"0"0"-6269,0 0-2300,0 0-307,27 5-6,-13-2-83,0 0-5,0 0-1,0 0 0,0-2 1,1 0-1,-1 0 0,0-2 0,0 0 1,1 0-1,-1-1 0,0-1 1,-1 0-1,1-1 0,8-4-9,8-6 13,0-2-1,-1-1 1,-1-1 0,0-1-1,-2-2 1,0-1-1,-1 0 1,-2-2-1,0-1 1,5-10-13,-22 26 7,-1 1 0,0-1 0,-1 0 0,0 0-1,0 0 1,-1-1 0,-1 0 0,1 1 0,-1-1 0,-1 0 0,0 0 0,0 0 0,-1 0 0,0 0 0,-2-5-7,2 13 8,-1-1 0,0 1 0,0 0 0,0-1 1,0 1-1,-1 0 0,1 0 0,0 0 0,-1 0 0,0 0 0,1 0 0,-1 1 1,0-1-1,0 0 0,0 1 0,0-1 0,0 1 0,0 0 0,0 0 1,-1 0-1,1 0 0,0 0 0,-1 0-8,-1-1 57,0 1 0,1 0 0,-1 0 0,0 0-1,1 0 1,-1 0 0,0 1 0,0 0 0,0 0 0,0 0 0,1 0 0,-1 0 0,0 1-1,0 0 1,-3 1-57,5-1 19,0 1 0,0 0 0,0 0 0,0 0 0,0 0 0,0 1 0,0-1-1,1 0 1,-1 1 0,1-1 0,0 1 0,-1 0 0,1-1 0,1 1 0,-1 0 0,0 0 0,1 0-1,-1 1-18,-2 5 23,-41 167 107,-1 43-130,32-151-4,-6 41-58,7-37-459,-2-1 0,-4 0 0,-9 18 521,28-98-294,-1 3 280,1-1 1,0 1 0,0 0 0,0 0-1,1-1 1,0 1 0,1-1 13,5-8 76,2 1-1,-1 0 1,2 0 0,0 1-1,1 0 1,6-5-76,29-25 251,9-2-251,-10 8 29,14-15-270,48-39 416,-33 37-6189,-29 32 662,-39 21 3831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38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5250,'0'0'2972,"0"0"-1462,0 0-450,0 0 28,3 21-280,1 6-567,-1-4-55,-1-1 1,-1 1 0,0-1 0,-2 6-187,1 53 285,0-80-284,0 0 0,1-1 0,0 1 0,-1 0 0,1 0 0,-1 0 0,1-1 0,0 1 0,0 0 0,-1-1 0,1 1 1,0-1-1,0 1 0,0-1 0,0 1 0,0-1 0,-1 1 0,1-1 0,0 0 0,0 0 0,0 1 0,0-1 0,0 0 0,0 0 0,0 0 0,0 0 0,0 0 0,0 0 0,0 0 0,0-1 0,0 1-1,4 0-2,-1 0 0,1 0-1,-1-1 1,1 0 0,-1 0-1,1 0 1,2-1 2,5-5 4,0 0 0,-1-1 1,-1-1-1,1 0 0,-1 0 0,1-2-4,3-3 8,1 1-1,0 0 1,2 0-8,-8 7 4,0 1-1,1 0 1,-1 0 0,8-2-4,-13 6 3,1 0 1,-1 0-1,0 0 1,0 0 0,0 0-1,1 1 1,-1 0-1,0 0 1,1 0 0,-1 1-1,0-1 1,1 1-1,0 0-3,-3 0 3,-1 0 0,1 1-1,0-1 1,-1 0-1,1 1 1,-1-1 0,1 1-1,-1-1 1,0 1 0,0 0-1,1-1 1,-1 1-1,0 0 1,-1 0 0,1 0-1,0 0 1,-1 0-1,1 0 1,-1 0 0,1 0-1,-1 0 1,0 0-1,0 1-2,3 56 24,-3-52-14,1 24-4,0 10-876,-3-17-3773,-1-21 95,-4-3 1367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38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0 64,'0'0'1860,"0"0"2926,0 0-2732,0 0-1014,-23 18-466,7-7-473,8-6-44,-1 0 0,1 1 0,0 0 1,1 1-1,-1 0 0,1 0 0,1 0 1,-1 1-1,1 0 0,0 0 0,1 1 1,0-1-1,1 1 0,0 0 1,0 1-1,1-1 0,0 1 0,-2 7-57,-7 88 1294,4 1 0,6 65-1294,1-154 29,2 1 0,0-1 0,1 1 0,1-1 0,1 0 0,1 2-29,-4-14 0,0 0 0,1-1 0,0 1 1,0-1-1,1 1 0,-1-1 0,1 0 1,0 0-1,0 0 0,0 0 0,1 0 0,-1-1 1,1 0-1,0 1 0,0-1 0,0-1 1,0 1-1,0-1 0,1 1 0,-1-1 0,1 0 1,0-1-1,1 1 0,0 0-278,1-1 0,-1 0 0,1 0 1,-1 0-1,1-1 0,-1 0 0,1-1 0,-1 1 0,1-1 1,-1 0-1,1-1 0,-1 0 0,0 0 0,0 0 1,0 0-1,0-1 0,0 0 0,0-1 0,-1 1 0,0-1 1,1 0-1,0-1 278,-3 1-894,0 0 0,0 0 1,0 0-1,-1 0 0,1-1 0,0-3 894</inkml:trace>
  <inkml:trace contextRef="#ctx0" brushRef="#br0" timeOffset="1">841 235 1233,'0'0'4434,"0"0"-2113,157 16-1025,-137 24-95,-8 12-161,-9 8-63,-3 7-321,0 5-528,-5 0-16,-15-7-48,-5-5-64,10-49-3634,0-2-5474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50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11717,'0'0'0,"0"0"-32,0 0 32,0 0 48,0 0 96,169-33 49,-121 24 79,-6 2-128,-2 3-32,-11 4-48,-9 0-16,-5 0-32,-12 0-16,-3 0-2946,0 0-2464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51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1 6803,'0'0'1657,"0"0"-870,0 0-133,0 0 346,0 0-242,-7 3-454,-6 5-273,1 0 0,-1 0 1,1 1-1,1 1 0,0 0 1,0 1-1,-4 6-31,-23 29 80,-10 17-80,39-51 27,1 0 1,1 1 0,0 0 0,0 0 0,1 1 0,1 0 0,0 0-1,1 0 1,1 1 0,0-1 0,1 1 0,0 0 0,2 0-1,-1-1 1,2 1 0,1 8-28,-2-18 6,1 1-1,0-1 0,0 1 1,1-1-1,-1 0 0,1 0 1,0 1-1,1-1 1,-1-1-1,1 1 0,0 0 1,0-1-1,1 1 1,2 2-6,0-1 4,0-1 1,0 0 0,1 0-1,-1-1 1,1 0 0,0 0-1,0 0 1,1-1 0,4 2-5,9 1 8,0-1 0,1-1 0,-1 0 0,1-2 0,0 0 0,0-2 0,1 0-8,-11 0-155,-9 0 52,0 1-1,-1-1 1,1 0 0,0 0 0,-1 0 0,1 0 0,0 0 0,0-1 0,-1 1 0,1-1 0,-1 0 0,1 0 0,0 0 0,-1 0 0,0 0 0,1 0-1,-1-1 1,0 1 0,1-1 0,-1 1 0,0-1 0,0 0 103,5-12-7449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4:44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0 10757,'0'0'768,"0"0"-77,0 0-243,-21 0 227,-9 1-260,0 0 0,1 2-415,25-3 44,1 1-1,0-1 1,-1 1-1,1 0 0,0 1 1,0-1-1,0 0 1,0 1-1,0 0 1,0-1-1,0 1 1,1 0-1,-1 1 1,1-1-1,-1 0 1,1 1-1,0-1 0,0 1 1,0 0-1,0 0 1,0 0-1,1 0 1,-2 3-44,-2 3 107,-5 9-52,2 0 0,0 1 1,1 0-1,1 0 0,0 0 0,2 1 0,-2 12-55,2 5 62,1 0-1,2 0 1,2 27-62,0-59-7,0 0 0,-1 0 0,2 0 1,-1 0-1,0 0 0,1 0 0,0 0 0,0 0 0,1-1 0,-1 1 0,1-1 0,0 0 0,0 0 0,0 0 0,1 0 0,-1 0 0,1-1 0,0 1 0,0-1 1,4 2 6,-1 0-20,1-1 0,0 0 1,-1-1-1,1 0 1,0 0-1,1 0 1,-1-1-1,0-1 0,1 1 1,-1-1-1,1-1 1,1 0 19,10 1-145,19-2-564,-38 0 717,-1 0 1,1 1-1,-1-1 0,1 0 0,-1 0 1,0 0-1,1 0 0,-1 0 1,0 0-1,0 0 0,0 0 1,1 0-1,-1 0 0,0 0 0,0 0 1,-1 0-1,1 0 0,0 0 1,0 0-1,0 0 0,-1 0 0,1 0 1,0 0-1,-1 1 0,1-1 1,-1 0-1,1 0 0,-1 0-8,-3-3 36,0 0 0,-1 0 0,0 0 0,1 0 0,-1 1-1,0 0 1,0 0 0,-1 1 0,1-1 0,-1 1 0,1 0 0,-1 1 0,1-1-1,-1 1 1,-4 0-36,-17-2 185,1 1-1,-1 1 0,1 1-184,6 0 3,20 0-478,3 0-1606,33 0-3281,-18 0-41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4:44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0 401 9620,'0'0'1652,"0"0"-1548,0 0-181,23-11 218,75-39 0,-90 45-158,0-1 0,0 0 0,-1 0 0,1-1 0,-1 0 0,-1 0 0,1-1 0,-1 0 0,-1 0 0,1 0 0,-2-1 0,1 1 0,-1-1 0,0-1 0,-1 1 0,2-7 17,-4 14-10,5-22-23,0-1 1,-1-1-1,-2 1 1,0 0-1,-2-1 1,-1-23 32,-1 49 91,0 0 0,1 0 0,-1 0 0,0 0 0,1 0-1,-1 0 1,0 0 0,1 0 0,-1 0 0,0 0 0,1 0 0,-1 0 0,0 1 0,1-1 0,-1 0 0,0 0 0,1 1 0,-1-1 0,1 0 0,-1 1 0,1-1 0,-1 1-91,-3 5 44,1 0 1,0 1 0,0-1-1,1 1 1,0-1-1,0 1 1,0 0 0,1 2-45,-3 4 24,-10 57 118,2 0 1,-2 51-143,5 138-2080,9-251-439,0-8-1018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4:44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0 6979,'0'0'2164,"0"0"-611,0 0-540,-26 8-36,-23 8-155,-11 7-822,55-21 37,1 0 0,-1 0 0,1 1 0,-1 0 0,1 0 0,0 0 0,0 0 0,1 1 0,-1-1 0,0 1 0,1 0 1,0 0-1,0 0 0,1 1 0,-1-1 0,1 1 0,0-1 0,-2 5-37,2 1 23,-1 1 1,1 0-1,1-1 1,0 1-1,1 0 1,0 8-24,1-5 5,-1-10-17,-1 1 15,1 0 0,0 0 0,1 0 0,-1 0 0,1 0 0,0 0-1,1 2-2,-1-5-21,0 0 0,0-1 0,0 1-1,0-1 1,0 0 0,0 1 0,0-1 0,0 0-1,0 0 1,1 0 0,-1 1 0,0-1-1,1-1 1,-1 1 0,1 0 0,0 0-1,-1 0 1,1-1 0,-1 1 0,1-1-1,0 1 1,-1-1 0,1 0 0,0 0 21,8 2-717,0-1 1,0-1 0,0 0 0,1 0-1,-1-1 1,1 0 716,-6 0-349,-1 1-1,1-1 1,0-1-1,-1 1 1,1-1-1,-1 1 0,1-1 1,-1-1-1,0 1 1,0 0-1,0-1 1,2-2 349,6-12-2831</inkml:trace>
  <inkml:trace contextRef="#ctx0" brushRef="#br0" timeOffset="1">258 155 896,'0'0'2444,"0"0"-654,0 0-613,0 0-110,0 0 32,1-4 0,-1 3-963,0-16 987,0 17-1104,0 0 1,0 0 0,0 1 0,0-1 0,-1 0-1,1 0 1,0 0 0,0 0 0,0 1-1,0-1 1,0 0 0,0 0 0,-1 0 0,1 0-1,0 0 1,0 0 0,0 1 0,0-1 0,0 0-1,-1 0 1,1 0 0,0 0 0,0 0-1,0 0 1,-1 0 0,1 0 0,0 0 0,0 0-1,0 0 1,-1 0 0,1 0 0,0 0 0,0 0-1,0 0 1,0 0 0,-1 0 0,1 0-1,0 0 1,0 0 0,0 0 0,-1-1 0,1 1-1,0 0 1,0 0 0,0 0 0,0 0-1,0 0 1,-1 0 0,1-1 0,0 1 0,0 0-1,0 0 1,0 0 0,0 0 0,0 0 0,0-1-1,0 1 1,-1 0 0,1 0 0,0 0-1,0-1-18,-4 9-30,0 0 1,1 0-1,0 1 1,0-1 0,0 1-1,1-1 1,1 1-1,-1 0 1,1 0 0,1 0-1,0 0 1,0 0-1,1 0 1,1 5 28,-2-13-256,0 0 72,0 0 1,0 0-1,0 0 0,0 0 0,1 0 0,-1 0 1,0 0-1,0 0 0,1 0 0,-1 0 1,1-1-1,-1 1 0,1 0 0,-1 0 0,1 0 1,-1-1-1,1 1 0,0 0 0,-1-1 0,1 1 1,0-1-1,0 1 0,0 0 0,-1-1 0,1 0 1,0 1 183,7 1-3741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4:45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2721,'108'56'4365,"-87"-45"-2575,-21-11-757,0 0 279,0 0-213,0 0-592,0 0-424,0 0-128,3-1 6,1 0 1,-1 1 0,0 0-1,0 0 1,1 0 0,-1 0-1,0 0 1,4 1 38,5 0-32,-6-2 28,0 1 1,1 0-1,-1 0 1,0 0-1,1 1 1,-1 0-1,0 0 1,0 1-1,0 0 1,0 0-1,0 0 1,0 1-1,-1 0 1,1 0-1,-1 0 1,1 1 3,-1 0-40,-2-1 33,1 0 0,0 0-1,1 0 1,-1 0 0,0 0-1,1-1 1,-1 0 0,1 0-1,0 0 1,0 0 0,0-1-1,0 0 1,0 0 0,0 0-1,5-1 8,166 0-523,-173 1 526,-1-1 0,0 0 0,1 1-1,-1-1 1,1 1 0,-1 0-1,0-1 1,0 1 0,0 0 0,1 1-1,-1-1 1,0 0 0,0 0-1,0 1 1,-1 0 0,1-1 0,0 1-1,-1 0 1,1 0 0,-1 0-1,1 0-2,0 1-34,0 1 0,0-1 0,0 1 0,0-1 0,-1 1 0,0 0 0,0 0 0,0-1 0,0 1-1,0 0 1,-1 0 0,1 3 34,-1 8-2881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14:15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33 316 7475,'0'0'1305,"0"0"-1081,0 0-120,17-20 38,52-64-22,-66 80-107,0 1 1,0-1 0,-1-1 0,1 1 0,-1 0-1,0-1 1,0 1 0,0-1 0,0 0-1,-1 1 1,0-1 0,0 0 0,0 0 0,-1 0-1,0 0 1,0 0 0,0 0 0,0 0 0,-1 0-14,0-15 50,0-61 865,1 80-871,0 0 0,-1 0 1,1 0-1,-1 0 0,1 0 1,-1 0-1,1 0 0,-1 1 0,0-1 1,0 0-1,1 0 0,-1 0 0,0 1 1,0-1-1,0 0 0,0 1 1,1-1-1,-1 1 0,0-1 0,0 1 1,0 0-1,0-1 0,-1 1 1,1 0-1,0 0 0,0-1 0,0 1 1,0 0-1,0 0 0,0 0-44,-2 0 93,-1 0 0,1 0 0,0 0 0,0 0 0,0 1-1,0-1 1,0 1 0,0 0 0,0-1 0,-3 3-93,1 1 29,0 0 0,1 0 0,-1 1 0,1 0 1,0 0-1,0 0 0,0 1 0,1-1 0,0 1 0,0 0 0,0 0 1,1 0-1,0 0-29,-4 10 30,0 1 0,2-1 0,0 1 1,0 0-1,2 1 0,-1 10-30,2 18 168,3 42-168,-2-83 1,1 0 0,-1 0 0,1 0 0,0 0 0,1 0 0,-1-1 1,1 1-1,0 0 0,0-1 0,0 1 0,1-1 0,0 0 0,-1 1 0,1-1 0,1-1 0,-1 1 0,1 0 0,-1-1 0,1 0 0,0 0 0,1 1-1,3 0-72,-1 0 0,0-1-1,1 0 1,0 0 0,-1 0-1,1-1 1,0-1 0,0 1 0,1-1-1,-1-1 1,0 1 0,0-1-1,1-1 73,29-1-3108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4:46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2 8020,'0'0'2217,"0"0"-1550,-1 21-561,0-4-93,-4 53 86,-3 0-99,2-21 19,2 1 0,2 7-19,2-55-112,0-13-1225,-2-50 1053,0 29 446,2 0-1,0 0 0,3 0 1,0 0-1,8-26-161,-11 56 20,1-1-1,0 1 1,0-1-1,0 1 1,0 0 0,0-1-1,0 1 1,1 0-1,-1 0 1,1 0 0,-1 0-1,1 0 1,0 1-1,0-1 1,0 0-1,0 1 1,0-1 0,0 1-1,1 0 1,-1 0-1,0 0 1,1 0 0,-1 0-20,5-1-15,-1 1 0,1 0 1,-1 1-1,1 0 0,-1 0 1,1 0-1,-1 1 1,4 0 14,-8-1 1,0 1 1,0 0-1,0 0 1,0-1 0,0 1-1,0 1 1,0-1 0,0 0-1,-1 0 1,1 1-1,0-1 1,-1 1 0,1-1-1,-1 1 1,1 0 0,-1-1-1,0 1 1,0 0 0,0 0-1,0 0 1,0 0-1,0 0 1,0 0 0,-1 0-1,1 0 1,-1 1 0,1-1-1,-1 0 1,0 0-2,2 13 34,-1 1 0,0-1 0,-1 0 0,0 1-34,-1 0 46,1 20-20,-1-7-14,2 0 0,1 1-1,1 1-11,-1-20 18,-1 0 0,0 0-1,0 1 1,-1-1 0,0 0 0,-3 11-18,2-17 94,0 0 1,0 0-1,-1 1 1,0-1-1,0 0 0,-1-1 1,1 1-1,-1 0 1,0-1-1,0 1 1,0-1-1,-1 0 1,0 0-1,0 0 1,0 0-95,-8 5 274,0 1 1,0-2 0,-1 1 0,0-2 0,0 0-1,-3 1-274,16-8-3212,2 0-1443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4:47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25 7972,'0'0'1865,"0"0"-251,0 0-395,-23 5-152,-69 17-421,91-22-630,-1 1 1,0-1 0,1 1-1,-1-1 1,1 1 0,-1 0-1,0-1 1,1 1 0,0 0-1,-1 0 1,1 0 0,-1 0-1,1 1 1,0-1 0,0 0-1,0 0 1,0 1-17,0-1 3,1 0-1,0 0 1,-1 0 0,1 0-1,0 0 1,0 0 0,0 0-1,0 0 1,0 0 0,0 0-1,0 0 1,0 0 0,1 0-1,-1 0 1,0 1-3,2 5 5,0 38 54,2-1-1,8 35-58,-4-32-735,-2 1 0,-2 15 735,-3-32-887,0 5-2793,-3 34 3680,2-69 3,0 0 0,0-1 0,0 1 1,0 0-1,0 0 0,0-1 0,0 1 0,0 0 1,0 0-1,0 0 0,-1-1 0,1 1 0,0 0 1,-1-1-1,1 1 0,0 0 0,-1-1 1,1 1-1,-1 0 0,1-1 0,-1 1 0,1-1 1,-1 1-1,1-1 0,-1 1 0,0-1 0,1 1 1,-1-1-1,0 0 0,1 1 0,-1-1 1,0 0-1,0 1 0,1-1 0,-1 0 0,0 0 1,0 0-1,1 0 0,-1 0 0,0 0 0,0 0 1,0 0-1,1 0 0,-1 0-3,1 0 395,-1-9-350,2 0-1,-1 0 1,2 1 0,-1-1-1,1 0 1,0 1 0,1-1-1,0 1 1,0 0 0,1 0-1,0 0 1,0 0 0,1 0 0,0 1-1,0 0 1,5-5-45,82-90 137,-59 67-103,0-1 1,-3-2-1,22-35-34,-50 70 52,0 0-1,0-1 1,0 1 0,-1 0-1,0-1 1,1 1-1,-1 0 1,0-1 0,-1 0-1,1 1 1,-1-1 0,0 1-1,1-1 1,-2 0-1,1 1 1,0-1 0,-1-3-52,-1 4 175,1 0 1,0 0 0,-1 0 0,1 1 0,-1-1-1,0 0 1,0 1 0,0-1 0,0 1 0,-1-1-1,1 1 1,0 0 0,-1 0 0,0 0 0,1 1-1,-1-1 1,0 1 0,-2-2-176,-60-22 888,65 25-936,0 0 0,0 0 1,-1-1-1,1 1 0,0 0 0,0 0 0,0 0 0,-1 0 0,1-1 0,0 1 0,0 0 0,0 0 0,0 0 0,-1-1 1,1 1-1,0 0 0,0 0 0,0 0 0,0-1 0,0 1 0,0 0 0,0 0 0,0-1 0,0 1 0,0 0 1,0 0-1,0-1 0,0 1 0,0 0 0,0 0 0,0-1 0,0 1 48,0-2-2455,0 0-2078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4:47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10 302 9108,'0'0'2457,"11"-20"-1950,2-3-497,1-2 10,-1-1 1,-1 1 0,5-19-21,-12 32 18,1-2 6,-1-1 1,-1 1-1,0-1 0,0 0 0,-1 0 0,-1 0 0,0-8-24,-25 22 2126,21 2-2098,0 0 0,0 0-1,1-1 1,-1 1 0,0 0 0,1 1-1,-1-1 1,1 0 0,-1 0 0,1 1-1,0-1 1,0 0 0,-1 1 0,1 0-1,0-1 1,0 1 0,1 0 0,-1-1-1,0 1 1,0 0 0,1 0-1,-1 0 1,1-1 0,-1 2-28,-1 4 63,-13 34-33,3 1 1,1 0-1,2 1 1,2 0-1,2 2-30,-3 63-3597,5 49 3597,3-153-223,0 0 0,0 0 0,1 0 0,-1 0 0,1 0 0,0 0 0,0 1 223,0-4-205,-1 0 0,1 0 0,-1 0 1,1 0-1,-1 0 0,1 0 0,0-1 0,-1 1 0,1 0 0,0 0 0,0-1 0,0 1 0,0 0 0,-1-1 0,1 1 0,0-1 0,0 1 0,0-1 0,0 1 1,0-1-1,0 0 0,0 0 0,1 1 0,-1-1 0,0 0 0,0 0 0,0 0 0,1 0 205,8 0-3946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4:48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8324,'0'0'1659,"0"0"-322,0 0-222,0 0-53,0 0-507,-18 3-267,-54 14-51,71-17-231,0 0-1,0 0 0,0 1 0,0-1 0,0 0 0,0 0 1,0 1-1,0-1 0,0 1 0,0-1 0,1 1 0,-1-1 1,0 1-1,0-1 0,0 1 0,1 0 0,-1-1 1,0 1-1,1 0 0,-1 0 0,0-1 0,1 1 0,-1 0 1,1 0-1,-1 0 0,1 0 0,0 0 0,-1 0 0,1 0 1,0 0-1,0 0 0,0 0 0,-1 0 0,1 0 0,0 0 1,0 0-1,1 0 0,-1 0 0,0 0 0,0 0 1,0 0-1,1 0 0,-1 0-5,1 5-7,-1-4 4,0 0 0,0 0 0,0 0 0,0 0 0,0-1 0,1 1 0,-1 0 0,0 0-1,1 0 1,-1-1 0,1 1 0,0 0 0,0-1 0,0 1 0,0 0 0,0-1 0,0 1-1,0-1 1,0 1 0,1-1 0,0 1 3,1 0-33,1 0 1,0 0-1,0-1 0,0 0 0,0 1 1,0-1-1,0 0 0,0-1 0,4 1 33,9 0-124,-16-1 103,1 0-1,0 0 1,0 0 0,0 0 0,-1 0-1,1 0 1,0 0 0,0 0-1,0 1 1,-1-1 0,1 1 0,0 0-1,-1-1 1,1 1 0,0 0-1,-1 0 1,1 0 0,-1 0 0,1 0-1,-1 0 1,0 0 0,1 1-1,-1-1 1,0 0 0,0 1 0,0-1-1,0 1 1,1 0 21,-1 1 1,0-1 0,0-1 0,1 1 0,-1 0 0,1 0 0,-1 0 0,1-1 0,0 1 0,0-1 0,0 1 0,0-1 0,0 0 0,0 0 0,0 0 0,0 0 0,0 0 0,0 0 0,1-1-1,-1 1 1,1-1-1,51 8-230,74-8 9,-67-1 117,37 4 104,-83-1 53,0 2-1,0-1 1,0 2 0,0-1 0,-1 2 0,0 0-1,0 1 1,0 1 0,-1 0 0,8 6-53,-10-2-2052,-5 1-5519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4:3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1 357 11637,'0'0'497,"0"0"-383,0 0 124,10-21-49,-8 17-177,79-156 272,-60 123-246,-5 7 167,1 1 1,2 0-1,10-11-205,-29 40 6,1-1 1,-1 1-1,0-1 0,1 1 1,-1 0-1,0-1 0,1 1 1,-1 0-1,0-1 1,1 1-1,-1 0 0,1-1 1,-1 1-1,0 0 0,1 0 1,-1-1-1,1 1 0,-1 0 1,1 0-1,-1 0 1,1 0-1,-1 0 0,1-1 1,-1 1-1,1 0 0,-1 0 1,1 0-1,-1 1 0,1-1 1,-1 0-1,1 0 1,-1 0-1,1 0 0,-1 0 1,1 1-1,-1-1 0,1 0 1,-1 0-1,1 1 0,-1-1 1,0 0-1,1 1 1,-1-1-1,0 0 0,1 1 1,-1-1-1,1 1-6,11 22 216,-11-20-163,15 39 203,-1 1-1,-2 1 1,-2 0-1,0 12-255,-7-27-2636,-2 0 0,0 15 2636,-2-41-7126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4:36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10661,'0'0'1657,"0"0"-1193,0 0-275,0 0 337,0 0 525,31-5-157,104-14-401,-80 14-159,0 2 0,44 5-334,-23-1 69,-20-1-491,-56 0-1080,0 0-2985,0 0-5630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21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0 333 10389,'0'0'504,"0"0"-635,0 0 3,23 5 134,77 16 55,-91-19-56,0-1 1,1 0 0,-1 0-1,0-1 1,1-1-1,-1 1 1,0-1-1,1-1 1,-1 0 0,0 0-1,0-1 1,0 0-1,-1-1 1,1 1-1,-1-2 1,0 1-1,3-3-5,0-2 20,-1 0-1,0 0 0,0-1 0,-1-1 0,0 1 0,-1-1 0,0-1 0,-1 0 0,0 0 0,1-5-19,-2 3 41,-1-1 1,0-1-1,-2 1 0,0-1 0,0 0 0,-1 0 0,-1 1 0,-1-1 1,0 0-1,-1 0-41,1-4 127,0 20-117,0-1-1,0 1 0,0-1 1,0 1-1,0-1 1,0 1-1,0-1 0,-1 1 1,1-1-1,0 1 1,0-1-1,0 1 0,0-1 1,-1 1-1,1-1 1,0 1-1,-1-1 0,1 1 1,0 0-1,-1-1 1,1 1-1,0 0 1,-1-1-1,1 1 0,0 0 1,-1-1-1,1 1 1,-1 0-1,1 0 0,-1-1 1,1 1-1,-1 0 1,1 0-1,-1 0 0,1 0 1,-1 0-1,1 0 1,-1 0-1,1 0 0,-1 0 1,1 0-1,-1 0 1,1 0-1,-1 0 0,1 0 1,-1 0-1,1 1 1,-1-1-1,1 0 0,-1 0 1,1 0-1,0 1 1,-1-1-1,1 0 0,-1 1 1,1-1-1,0 0 1,-1 1-1,1-1 0,0 1 1,-1-1-1,1 0 1,0 1-10,-4 6 31,1 0 0,0 0 0,1 0 0,0 1 1,0-1-1,0 1 0,1 4-31,-3 8 14,-2 3 26,-68 299-348,42-206-1295,-35 82 1603,61-181-143,4-10 78,0-1 0,0 1 0,-1-1 1,1 0-1,-2 0 0,1 0 0,0 0 0,-1-1 1,0 1-1,-1-1 0,-4 4 65,9-8 13,0-1 1,0 0-1,-1 0 1,1 1-1,0-1 0,-1 0 1,1 0-1,0 0 0,0 0 1,-1 0-1,1 0 0,0 1 1,-1-1-1,1 0 1,0 0-1,-1 0 0,1 0 1,0 0-1,-1 0 0,1 0 1,0 0-1,-1 0 0,1 0 1,0-1-1,-1 1 1,1 0-1,0 0 0,-1 0 1,1 0-1,0 0 0,0-1 1,-1 1-1,1 0 0,0 0 1,0 0-1,-1-1 1,1 1-1,0 0 0,0 0 1,-1-1-1,1 1 0,0 0 1,0-1-1,0 1 0,0 0 1,0-1-1,0 1 1,-1 0-1,1-1 0,0 1 1,0 0-1,0-1 0,0 1 1,0 0-1,0-1-13,0-22 83,0 19-34,-1-3-26,1 0 1,1-1-1,-1 1 0,1 0 0,1 0 0,-1 0 1,1 0-1,0 0 0,1 1 0,-1-1 1,1 1-1,1-1 0,-1 1 0,1 0 1,0 0-1,1 1 0,2-4-23,15-16-90,1 0 0,2 2-1,0 1 1,1 0 0,15-7 90,-25 19-2734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21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5042,'0'0'2151,"0"0"-1546,0 0-503,2 26-62,8 84-11,-7-11 15,-3-67-37,-1-31-55,1 1 1,1-1-1,-1 1 1,0-1 0,0 1-1,0-1 1,1 1-1,-1-1 1,1 0 0,-1 1-1,1-1 1,0 0-1,-1 1 1,1-1 0,0 0-1,0 0 1,0 1-1,0-1 1,0 0 0,0 0-1,0 0 1,0 0-1,1-1 1,-1 1-1,1 0 48,0 0-74,0 0 1,0-1-1,0 1 0,0-1 0,0 1 0,0-1 0,0 0 0,0 0 0,0 0 0,1 0 0,-1-1 0,0 1 0,0 0 0,0-1 0,0 1 0,0-1 0,0 0 0,-1 0 0,3-1 74,3-2-99,-1-1 0,0 0-1,0-1 1,0 1 0,0-1-1,-1 0 1,4-6 99,24-25-41,-25 29 74,0 1 1,0 1 0,1-1 0,0 2-1,0-1 1,0 1 0,1 0-1,0 1 1,0 0 0,0 1-1,0 0 1,0 0 0,1 1-1,-1 0 1,1 1 0,2 1-34,-13 0 2,0 0 22,0-1 0,1 1 0,-1 0 0,0 0 0,0 0 1,0 0-1,0 0 0,0 0 0,1 0 0,-1 0 0,0 0 0,0 0 0,0 0 0,0 1 0,1-1 0,-1 0 0,0 0 0,0 0 0,0 0 1,0 0-1,0 0 0,0 0 0,1 0 0,-1 0 0,0 0 0,0 0 0,0 1 0,0-1 0,0 0 0,0 0 0,0 0 0,0 0 0,0 0 1,0 1-1,1-1 0,-1 0 0,0 0 0,0 0 0,0 0 0,0 0 0,0 1 0,0-1 0,0 0 0,0 0 0,0 0 0,0 0 0,0 0 0,0 1 1,0-1-1,0 0 0,-1 0 0,1 0 0,0 0 0,0 0 0,0 1 0,0-1 0,0 0 0,0 0-24,0 5 432,0 36 1637,-5 27-2069,4-54-202,-2 0 0,1 0 1,-2 0-1,0-1 0,0 1 0,-2-1 0,0 1 202,-1-2-3812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3:22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6947,'0'0'1089,"0"0"-289,0 0-528,-95 190 208,78-94 1,5 3 191,4-3-144,8-6-192,0-17-192,0-12-112,8-16-32,14-16 0,0-9-80,3-13-1552,-17-7-1346</inkml:trace>
  <inkml:trace contextRef="#ctx0" brushRef="#br0" timeOffset="1">736 231 2929,'0'0'1809,"0"0"-224,132 65-369,-120-6-143,-12 5 143,0 6-31,0 6-321,-24 0-511,-6 0-193,-5-2-112,18-58-48,4-5-2770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4:57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 6259,'0'0'1705,"-21"1"-233,-8-2-889,-2 1 618,1 1 1,-2 1-1202,32-2 63,-1 0 1,0 0-1,1 0 1,-1 0-1,0 0 0,1 0 1,-1 0-1,1 0 1,-1 0-1,0 0 1,1 1-1,-1-1 1,1 0-1,-1 0 1,0 1-1,1-1 1,-1 0-1,1 1 0,-1-1 1,1 0-1,-1 1 1,1-1-1,-1 1 1,1-1-1,0 1 1,-1-1-1,1 1 1,0 0-1,-1-1 0,1 1 1,0-1-1,0 1 1,-1 0-1,1-1 1,0 1-1,0-1 1,0 1-1,0 0 1,0-1-1,0 1 1,0 0-1,0-1 0,0 1 1,0 0-1,0-1 1,0 1-1,1-1 1,-1 1-1,0 0 1,0-1-1,1 1-63,1 3-12,0 0-1,0-1 1,0 1 0,1-1-1,-1 1 1,1-1 0,0 0-1,3 3 13,15 11 96,1-1-1,1-1 0,1-1 1,0-1-1,1 0 1,0-2-1,24 7-95,20 3 170,0-3 1,36 4-171,-15-8 107,2-4 0,-1-4 1,1-4-1,47-6-107,-101-1 57,-1-1 0,0-2 0,17-6-57,-24 5-649,1 2 0,0 0 0,0 3 0,24-1 649,-49 5-4687,-6 0-3021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14:17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8900,'0'0'990,"0"0"-670,0 0-195,0 0 105,0 0-142,-4 8-37,-2 7-51,1 0 0,0 1 0,1 0 1,1 0-1,1 0 0,0 0 0,1 9 0,-1 32 76,5 37-76,-2-91-3,-1 0-1,1 0 1,-1-1-1,1 1 1,0 0-1,0-1 1,0 1 0,1-1-1,-1 1 1,1-1-1,-1 1 1,1-1 0,0 0-1,0 0 1,0 0-1,0 0 1,0 0 0,0 0-1,1 0 1,-1-1-1,1 1 1,-1-1 0,1 0-1,-1 0 1,1 0-1,0 0 1,-1 0 0,1-1-1,2 1 4,12 2-35,-1 0 0,0-1 1,1-1-1,12-1 35,-24 0-18,3-1-69,-1 0 1,1 0-1,-1-1 0,0 1 1,0-2-1,0 1 1,0-1-1,0 0 0,0 0 1,-1-1-1,1 0 0,-1 0 1,0 0-1,0-1 1,-1 0-1,5-5 87,11-13-543,0-1-1,-2-1 1,8-13 543,-8 11-111,-7 10-47,-2 2 34,0 1 0,1 0 0,1 1 0,3-2 124,-15 15 21,0 0-1,0 0 0,0 0 0,0-1 0,0 1 1,1 0-1,-1 0 0,0 0 0,0 0 0,0 0 1,0 0-1,0-1 0,1 1 0,-1 0 0,0 0 0,0 0 1,0 0-1,0 0 0,1 0 0,-1 0 0,0 0 1,0 0-1,0 0 0,1 0 0,-1 0 0,0 0 1,0 0-1,0 0 0,0 0 0,1 0 0,-1 0 1,0 0-1,0 0 0,0 0 0,1 0 0,-1 0 1,0 0-1,0 1 0,0-1 0,0 0 0,0 0 0,1 0 1,-1 0-1,0 0 0,0 0 0,0 1 0,0-1 1,0 0-1,0 0 0,0 0 0,0 0 0,1 0 1,-1 1-1,0-1 0,0 0 0,0 0 0,0 0 1,0 1-1,0-1 0,0 0 0,0 0 0,0 0 1,0 0-1,0 1 0,0-1-20,0 17 2199,0-11-1677,-2 51 290,0-36-739,1 1 0,2 0 0,0 0 0,1-1 0,3 15-73,-4-31 1,1 0-1,0 0 1,0 0 0,0 0 0,1-1-1,-1 1 1,1 0 0,0-1 0,0 0-1,1 0 1,-1 0 0,1 0 0,0 0-1,0-1 1,0 0 0,1 0 0,-1 0-1,1 0 1,-1-1 0,6 3-1,-4-3-597,-1 0 1,1-1-1,0 1 0,0-1 0,0-1 1,0 1-1,4-1 597,11 0-7697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5:13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41 9092,'0'0'737,"0"0"-612,0 0-50,28-8 5,90-21 18,-114 28-90,1 0 0,-1 1-1,1-1 1,-1 1 0,1 0 0,-1 0-1,1 0 1,-1 1 0,0 0-1,1 0 1,-1 0 0,4 1-8,-5 0 12,1 0 1,-1 0-1,0 1 0,0-1 1,0 1-1,0-1 0,-1 1 1,1 0-1,1 2-12,1 1 23,0 0 1,0 1-1,0 0 1,-1 1 0,1-1-1,-2 1 1,1 0 0,-1 0-1,0 0 1,-1 0-1,0 0 1,0 2-24,2 14 53,-2-1 0,-1 0 0,0 10-53,-2-29 19,1-1-1,-1 1 1,0-1-1,0 0 1,0 0 0,0 1-1,0-1 1,-1 0 0,0 0-1,1 0 1,-1 0 0,0-1-1,0 1 1,-1 0-1,1-1 1,-1 1 0,1-1-1,-1 0 1,0 0 0,1 0-1,-1 0 1,0-1 0,-1 1-20,-4 4 235,7-5-208,0 0 0,1 0 0,-1 1 1,0-1-1,0 0 0,1 1 1,-1-1-1,1 1 0,0-1 0,-1 0 1,1 1-1,0-1 0,0 1 0,0-1 1,0 1-1,0-1 0,0 1 0,0-1 1,0 1-1,1-1-26,-1 6 38,1 48 52,1-28-79,-2-1-1,0 1 1,-2-1 0,-2 3-11,2-21 12,0 0 1,-1 0-1,0 0 0,0-1 0,-1 1 1,0-1-1,0 0 0,0 0 1,-1 0-1,-1-1 0,1 0 1,-1 0-1,0 0 0,0 0 1,0-1-1,-1 0 0,0-1 0,-3 2-12,-10 5 239,-1 0-1,0-2 0,0-1 1,-1 0-1,0-2 0,-12 2-238,42-11-76,-1 0 0,0 0 0,1-1 0,-1 0 0,0 0 0,-1-1 0,1 0 0,3-4 76,11-7-280,67-51-9626,41-42 9906,-60 44-2092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5:13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93 7363,'0'0'1700,"0"0"-502,-15 22-347,-14 22-30,-5 11-821,30-48 75,1 1 0,-1 0-1,1-1 1,1 1 0,-1 0-1,1 1 1,1-1 0,0 0-1,0 0 1,0 1 0,1-1 0,0 0-1,1 1-74,0 12 126,-2-9-73,1 0-1,1 1 1,1-1-1,-1 0 1,2 0-1,0 0 1,2 5-53,-4-13 5,1 0 0,0 0 0,0-1 0,0 1 1,0-1-1,1 1 0,0-1 0,-1 0 0,1 0 0,0 0 0,1 0 0,-1 0 0,0-1 1,1 1-1,0-1 0,-1 0 0,1 0 0,0-1 0,0 1 0,0-1 0,0 0 0,0 0 1,2 1-6,0-1-1,0 0 1,0 0-1,0 0 1,0 0-1,1-1 1,-1 0-1,0-1 1,0 1-1,0-1 1,0 0-1,0-1 1,0 1-1,0-1 1,0 0-1,0-1 1,-1 0-1,1 0 1,-1 0-1,0 0 1,0-1-1,0 0 1,0 0-1,-1 0 1,1 0-1,-1-1 1,0 0-1,0 0 1,-1 0-1,0 0 1,0 0-1,0-1 1,0-1 0,7-16 36,-1 0 1,-1 0 0,-1-1 0,-1 0 0,-1-1 0,-2 1 0,0-1-1,-2 1 1,0-1 0,-2 0 0,-1-5-37,2 24 34,-1 1-1,1-1 1,-1 0-1,-1 1 1,1-1-1,-1 1 1,0 0-1,0 0 1,-1-1-1,1 1 1,-1 0-1,0 1 1,-1-1-1,1 1 1,-1-1-1,0 1 1,0 0-1,0 0 1,0 1-1,-1-1-33,-2 0 116,0-1-1,-1 1 0,0 1 0,1 0 1,-1 0-1,0 0 0,0 1 1,-1 0-1,1 1 0,0 0 0,-1 0 1,1 1-1,-1 0-115,8 0-6,0 0 0,0 0 0,0-1-1,1 2 1,-1-1 0,0 0 0,0 0 0,1 0 0,-1 0 0,0 0 0,0 1-1,1-1 1,-1 0 0,0 1 0,1-1 0,-1 0 0,0 1 0,1-1-1,-1 1 1,1-1 0,-1 1 0,0-1 0,1 1 0,-1 0 0,1-1 0,0 1-1,-1-1 7,1 2-116,0-1-1,-1 0 0,1 0 1,0 1-1,0-1 0,0 0 0,0 0 1,0 0-1,0 1 0,1-1 1,-1 0-1,0 0 0,1 1 1,-1-1-1,0 0 0,1 1 117,12 12-3967,2-5-3354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5:13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10533,'0'0'1969,"0"0"-1441,-30 209-384,-2-68-144,9-76-576,1-5-7860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5:16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79 144,'0'0'6352,"0"0"-4780,0 0-1351,0 0-160,0 0 4,0 0-1,9-12 34,29-36-7,-36 45-85,1 1 0,0 1 0,0-1 0,0 0 0,0 1 0,0-1 1,0 1-1,0 0 0,0 0 0,0 0 0,1 0 0,-1 1 0,0-1 0,1 1 0,-1 0 0,0 0 0,1 0 0,-1 1 1,0-1-1,1 1-6,13 0 59,-15-1-41,1 0-1,0 0 1,-1 1-1,1-1 1,-1 1-1,1 0 1,-1 0-1,1 0 1,-1 0-1,0 0 1,1 0-1,-1 1 1,0-1-1,0 1 1,0-1-1,0 1 1,0 0-1,0 0 1,0 0-1,-1 0 1,1 0-1,-1 0 1,0 1-1,1-1 1,-1 0-1,0 1 1,0-1-1,0 1 1,-1-1-1,1 1 1,0 0-18,2 12 53,-1-1 0,0 1 0,-1 0 0,-1-1 0,0 3-53,0-12 6,0 10 15,-1 1-1,-1-1 0,0 1 1,-1-1-1,-1 0 1,0 0-1,-1 0 1,-1 0-1,0-1 1,-1 0-1,0 0 1,-4 3-21,-12 18 526,-1-1 1,-27 29-527,51-63 28,0 0 0,0 0 0,0 0-1,0 0 1,0 1 0,0-1 0,0 0-1,0 0 1,0 0 0,0 0 0,0 1-1,0-1 1,0 0 0,0 0 0,0 0-1,0 0 1,0 0 0,0 1 0,1-1-1,-1 0 1,0 0 0,0 0 0,0 0-1,0 0 1,0 1 0,0-1 0,0 0-1,0 0 1,1 0 0,-1 0 0,0 0-1,0 0 1,0 0 0,0 0 0,0 1-1,1-1 1,-1 0 0,0 0 0,0 0-1,0 0 1,0 0 0,1 0 0,-1 0-1,0 0 1,0 0 0,0 0 0,0 0-1,1 0 1,-1 0 0,0 0 0,0 0-1,0 0 1,0 0 0,0-1 0,1 1-28,13 1-202,-12-1 318,147 0 1411,-83 0-3449,-61-1-3192,-2-3 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5:17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1265,'0'0'4081,"0"0"-2661,0 0-1081,0 0-185,0 0 214,0 0 118,7-19-142,1-2-245,0 1 0,9-14-99,-15 31 11,0 1-1,1-1 1,-1 1 0,0 0 0,1 0 0,-1 0 0,1 0 0,0 0 0,-1 1 0,1-1 0,0 1 0,0 0 0,0 0 0,0 0 0,0 0 0,0 0-1,0 1 1,1-1 0,-1 1 0,0 0 0,0 0 0,0 0 0,0 1 0,1-1 0,-1 1 0,0-1-11,11 1 38,-11-1-14,1 0 0,-1 0-1,0 0 1,1 0 0,-1 1-1,1-1 1,-1 1 0,0 0-1,1 0 1,-1 0 0,0 1-24,-1-1 13,-1 0 0,1 1 1,-1-1-1,0 1 0,0-1 0,1 1 1,-1-1-1,0 1 0,-1 0 0,1-1 1,0 1-1,0 0 0,-1 0 1,1 0-1,-1 0 0,1-1 0,-1 1 1,0 0-1,0 0 0,0 0 0,0 0-13,2 13 59,-1 0 0,-1 1 0,0-1 0,-1 0 0,-1 0 0,0 0 0,-1 0 0,-1 0 0,0 0 0,-3 6-59,-47 88 57,27-57 286,-17 46-343,41-90 220,1 1 0,-1-1 0,1 1 0,1 0 0,0-1 0,0 1 0,1 6-220,0-14 25,0 1 1,1 0 0,-1 0 0,1-1 0,-1 1 0,1-1 0,0 1 0,0 0 0,0-1 0,-1 1 0,2-1-1,-1 1 1,0-1 0,0 0 0,0 0 0,1 1 0,-1-1 0,0 0 0,1 0 0,-1 0 0,1 0 0,0-1-1,-1 1 1,1 0 0,0 0-26,51 15 429,-35-11-257,7 3-53,-12-4-256,1 1 1,-1-2-1,1 0 0,0-1 0,0 0 0,6-1 137,-19-1-144,-1 1-92,1-1-1,0 0 0,0 0 1,-1 0-1,1 0 1,0 0-1,0 0 0,-1 0 1,1 0-1,0 0 0,-1 0 1,1 0-1,0-1 1,0 1-1,-1 0 0,1 0 1,0-1-1,-1 1 0,1 0 1,-1-1-1,1 1 1,0-1-1,-1 1 0,1-1 1,-1 1-1,1-1 0,-1 1 1,0-1-1,1 0 1,-1 1-1,1-1 0,-1 0 1,0 1-1,0-1 0,1 0 1,-1 1 236,3-15-2825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5:17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8180,'0'0'800,"0"0"-416,0 0-64,0 0 65,-64 179-337,41-108 64,3-1-112,13-50-4450,-3-5-609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5:21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10005,'0'0'784,"0"0"-784,0 0-32,0 0 32,134 11 256,-79-11 224,2 0-48,-3 0-191,-1 0-129,-9-5-32,-4 1-16,-10-5-64,-10 0 0,-20 2-2177,0-4-3650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5:22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7219,'0'0'1265,"0"0"-1121,0 0-80,0 0-64,0 0 688,0 0 689,92 100-449,-75-46-495,-7 4-289,-10 0 0,0 1 0,-7-1-16,-25-4-64,-11-10 0,-6-8-48,-4-18-16,31-18-2465,2-4-4098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5:46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0 704,'0'0'128,"0"0"-64,0 0-64,0 0-32,0 0 16,0 0-16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5:47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677 0 32,'0'0'32,"0"0"0,-12 4-8,-91 42 5,64-29-4,-1-3 0,0 0 0,-27 3-25,52-12 5,0 0-1,1 1 1,0 1-1,-7 4-4,10-5 5,-1 0-1,1-1 1,-1 0-1,-1-1 1,1 0-1,-10 1-4,15-4 1,1 0-1,0 0 0,-1 1 1,1 0-1,0 0 0,0 1 1,0-1-1,0 1 0,0 0 1,1 1-1,-1 0 0,1-1 1,0 2-1,0-1 0,0 1 0,1-1 1,-4 6-1,2-3 275,-1 0 0,0 0 0,-1-1 0,1 1 0,-2-1-275,6-4 548,-1 0-1,0 0 1,0 0 0,0 0-1,0 0 1,0-1 0,0 0 0,0 1-1,0-2 1,-1 1 0,1 0-1,-3-1-547,7 0 251,0 0-237,8 0 2,-8 0-12,232-1 2278,28-13-2282,384-29 1094,-189 41-601,-337 10-284,52 2-9,57-9-57,248-4-9,-256-16-73,-3 0-10,-92 12-42,369-9 89,-460 16-64,1-2 1,-1-1 0,0-1-1,0-2 1,17-6-35,-49 11-19,0 1-1,1-1 1,-1 1-1,0-1 0,1 0 1,-1 0-1,0 0 1,0 0-1,0 0 1,0 0-1,0 0 1,0 0-1,0 0 1,0 0-1,0-1 1,0 1-1,0 0 1,-1-1-1,1 1 0,-1 0 1,1-1-1,-1 1 1,1-1-1,-1 1 1,0-1-1,0 1 1,0-1-1,0 1 1,0-1-1,0 1 1,0-2 19,0-7-3309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09:39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398 5 1793,'0'0'7686,"0"0"-6043,0 0-1474,0 0-276,-3-4-222,2 3 314,2 4-33,16 31 20,-7-16 213,-1 1 0,0 0 0,-1 0 0,-1 1 0,-1 0 0,-1 0 1,-1 0-1,0 1 0,0 16-185,-4-17 358,1-15-218,-1 0-1,1 1 1,-1-1 0,0 0-1,-1 0 1,1 0-1,-1 1 1,0-1 0,0 0-1,-1 0 1,0 0 0,1 0-1,-2-1 1,1 1-1,0 0 1,-1-1 0,-3 4-140,-4 3 144,-1-1 1,-1-1-1,1 0 1,-1 0-1,-1-1 1,0 0-1,0-1 1,0-1-1,-10 3-144,-18 5 189,-1-2 0,-26 3-189,24-6-172,0 2 0,-15 8 172,34-12-3471,24-7-1198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15:13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32 1793,'0'0'4978,"0"0"-4978,0 0-752,0 0-337,0 0-1280,0 0 736,-17-31 721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5:55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6611,'0'0'1505,"0"0"-548,0 0-4,0 0 122,0 0-61,0 0-438,-10 0-53,-38 0 211,48 0-678,0 2-43,0-2-34,0 0-54,4 14-146,8-8 228,0-1 1,1 1 0,-1-2 0,1 0 0,0-1-1,7 1-7,19 6 10,1 0 7,0-1 1,1-3 0,0-1 0,6-2-18,166-1 69,-111-3 9,99-8-9,-191 8-68,41-6 15,-35 4-6,0 1 0,0 0-1,4 1-9,-19 1 13,-1 0 9,0 0 23,0 0 41,2-3 2607,1 2-6520,2 1-1450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04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0 732 13094,'0'0'168,"0"0"243,0 0-528,16-1 71,4-2 80,0 0-1,0-1 1,0-1-1,-1-1 1,0-1-1,0 0 1,12-8-34,9-9 54,0-1 1,-2-2-1,-1-2 1,-1-1-1,-2-2 1,27-32-55,-27 24-60,-1-3 1,-1 0-1,-3-2 1,-2-1-1,19-45 60,-44 88 4,23-61 26,-23 58-14,-1 1 0,1 0 0,-1 0 0,-1-1-1,1 1 1,-1-1 0,0 1 0,0-1 0,0 1 0,-1 0-1,0-1-15,1 5 8,0 1-1,0-1 1,-1 1-1,1-1 0,0 1 1,0 0-1,0-1 1,-1 1-1,1 0 0,0-1 1,-1 1-1,1-1 1,0 1-1,-1 0 0,1 0 1,0-1-1,-1 1 1,1 0-1,0 0 0,-1-1 1,1 1-1,-1 0 1,1 0-1,-1 0 0,1 0 1,0 0-1,-1 0 1,1-1-1,-1 1 0,1 0 1,-1 0-8,-5 0 53,-1-1-1,1 1 1,-1 1 0,0-1-1,1 1 1,-1 0 0,1 0 0,0 1-1,-1 0 1,1 0 0,0 0-1,0 1 1,0 0 0,0 0 0,1 1-1,-1-1 1,1 1 0,0 1-1,0-1 1,0 0 0,1 1 0,0 0-1,-3 3-52,-11 17 85,0 1-1,1 1 0,2 1 1,-6 15-85,20-40 0,-50 106 56,5 2 0,2 14-56,-60 237 80,34 0-109,16-67-163,41-256-606,12-38 759,1 0 0,-1 0 0,1 0-1,-1 0 1,0 0 0,1 0 0,-1 0-1,0-1 1,0 1 0,1 0 0,-1-1-1,0 1 1,0 0 0,0-1 0,0 1-1,0-1 40,0 0-10,0 0-1,1 0 1,-1 0 0,0 0-1,1 0 1,-1 0-1,0 0 1,1 0-1,-1 0 1,0-1-1,1 1 1,-1 0-1,1-1 1,-1 1-1,0 0 1,1-1 0,-1 1-1,1-1 1,-1 1-1,1-1 1,-1 1-1,1-1 1,0 1-1,-1-1 1,1 1-1,-1-1 1,1 1-1,0-1 11,-5-7-114,1-1 0,0 1 0,1-1 1,0 1-1,0-1 0,0 0 0,0-8 114,-7-69-155,8 61 192,1-1 0,2 1 1,0 0-1,5-23-37,-3 36 18,0 0 0,0 0 0,1 0 0,1 1 0,0-1 0,0 1 0,1 1 0,0-1 0,1 1 0,1 0 0,0-1-18,8-6 38,1 0 0,0 1 0,2 0-1,-1 2 1,2 0 0,0 1 0,0 1 0,2 1 0,-1 1 0,1 0 0,19-4-38,0 3 75,1 1 1,1 2-1,-1 2 1,1 1-1,0 3 1,7 1-76,-23 1-96,10 0 47,-12 0-4208,-22 0-3363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06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0 336,'0'0'7126,"0"0"-4223,0 0-2148,0 0-635,6 16 80,2 5-84,-2 0 1,0 0-1,-1 0 0,-1 1 1,0 20-117,-2-7 36,1 13-67,-3-1 0,-1 0 0,-3 0-1,-1 1 32,1-29-1633,3-18-199,1-3-190,1-16-1436,2 2 4189,3-16-893,3-1-1,0 1 1,2 0 0,1 1 0,2 0-1,6-7 163,-19 35 184,1 1 1,0 0-1,0 0 0,0 0 0,0 0 0,0 1 1,0-1-1,1 1 0,-1-1 0,1 1 0,-1 0 1,1 0-1,-1 0 0,1 0 0,0 0 0,-1 0 1,1 1-1,0-1 0,-1 1 0,1 0 0,1 0-184,7-1 169,1 1 0,0 1 0,-1 0 0,4 1-169,-12-1 20,-1-1 1,0 1-1,0 0 1,1 0-1,-1 0 1,0 0-1,0 0 1,0 1-1,0-1 1,-1 1-1,1-1 1,0 1-1,0 0 1,-1-1-1,1 1 1,-1 0-1,0 0 1,0 0-1,1 0 1,-1 0-1,0 1 1,-1-1-1,1 0 1,0 0-1,-1 1 1,1-1-1,-1 0 1,0 1-21,3 12 69,-2-1 0,0 0 0,-1 1 0,-1 4-69,1-2-106,0-16-3,0 0-1,0 1 1,1-1-1,-1 0 1,-1 0-1,1 0 1,0 1-1,0-1 1,0 0-1,-1 0 1,1 0 0,0 1-1,-1-1 1,1 0-1,-1 0 1,0 0-1,1 0 1,-1 0-1,0 0 1,1 0-1,-1 0 110,-1 0-272,0-1-1,0 1 0,0 0 1,-1-1-1,1 0 0,0 1 1,0-1-1,0 0 0,0 0 0,0 0 1,-1-1 272,0 1-193,-11 0-1196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07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1 864,'0'0'2092,"0"0"2689,0 0-2249,-25 25-2111,25-25-421,-40 39 128,-25 35-128,58-65 55,0 1 0,1 0 0,0 1 0,1-1-1,0 1 1,1 0 0,0 1 0,1-1 0,0 0 0,0 1-1,2 0 1,-1 0 0,1 9-55,-1 0 144,-2 51 805,3 25-949,1-64 142,1-12-86,0 0 1,1 0 0,1-1-1,1 1 1,1-1 0,0 0-1,8 16-56,-8-24 4,0 0-1,1-1 1,1 0 0,0 0-1,0 0 1,1 0-1,0-1 1,1-1-1,0 0 1,1 0 0,0 0-1,0-1 1,3 1-4,-6-5-137,1 0 0,0-1 1,0 1-1,0-1 0,1-1 0,-1 0 1,1 0-1,6 0 137,-10-1-474,1 0 0,-1-1-1,1 0 1,0-1 0,-1 1 0,0-1-1,1 0 1,0 0 474,-5 0-218,1 1 0,-1-1 0,0 1 0,0-1-1,0 1 1,0-1 0,-1 0 0,1 1 0,0-1 0,0 0 0,0 0 0,0 0-1,-1 0 1,1 0 0,0 0 0,-1 1 0,1-2 0,-1 1 0,1 0 0,-1 0-1,1-1 219,9-32-3740</inkml:trace>
  <inkml:trace contextRef="#ctx0" brushRef="#br0" timeOffset="1">627 175 496,'0'0'5315,"0"0"-3987,0 0-511,0 0-177,0 0 192,0 0 433,104 99-449,-104-30-255,0 9-241,0 5-176,-10-9-48,1-11-64,4-14-32,5-15-1361,0-12-1152,0-22-1617,0 0-144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07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25 864,'0'0'8036,"0"0"-7684,134-25 625,-97 25-161,1 16-304,-1 2-336,-5 8-48,-9 10-128,-21 5-2961,-2-21-2033,-10 2 1872</inkml:trace>
  <inkml:trace contextRef="#ctx0" brushRef="#br0" timeOffset="1">1 501 13062,'0'0'1537,"0"0"-1537,0 0 0,0 0 112,0 0 16,221-33-64,-114-7-64,-65 24-224,-14 9-12326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12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7107,'0'0'2914,"0"0"-1298,0 0-831,0 0 15,0 0-16,0 0-415,12 125 95,-12-31-224,0-7-144,0-13-16,0-7-48,0-11-16,0-6-16,0-6 0,0-12-1297,0-32-2272,0 0-4323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12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12022,'0'0'773,"0"0"-621,25 5 102,159 33 848,-123-28-310,-1-2 0,2-2 1,43-3-793,-74-1 190,-30-2-241,0 0 0,0 0 0,0 0 0,0 0 1,-1 0-1,1 0 0,0 1 0,0-1 0,0 0 1,0 1-1,0-1 0,0 0 0,0 1 0,-1-1 1,1 1-1,0 0 0,0-1 0,-1 1 0,1-1 1,0 1-1,-1 0 0,1 0 0,-1-1 0,1 1 1,0 0-1,-1 0 0,0 0 0,1 0 51,-1 5-4962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15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6 96,'0'0'6558,"0"0"-4034,0 0-1001,0 0-264,0 0-138,0 0-388,0-5-330,-3 357-579,12-369-381,-2 8 460,28-59-271,-18 34 318,1 0 0,20-26 50,-33 52-17,2 0 0,-1 0 0,1 0 0,1 1 0,-1 0 0,1 0 0,0 1 0,1 0 0,-1 0 0,1 1 0,1 0 0,5-2 17,-7 4-24,0 1 0,0 0 0,0 1-1,0 0 1,0 0 0,7 0 24,-13 1 0,1 0 0,-1 0 0,1 0 0,-1 0 0,1 1 0,-1-1 0,1 1 0,-1-1 0,1 1 0,-1 0 0,0 0 1,1 0-1,-1 0 0,0 0 0,0 1 0,0-1 0,0 1 0,0-1 0,0 1 0,0 0 0,0-1 0,-1 1 0,1 1 0,2 5 29,-1 1 1,0 0-1,0 0 0,-1 0 0,0 0 1,0 0-1,-1 1 0,0 0-29,0 82 147,-2-56-117,1 70-2223,0-80-2385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16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88 10053,'0'0'1985,"0"0"-1985,0 0 96,0 0-32,0 0 304,179-22 48,-94 13-224,4-2-128,-4-1 0,-8 1-16,-10 2-48,-15 3-32,-12-1-3265,-40 7-2482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16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6659,'0'0'1547,"0"0"-1130,0 0-15,0 0 428,0 0-85,16 3-17,-4-1-576,-7-2-112,0 1 1,0-1-1,0 1 0,0 0 0,0 0 0,0 1 0,0-1 0,0 1 0,-1 1 1,1-1-1,-1 0 0,1 1 0,-1 0 0,0 0 0,0 0 0,0 1 1,-1-1-1,1 1 0,-1 0 0,0 0-40,2 6 74,-1 0 0,0 0 0,0 1 1,-1 0-1,-1-1 0,0 1 0,0 0 0,-1 0 0,-1 0 1,0 0-1,0 0 0,-1 0 0,0 0 0,-1 0 0,-2 8-74,-6 1 13,0 0 0,-1-1 0,-1 0 0,-1-1 0,0 0 0,-6 4-13,-2 4-104,-40 55-2148,53-73-581,7-8-2410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4:0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0 1 4690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17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1 896,'0'0'7113,"0"0"-4442,0 0-1295,0 0-205,-27 4-482,27-4-689,-32 6 189,0 1 1,-17 6-190,42-10 18,1-1 0,0 2 1,0-1-1,0 1 1,0 0-1,0 0 1,1 0-1,-1 1 1,1 0-1,0 0 0,1 1 1,0-1-1,-1 1 1,2 0-1,-1 0 1,1 0-1,-3 6-18,2-4 17,-5 10-4,1 2-1,1-1 1,0 1-1,2 0 1,0 0-1,1 1 1,1 0-1,1-1 0,1 1 1,1 0-1,1 0 1,1 8-13,-1-25-2,-1-1 0,1 1-1,-1 0 1,1 0 0,0-1 0,1 1 0,-1 0 0,1-1 0,-1 0 0,1 1-1,0-1 1,1 0 0,-1 0 0,0 0 0,1 0 0,2 2 2,-1-1-4,1-1 1,0 1-1,0-1 0,0 0 1,1-1-1,-1 1 1,1-1-1,-1 0 0,1-1 1,2 1 3,12 1-107,-1 0 0,1-1 0,0-2 0,0 0-1,0-1 1,2-1 107,-11 0-162,-1 0-1,1-1 1,-1 0-1,1-1 1,8-4 162,-9 4-54,1 0 1,0 0-1,-1 1 1,1 0-1,5 0 54,-15 3 5,-1 0-1,0 0 1,1 0 0,-1 0-1,0 0 1,1 0 0,-1 0-1,0 0 1,1 0 0,-1 1 0,0-1-1,1 0 1,-1 0 0,0 0-1,1 0 1,-1 1 0,0-1-1,0 0 1,1 0 0,-1 1 0,0-1-1,0 0 1,1 0 0,-1 1-1,0-1 1,0 0 0,0 1-1,0-1 1,1 0 0,-1 1-1,0-1 1,0 0 0,0 1 0,0-1-1,0 0 1,0 1 0,0-1-1,0 1-4,0 17 53,0-10-31,-2 13-454,0 1-1,-1-1 0,-2 0 0,0 0 1,-5 13 432,7-26-3469</inkml:trace>
  <inkml:trace contextRef="#ctx0" brushRef="#br0" timeOffset="1">361 386 7331,'0'0'3298,"0"0"-2466,0 0-800,0 0 320,0 0 193,137-54-113,-92 54-304,-1 0-128,-31 0-416,-11 0-12118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26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3 3970,'0'0'1038,"0"0"-147,0 0-96,0 0-123,0 0-48,0 0-141,0 0-117,0 0 31,-5 0-42,-17 0-24,22 0-325,-1 1 1,1-1-1,-1 1 0,1-1 1,-1 1-1,1-1 0,0 1 1,-1-1-1,1 1 1,-1-1-1,1 1 0,0 0 1,0-1-1,-1 1 0,1 0 1,0-1-1,0 1 0,0 0 1,0-1-1,0 1 1,0 0-1,0-1 0,0 1 1,0 0-1,0 0 0,0-1 1,0 1-1,0 0 1,1-1-1,-1 1 0,0 0-6,0 0 14,2 5-20,-1-1 1,1 0-1,0 0 1,0-1 0,0 1-1,1 0 1,-1-1-1,1 1 1,0-1 0,0 0-1,1 0 1,-1 0-1,1-1 1,0 1 0,2 1 5,15 12-59,1 0 1,9 4 58,76 45 54,2-5 1,3-5-1,5-3-54,-69-32 36,1-3 0,0-2-1,1-2 1,1-2 0,1-2 0,-1-3 0,50 1-36,138-11 59,-188 0-18,0-3 0,-1-2-1,36-11-40,57-25 141,-2-6 0,-3-7-1,-2-5 1,57-40-141,-125 63 83,-27 15 37,1 1 0,1 2 0,28-8-120,-59 26 107,-9 5-2591,-3 6-5683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27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0 415 10693,'0'0'1016,"0"0"-962,0 0-121,20 2 88,-6-1-6,-3 1-4,0-1 0,0 0 1,0-1-1,0 0 0,0-1 0,0 0 1,0 0-1,0-1 0,0-1 0,-1 0 1,1-1-1,1 0-11,10-7 18,0 0 0,-1-1 0,0-1 1,-1-1-1,-1-1 0,0-1 0,-1-1 0,0 0 0,-2-1 1,0-1-1,1-3-18,-12 13-30,-1-1 1,1 0 0,-2 0-1,1 0 1,-2-1-1,1 1 1,-1-1 0,-1 1-1,0-1 1,0 0-1,-1 1 1,-2-11 29,2 20 3,0-1 16,0-1 0,0 0-1,0 0 1,-1 1-1,1-1 1,-1 0 0,0 1-1,0-1 1,0 1-1,0-1 1,0 1 0,0-1-1,-1 1 1,1 0-1,-1-1 1,0 1 0,1 0-1,-1 0 1,0 0 0,0 1-1,0-1 1,-1 0-1,1 1 1,0-1 0,-1 1-1,1 0 1,-1 0-1,0 0-18,-5-2 256,0 1 0,0 0 0,-1 0 0,1 1 0,0 0 0,-1 1 1,1-1-1,-8 2-256,13 0 13,1-1 0,0 0 1,0 1-1,0 0 0,0-1 1,0 1-1,0 0 0,0 0 1,0 0-1,1 0 0,-1 1 1,0-1-1,0 0 0,1 1 1,-1-1-1,1 1 0,0-1 1,-1 1-1,1 0-13,-22 39 31,17-29-22,-8 18-3,2 0 1,1 1-1,1 1 0,1 0 1,2 0-1,1 7-6,-2 28-7,3 1 0,3 34 7,2-101-15,0 0 0,0-1 0,0 1 0,0 0-1,0 0 1,1-1 0,-1 1 0,0 0 0,1 0 0,-1-1 0,0 1 0,1 0-1,-1-1 1,1 1 0,-1-1 0,1 1 0,-1-1 0,1 1 0,-1 0-1,1-1 1,0 0 0,-1 1 0,1-1 0,0 1 0,-1-1 0,1 0 0,0 0-1,-1 1 1,1-1 0,0 0 0,0 0 0,-1 0 0,1 0 0,0 0 15,32 1-745,-21-2 353,-3 0 238,-1-1 1,1 1-1,-1-2 1,0 1 0,0-1-1,0 0 1,0-1 0,0 0-1,-1 0 1,1-1-1,-1 0 1,0 0 0,2-3 153,-2 3-76,0-1 0,0 1 0,0 0 0,1 0 0,0 1 1,0 0-1,0 1 0,1 0 0,-1 0 0,1 1 0,-1 0 0,1 0 1,4 0 75,-11 2 1,0 1 1,0-1 0,0 1-1,0-1 1,0 1-1,0 0 1,0-1 0,0 1-1,-1 0 1,1 0 0,0 0-1,-1 0 1,1 1 0,0-1-1,-1 0 1,0 1 0,1-1-1,-1 1 1,0 0-1,0-1 1,0 1 0,0 0-1,0-1 1,1 3-2,3 7 61,-1 1 0,0-1 0,2 12-61,-2-10 23,39 148-1226,-39-151-643,-1-8-1289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27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7251,'0'0'1620,"0"0"-1305,0 0-209,11 3 73,-4-2-130,-5-1-33,1 0 1,-1 1-1,0-1 0,1 0 1,-1 1-1,0 0 0,0-1 1,1 1-1,-1 0 1,0 0-1,0 0 0,0 0 1,0 1-1,0-1 0,0 0 1,-1 1-1,1 0 0,0-1 1,-1 1-1,1 0 0,-1 0 1,0-1-1,1 1 0,-1 1 1,0-1-1,0 0 1,0 0-1,0 2-16,0 5 60,1 1-1,1 0 1,-1-1-1,2 0 1,3 8-60,-6-14 2,0-1 0,1 1 0,0-1 0,0 1 0,0-1 0,0 0 1,0 0-1,0 0 0,0 0 0,1 0 0,-1 0 0,1 0 0,-1-1 0,1 1 0,0-1 0,0 0 0,-1 0 0,1 0 0,0 0 0,0-1 0,1 1-2,29 2-92,0-1 0,0-1 0,0-2 0,18-3 92,50-1 30,-100 6-18,0-1 1,-1 1 0,1-1 0,0 1 0,-1 0 0,1-1 0,-1 1-1,1 0 1,-1 0 0,1-1 0,-1 1 0,1 0 0,-1 0-1,0 0 1,1-1 0,-1 1 0,0 0 0,0 0 0,1 0 0,-1 0-1,0 0 1,0 0 0,0 0 0,0-1 0,0 1 0,0 0 0,-1 0-1,1 0 1,0 0-13,-3 32 86,1-27-85,0 0-1,0 0 0,-1 0 1,1-1-1,-2 1 0,1 0 0,-4 4 0,5-7-331,1-1 0,-1 1 0,0-1-1,-1 1 1,1-1 0,0 0 0,0 0-1,-1 0 1,0 0 0,1-1 0,-1 1-1,0-1 1,0 1 0,0-1 0,0 0-1,0 0 1,0 0 331,-7-1-4778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27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0 7988,'0'0'1472,"0"0"-527,0 0-273,-145 150-64,130-87-175,13 2-161,2-2-48,0-3-176,20-6-32,12-7 32,5-9-48,8-13-48,5-17-1009,-30-8-2272,0-6-3442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28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 3506,'0'0'656,"0"0"673,0 0 880,0 0-321,80 136-431,-80-78-480,-15 5-433,-15 4-384,-5 2-48,-2 1-32,0-5-80,2-7-1393,20-49-2480,3-5-2787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08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0 112,'0'0'9482,"0"0"-6641,0 0-2417,0 0-269,0 0 128,0 0 117,2 21-91,-1-4-262,1 9-6,-1 0 1,-1 0 0,-2 0 0,-2 15-42,-2-6-55,0 2-631,1 0 0,0 30 686,3-55-2822,-5-12-2015,-2-11 614,4 0 4777,-12-33-1875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09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10 3394,'0'0'5570,"0"0"-3649,0 0-1521,0 0-400,0 0 0,0 0 192,109-9 256,-47 9-223,6 0-145,-4 0-48,-4 0 0,-10 0 32,-11 2-64,-16 23-1857,-23 10-1585,0-15-1024</inkml:trace>
  <inkml:trace contextRef="#ctx0" brushRef="#br0" timeOffset="1">1 574 8692,'0'0'462,"0"0"-92,0 0 81,15 8 654,-3-1-833,0 0 16,1 0 0,0 0-1,1-1 1,-1-1 0,1 0-1,0-1 1,5 0-288,28 4 638,-15-3-334,0 2 0,28 9-304,-54-14-2,0 1 1,0 0-1,-1 0 1,1 0-1,-1 1 0,0 0 1,1 0-1,3 5 2,4 11-4728,-12-12-3478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09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20 48,'0'0'7121,"0"0"-5193,0 0-433,0 0-311,0 0-573,-17 0-347,-60 0-341,680-4-1,-562 3-2125,-41 1 2080,1 0 0,-1 0 1,0 0-1,1 0 0,-1 0 0,0 0 1,1 0-1,-1 0 0,0 0 0,1 0 1,-1 0-1,0 0 0,1 0 1,-1-1-1,0 1 0,1 0 0,-1 0 1,0 0-1,1 0 0,-1-1 1,0 1-1,0 0 0,1 0 0,-1-1 1,0 1-1,0 0 0,0 0 0,1-1 1,-1 1-1,0 0 0,0-1 1,0 1-1,0 0 0,0-1 0,1 1 123,-1-9-4332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10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6307,'0'0'1545,"0"0"-1135,0 0-322,0 0 113,0 0 399,21 5 299,7 1-479,-1 1 0,8 4-420,-30-9 56,-1 0-1,1 0 0,0 1 0,-1 0 1,0 0-1,0 0 0,0 1 1,0-1-1,0 1 0,-1 0 0,0 0 1,1 0-1,-1 0 0,-1 1 0,2 0-55,0 4 70,0 0-1,-1 1 0,0-1 0,0 0 0,-1 1 0,1 3-69,-1 3 75,0 0 1,0 0-1,-2 0 1,0 1-1,-1-1 1,-1 2-76,1-9 42,-1 1 1,0 0 0,-1-1 0,0 0-1,0 1 1,-1-1 0,0-1 0,-1 1-1,0 0 1,-3 2-43,-9 11 76,-1-1-1,-1-1 1,-1 0 0,-1-2-1,0 0 1,-1-1 0,-1-2 0,-19 11-76,37-23-2,4-2-17,0 0 0,0-1 0,0 1 0,0 0 0,0-1 0,0 1 0,0-1 0,0 1 0,-1-1 0,1 0 0,0 0 0,0 1 0,0-1 0,0 0 0,-1 0 0,1 0 0,0 0 0,0 0 0,-1 0 19,10-7-6403,8-7 365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4:34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3289 0 8836,'0'0'1347,"0"0"-127,0 0 20,0 0-565,0 0-275,0 0-53,-15 6-88,-564 239 1640,53-22-1788,-9-25 77,-447 60 1283,518-146-501,442-106-886,-4 1-35,1-1 1,-1-1-1,0-2 1,0 0-1,-10-1-49,35-2-67,1 0-167,0 0-447,0 0-226,0 0-408,3 1-929,0 1 1833,-1-1 0,1 1 0,0-1 0,1 0-1,-1 0 1,0 0 0,0 0 0,0-1 0,0 0 0,1 1-1,-1-1 1,2 0 411,6 0-887,14 3-1936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11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61 7555,'0'0'1961,"0"0"-536,0 0-678,0 0-502,0 0-100,0 0 65,-1 11-63,-5 64 104,3 38-251,6-118-291,23-42 160,3 1 1,1 1-1,29-32 131,-55 73-8,0 0 0,1 0 0,-1 1 0,1-1 0,0 1 0,0 0 0,0 1 0,0-1 0,1 1 1,-1 0-1,1 0 8,-4 2 11,0-1 0,0 0 0,0 1 0,0-1 0,0 1 1,0 0-1,1 0 0,-1-1 0,0 1 0,0 1 0,0-1 1,0 0-1,0 0 0,0 1 0,0-1 0,0 1 0,0 0 1,0 0-1,0 0 0,0 0 0,-1 0 0,1 0 0,0 0 0,-1 0 1,1 1-1,0-1 0,-1 1 0,0-1 0,1 1 0,-1-1 1,1 2-12,1 5 52,1 0 0,-1 0 1,0 1-1,-1-1 0,0 1 1,0 0-1,-1 0 1,0 6-53,-1 76 230,-1-47-76,-3 11 362,2-29-1319,1 1-3584,1-27-1811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52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41 1297,'0'0'3084,"0"0"1718,0 0-2310,0 0-1302,0 0-355,0 0-107,0 0-248,-17-10-352,5 3-121,-33-17-5,42 25 0,7 4 2,32 27 19,560 479 865,-23 29-504,-467-429-395,114 109 121,-180-185-174,1-1 0,2-2 0,1-2 0,33 16 64,-68-41-372,0-1-1,0 1 1,1-2 0,0 1 0,-1-1 0,8 1 372,-17-4-109,1 0 1,0 0 0,-1 0 0,1 0 0,0 1-1,-1-1 1,1 0 0,0 0 0,-1-1-1,1 1 1,0 0 0,-1 0 0,1 0-1,-1 0 1,1 0 0,0-1 0,-1 1-1,1 0 1,-1-1 0,1 1 0,-1 0-1,1-1 1,0 1 0,-1-1 0,0 1-1,1-1 1,-1 1 0,1-1 0,-1 1-1,0-1 1,1 1 0,-1-1 0,0 1-1,1-1 1,-1 0 0,0 1 0,0-1-1,0 0 109,0-25-3545,-1 22 3168,-5-27-5367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6:52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1593 512,'0'0'8778,"0"0"-5524,0 0-2581,10-27-665,-10 27-8,11-28 26,1 0-1,1 1 1,13-20-26,-5 19 62,0 1 0,2 1 0,1 1 0,5-2-62,512-452 864,28 30-578,-421 331-243,84-61 47,-208 162 107,1 1-1,4-1-196,-21 12-619,1 1-1,0 0 0,0 0 0,0 1 0,1 1 0,-1-1 1,9 0 619,-14 4-5027,-4 4 1183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59:47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989 94 8948,'0'0'1443,"0"0"107,0 0 46,0 0-420,0 0-317,0 0-200,0 1-607,-1-1 0,1 0-1,0 0 1,0 1-1,-1-1 1,1 0-1,0 0 1,-1 0 0,1 1-1,0-1 1,-1 0-1,1 0 1,-1 0 0,1 0-1,0 0 1,-1 0-1,1 0 1,0 0-1,-1 0 1,1 0 0,-1 0-1,1 0 1,0 0-1,-1 0 1,1 0-1,0 0 1,-1 0 0,1 0-1,0 0 1,-1-1-1,1 1 1,0 0 0,-1 0-52,-40-22 325,34 17-239,0 1 1,0 0-1,0 0 0,-1 0 0,0 1 1,0 0-87,-31-8 91,0 1 0,-1 2 0,1 1 1,-1 3-1,-18 0-91,0 3 47,30 0-42,1 0 1,-1 2-1,1 1 1,0 1 0,-25 6-6,18 1 24,0 1 0,-21 11-24,43-17-15,1 1-1,0 1 1,0 0 0,1 0 0,0 1 0,0 0 0,0 1 0,2 0-1,-3 3 16,-7 12-22,2 0 0,0 1-1,2 1 1,1 0-1,1 1 1,1 1 0,1 0-1,2 0 1,0 1 0,2-1-1,-1 20 23,-3 57-34,4-1 0,7 69 34,0-73-3,-1-80-10,1-1 0,1 0 0,1 0 0,0 0 1,2 0-1,0 0 0,1-1 0,1 0 0,0 0 0,7 10 13,-6-15-9,0-1 0,0 0 1,1 0-1,0-1 0,1 0 0,1-1 0,-1 0 0,2-1 0,-1 0 0,1 0 0,1-1 0,-1-1 0,1 0 1,5 1 8,1-2-8,0-1 1,0 0 0,0-2-1,0 0 1,0-1 0,1-1-1,-1-1 1,8-1 7,-7 0 3,7 0 10,0-1 1,0-2-1,-1-1 1,1-1-1,-1-1 1,-1-1-1,1-2 1,23-12-14,-16 6 20,-1-2 0,-1-1 0,-1-2 1,0-1-1,-2-1 0,12-13-20,-7 0 76,-1-1-1,-2-1 1,-2-2 0,-2 0-1,-2-2 1,-1-1 0,-2-1-1,-3 0 1,-1-2 0,-2 0-1,2-18-75,-10 25 230,-2 0 0,-2 0 0,-1-1 0,-2 1 0,-3-12-230,2 44 50,-1 0 0,1-1 0,-2 1 1,1 0-1,-1 0 0,0 0 0,0 0 0,-1 1 0,0-1 0,0 1 0,0 0 0,-1 0 0,-5-5-50,-12-11 197,0 0 0,-17-11-197,39 33 1,-58-42 313,53 39-466,-1 0 0,1 0-1,-1 1 1,0 0 0,0 0 0,1 0-1,-1 0 1,0 1 0,-1 0-1,-2 0 153,9 1-875,0 0-1384,0 0-3016,0 0-4588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2:12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1371 230 6787,'0'0'1006,"0"0"-67,0 0-45,0 0-230,0 0-66,0 0-22,-14-4 1126,5-4-1433,-1 1-1,0 0 1,0 1-1,-1 0 1,0 1-1,0 0 1,0 1-1,-4-1-268,-27-7 1905,-28-4-1905,10 7 51,-1 2 0,-43 2-51,23 1 84,-14-6-84,14 3 193,-1 4 0,-54 5-193,18 0 89,111-2-87,1-1-1,0 1 1,-1 0-1,1 1 0,0 0 1,0 0-1,0 0 1,-1 0-1,1 1 1,0 0-1,1 1 1,-1-1-1,0 1 1,1 0-1,-1 0 0,1 1 1,0 0-1,0 0 1,1 0-1,-1 0 1,1 1-1,0 0-1,-9 11-9,-3 2 1,1 1 1,0 0 0,2 1-1,0 1 1,2 0-1,0 1 1,-1 6 7,-7 32-10,2 0 0,3 2 0,2 0 1,4 0-1,2 0 0,2 62 10,4-93-15,0 22-99,3 18 114,-1-52 4,1-1 0,0 0 0,2 0 0,0 0 0,6 12-4,12 29-35,3-2 0,3 0 1,13 16 34,-30-54-15,1-1 1,0-1 0,1 0-1,1-1 1,1 0 0,0-2 0,1 1-1,1-2 1,0-1 0,1 0-1,7 3 15,-2-4 1,1-1 0,0-1 0,1-1 0,-1-1-1,1-2 1,1 0 0,1-2-1,51 3-1,57-4 1,-103-2-34,-11-1 38,0-1-1,0-1 1,0-1-1,-1-1 1,1-1 0,18-7-5,31-16 105,22-15-104,-87 41 3,33-18 1,-1-1 0,-1-3 1,-1-1-1,-1-1 0,-2-2 0,0-1 1,-2-2-1,-2-1 0,-1-2 0,20-31-4,-15 15 37,-2-2 0,-2-2-1,-3 0 1,-2-2 0,-2 0-1,-3-2 1,5-31-37,-17 44 203,-1 0-1,-2 1 1,-2-1 0,-3-9-203,0 43 48,0 0 0,-1 0 0,0 0 0,-1 1 0,-1-1 0,0 1 0,0 0 0,-1 0 0,0 0 0,-1 0 0,-1 1 0,-4-6-48,-16-21 258,-3 1 1,-22-20-259,36 38 14,-7-6 91,-1 1 1,-16-11-106,32 27 11,-1 1 0,0 0 0,0 0 0,0 1 0,-1 0 0,0 1 0,0 0 0,0 0 0,-8-1-11,7 5-1162,8 0-4653,3 0-1716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2:22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6089 5875,'0'0'88,"0"0"411,0 0 573,0 0 166,0 0-107,0 0-533,-15 4-366,-45 13-85,45-13-174,19-14 99,7 1-28,1 0-1,0 1 1,1 0 0,0 1-1,4-2-43,23-12 43,241-133 1526,153-53-1569,-150 75 1102,163-107-1102,-374 194 182,119-70 546,78-30-728,-21 32 239,5 12-1,68-10-238,-115 40 105,56-34-105,193-102 267,-402 182-233,85-42 94,-2-5 0,-3-7 0,-4-5 0,63-57-128,134-140 232,-187 157-90,8-20-59,-30 27-44,70-44 219,113-68-258,-111 87 70,-71 56 123,72-36-193,135-64 37,95-58 14,-159 74 116,86-56 183,165-81-136,-338 210-118,5 8 0,16 2-96,-107 49 5,-31 11 12,1 3 0,2 3 1,0 2-1,25-3-17,26-9 14,38-16 23,-108 30-32,-1-2 1,-1-1-1,-1-2 0,-1-2 0,12-11-5,-49 34 1,75-56 48,-3-4-1,-3-3 1,33-41-49,-41 43 11,-39 38-11,63-62 8,28-41-8,-107 120 13,0 0 1,0 0-1,0 1 0,1 0 1,0 0-1,0 1 1,1 0-1,0 0-13,13 5-2063,-11 4-2672,-9 1-2695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1:08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3880 2929,'0'0'6177,"0"0"-4451,0 0-414,0 0 230,0 0-771,9 0-568,-2 0-175,58 0 764,0-2-1,45-9-791,62-22 1245,74-27-1245,167-63 945,-49 14-368,172-52 416,125-71-993,-239 83 228,-164 61-48,37-25-56,139-46-24,-70 35 449,44-37-549,88-34 171,-269 86-6,-24 12-10,174-59-58,-33 15-20,-7 8-129,21-10 333,391-207-33,-256 111-194,-270 139 90,171-49-144,-151 60 45,140-39-81,-170 61-13,142-40 156,-334 101-68,32-9 27,20-5 9,-1-4 0,30-14-75,-66 27 369,-15 1-374,-1 0 1,2 1-1,0 1 5,-20 8-144,-2 0-477,0 0-436,0 0-1229,0 0-2428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2:31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0 0 8948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2:44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8502 32,'0'0'304,"0"0"-146,0 0-110,0 0-24,0 0 779,-6-1 3507,-19-2-2991,4-2 183,21 5-1582,0 0-267,0 0-261,0 0-107,0 0 435,0 0 416,0 0 504,-33 0 4648,29-1-5250,0 2 0,0-1 0,0 0 1,-1 1-1,1 0 0,0 0 0,0 0 1,0 0-1,-3 2-38,6-2 53,-1 0-1,1-1 1,0 1 0,0 0 0,-1 0-1,1 0 1,0 0 0,0 0 0,0 0-1,0 0 1,0 0 0,0 0 0,0 1-1,0-1 1,1 0 0,-1 0 0,0 1-1,1-1 1,-1 1 0,1-1 0,0 1-1,-1-1-52,26-9-26,6-12 63,-1-1 0,-1-2 0,-2 0 1,0-2-1,-1-1 0,4-9-37,13-10 25,27-21-25,-5 15 16,2 2 1,2 3-1,2 3 1,2 4-1,1 3 1,19-4-17,-48 19-14,-2-2 0,0-2 0,7-7 14,56-33 84,-31 19-21,-2-3 0,21-22-63,-5 5 170,4 3-170,218-111 141,-118 71-108,54-46 22,-82 47-19,40-11-36,-60 35 81,38-35-81,-65 38 85,4 6-1,25-6-84,104-41 158,210-131-158,-22-4 119,-158 94 66,124-99-185,13-47 79,-116 82-41,-198 151-35,4 5 0,2 5-1,6 4-2,24-12 19,-3-6 0,107-77-19,-100 55 304,151-74-304,75-33 152,190-146-152,-99 41 93,-245 171-76,161-71-17,-106 60 69,140-76-135,70-39 139,-17-25-64,-198 87 167,-137 99 8,53-27-184,-10 28 50,4 9 1,47-12-51,-68 24 181,116-80-181,-41 22 105,292-152 44,-339 183-21,150-117-128,-267 181 19,20-8-19,52-34 56,-127 75 27,-10 9-39,0 0 0,0 0 0,0 0 0,1 0 0,-1 0 0,0 0 0,0 0 0,1 0 0,-1 0 0,1 1 0,-1-1 0,0 1 0,1-1 0,-1 1 0,1 0 0,0-1-44,-1 1 101,-1 0-42,0 0 5,0 0 85,0 0-82,0 0-99,0 6-7556,0-2 652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3:05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0 10357,'0'0'1216,"0"0"-397,0 0 227,0 0-390,0 4-474,0 28-158,0 0 1,-2 0-1,-2-1 1,0 1-1,-3-1 1,-4 15-25,5-28 7,1-5 60,1-1-1,0 1 0,1 0 1,1 0-1,0 0 0,0 0 1,2 0-67,1-12-1,-1 0 1,1 0 0,0 1-1,0-1 1,0-1 0,0 1-1,0 0 1,0 0 0,0 0-1,1-1 1,-1 1 0,0 0-1,0-1 1,1 1 0,-1-1-1,0 1 1,1-1 0,-1 0-1,0 0 1,1 0 0,-1 1-1,0-1 1,2-1 0,2 2 0,38 5 63,0-2 0,0-2 0,27-3-63,-17 0-13,-35 1-284,0 0-1,1-2 1,-1 0 0,-1-2 0,1 1 0,0-2-1,-1-1 1,0 0 0,0-1 0,9-5 297,-25 11-187,1 0-1,-1 1 1,0-1 0,1 0 0,-1 0 0,0 0-1,0 0 1,0 0 0,0 0 0,0-1-1,0 1 1,0 0 0,0-1 0,0 1 0,-1 0-1,1-1 1,0 1 187,3-23-3850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4:45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383 1 2625,'0'0'4490,"0"0"-2894,0 0-548,0 0 345,0 0-419,0 0-580,0 0-148,0 0-137,0 8 379,-1-5-480,1 0 0,-1 0-1,0 0 1,0 0 0,-1 1 0,1-1-1,-1-1 1,1 1 0,-1 0-1,0 0 1,-2 2-8,-30 36 24,19-25-18,-128 173 82,139-184-65,-1 0 0,0 1 0,0-1 0,-1-1 0,1 1 0,-1-1 0,0 0 0,0-1 0,-1 1 0,1-1 0,-1 0 0,1-1 0,-1 1 0,0-1 0,0-1 0,0 0 0,0 1 0,-1-2-23,4 4 4,0-1 0,1 1 0,-1 0 1,1 0-1,0 0 0,0 0 0,0 2-4,-5 6-176,-3 0-32,1 4 258,11-15-44,0 0 0,0-1-1,0 1 1,0 0 0,-1-1 0,1 1-1,0-1 1,0 0 0,1 1 0,-1-1 0,0 0-1,0 1 1,0-1 0,0 0 0,0 0 0,0 0-1,0 0 1,0 0 0,1 0-6,17 3 90,-1 0-1,0 1 1,0 1-1,0 1 1,15 8-90,86 45 641,-50-23-361,32 9 544,52 14-824,-128-47 163,-24-11-142,-1-1-45,0 0-502,0 0-2683,0 0-4040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3:05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 2673,'0'0'6451,"0"0"-5779,0 0 81,0 0 319,-112 238-688,112-147-287,0-9 79,0-4-176,0-9 0,25-9-48,3-13-1393,-14-47-816,-4 0-2305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3:05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10 374 9412,'0'0'363,"-2"32"101,-3 23-34,3 27-430,1-78 13,1 1-1,1-1 1,-1 0-1,0 0 1,1 0 0,0 0-1,0 0 1,0 0 0,1 0-1,-1 0 1,1 0 0,0-1-1,0 1 1,0-1 0,1 1-1,-1-1 1,1 0-1,0 0 1,0 0 0,0 0-1,0 0 1,0-1 0,0 1-1,1-1 1,0 0 0,-1 0-1,1 0 1,0-1 0,0 1-1,3 0-12,-4-1 5,8 3-14,1 0 0,0-1 0,0 0 0,0-1 0,0 0 0,0-1 0,1 0 0,-1-1 0,0-1 1,0 0-1,1 0 0,-1-1 0,0-1 0,6-2 9,-9-1 7,1 0 1,-1 0 0,0-1 0,0 0-1,-1-1 1,0 0 0,0 0 0,-1-1-1,0 0 1,-1 0 0,0-1-8,14-20 124,-3-1 0,14-32-124,-21 39 82,-2-1 0,0 0-1,-1 0 1,-2-1 0,-1 1-1,-1-1 1,0 0 0,-3-24-82,0 42 69,0-1 0,0 0 0,-1 1-1,-1-1 1,1 1 0,-1-1 0,-1 1 0,0 0 0,0 0 0,0 0 0,-5-7-69,4 10 101,0-1 0,0 1 0,-1 0 0,1 1 0,-1-1 0,0 1 0,0 0 0,-1 0 0,1 0 0,-1 1 0,0 0 0,0 0 0,0 1 0,0-1 0,-6 0-101,-3-1 204,1 2-1,-1 0 1,0 0 0,0 1 0,-10 1-204,24 0-77,1 0 0,-1 0 0,0 0-1,0 0 1,0 0 0,0 0 0,0 1 0,0-1 0,0 0 0,1 0 0,-1 1 0,0-1-1,0 0 1,0 1 0,1-1 0,-1 1 0,0-1 0,0 1 0,1-1 0,-1 1 0,0 0-1,1-1 1,-1 1 0,1 0 0,-1-1 0,1 1 0,-1 0 0,1 0 0,-1 0-1,1 0 78,-1 28-3769,1-16 1643,0 4-2167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3:06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2257,'0'0'6971,"2"29"-5087,2 37-1176,-2 0 0,-5 28-708,1 75 315,2-167-316,0 9 14,0 1 0,1-1 0,0 1 0,1-1 0,1 7-13,-2-15-21,0-1 0,0 1 0,0 0 1,0-1-1,1 1 0,-1-1 0,1 1 1,-1-1-1,1 1 0,0-1 0,0 0 1,0 0-1,0 0 0,0 0 1,1-1-1,-1 1 0,1 0 0,-1-1 1,1 0-1,-1 1 0,1-1 0,0 0 1,2 0 20,0 1-65,0-1 1,0 0-1,0 0 0,1-1 1,-1 1-1,0-1 1,0 0-1,0-1 0,1 1 1,-1-1-1,0 0 1,0 0-1,0-1 1,0 1-1,0-1 0,0 0 1,3-2 64,-2-1-15,0 1 0,0-1 0,0 0 1,-1 0-1,0 0 0,0-1 0,0 0 1,-1 0-1,0 0 0,0 0 0,2-5 15,3-10 92,0-1 0,-2 0 0,0 0 0,-1-1 0,-1 1 0,-2-1 0,1-11-92,-1-68 514,-4 73-281,1 23-138,0 0 1,0 0-1,-1 0 0,0 0 0,0 1 0,0-1 0,-1 0 0,0 1 0,0-1 0,0 1 0,-1-1 0,0 1 0,-2-2-95,3 4 55,0 0-1,-1 0 1,0 0-1,0 1 1,0-1 0,0 1-1,0 0 1,0 0-1,0 0 1,-1 1 0,1-1-1,-1 1 1,1 0 0,-1-1-1,0 2 1,1-1-1,-1 0 1,0 1 0,0 0-1,0-1 1,0 2-55,1-2 100,3 1-209,0 0 0,-1 0 0,1 0 0,0 0 0,0 0 0,0 0 0,-1 0 0,1 0 0,0 0 0,0 0 0,0 0 0,0 0 0,-1 0 0,1 0 0,0 0 0,0 0 0,0 0-1,0 0 1,-1 1 0,1-1 0,0 0 0,0 0 0,0 0 0,0 0 0,-1 0 0,1 0 0,0 0 0,0 1 0,0-1 0,0 0 0,0 0 0,0 0 0,0 0 0,0 0 0,-1 1 0,1-1 0,0 0 0,0 0 0,0 0 0,0 1 0,0-1 0,0 0 0,0 0 0,0 0 0,0 0 0,0 1 0,0-1 0,0 0 0,0 0 0,0 0 0,0 1 0,0-1 0,0 0 0,1 0 0,-1 0 109,0 17-5109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3:12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1519 32,'0'0'3804,"0"0"-970,0 0-1258,0 0-615,0 0-137,0 0-183,0 0 42,-14 0-115,-42 0-360,56 0-213,-1 0-1,1 0 1,-1 0 0,1 0 0,-1 0 0,1 0-1,-1 0 1,1 0 0,-1 0 0,0 0-1,1 0 1,-1 0 0,1 0 0,-1 0 0,1 0-1,0 0 1,-1-1 0,1 1 0,-1 0 0,1 0-1,-1-1 1,1 1 0,-1 0 0,1-1-1,0 1 1,-1 0 0,1-1 0,0 1 0,-1-1-1,1 1 1,0 0 0,0-1 0,-1 1-1,1-1 1,0 1 0,0-1 0,0 1 0,0-1-1,0 1 1,-1-1 0,1 1 0,0-1 0,0 1-1,0-1 1,0 1 0,0-1 0,1 1-1,-1-1 1,0 1 0,0-1 0,0 1 0,0-1-1,0 1 1,1-1 0,-1 1 0,0-1-1,0 1 1,1 0 0,-1-1 0,0 1 0,1-1-1,-1 1 1,1 0 0,-1-1 0,0 1 0,1 0-1,-1 0 1,1-1 5,23-7 23,0 0 0,1 2 0,12-2-23,24-6 35,214-66 25,161-38-80,396-48 119,-700 139-44,-1-7-1,28-14-54,54-20 169,42-15-28,222-83 344,-372 131-442,655-191 1147,-331 114-704,207-49-194,-408 113-513,188-13 221,-220 44-1027,-109 14-2529,-35 3-2604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3:13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2677 7315,'0'0'827,"0"0"195,0 0-416,0 0-409,0 0-199,-6 3-351,-10 7 226,26-6 86,49-4 117,-23-1 0,41-2 84,1-3-1,-1-4 1,0-3-1,56-17-159,51-24 496,60-32-496,28-23 887,130-80-887,252-159 353,-534 282-309,167-97 271,33-40-315,-154 87 140,-5-7-1,69-75-139,-120 98 15,399-393 211,-458 437 62,39-55-288,-71 85 459,-2-1 0,-1 0 0,-1-1-1,-1-1 1,8-27-459,-19 40 496,-2 9-3001,-1 7-1697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3:14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1 235 10245,'0'0'779,"0"0"-526,0 0-191,0 0-255,26-15 279,-5 3-66,50-28 21,29-24-41,-70 44 25,-13 6-10,2 1 0,0 1 0,0 1 0,1 1 0,1 0 0,2 1-15,-22 8-2,1 0 0,-1 1 0,1-1-1,0 1 1,-1-1 0,1 1 0,0 0 0,-1-1 0,1 1 0,0 0 0,-1 0 0,1 0-1,0 0 1,-1 1 0,1-1 0,0 0 0,-1 1 0,1-1 0,-1 1 0,1 0 0,0-1-1,-1 1 1,0 0 0,1 0 0,-1 0 0,1 0 0,-1 0 0,0 0 0,0 0 0,0 1-1,1 0 3,1 3 45,-1 1-1,0 0 1,0 0-1,0 0 1,-1 0-1,0 0 1,0 1-1,0 0-44,-1-6 3,9 92 1367,-3 43-1370,3 42-3072,-9-162-1869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04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4420 128,'0'0'4037,"0"0"-2901,0 0-850,2-30-84,1-11-123,14-145 234,18-57 837,10 1 0,11 2 0,22-35-1150,6 18 228,59-108-228,-74 213 62,6 4 0,94-137-62,-29 85-15,9 6 0,90-86 15,-3 34 945,139-106-945,-257 246 1742,-5-5-1,-5-4 0,46-69-1741,-118 135 184,-20 25-113,2 0-1,1 1 0,22-21-70,-33 40 13,-6 9-749,-1 62-6345,-5-35 2044,-13-3 1361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05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10981,'0'0'1430,"0"0"-365,0 0-9,0 0-554,0 0-340,0 15-298,2 58 45,10 71 91,-6-104 4,1 0-1,2 0 0,2-1 1,13 29-4,-21-58-8,1-1-1,1 0 1,0 0-1,0-1 1,1 0 0,0 1-1,0-2 1,1 1 0,0-1-1,7 5 9,-8-7-13,1 0 0,1-1 0,-1 0-1,1 0 1,-1-1 0,1 0-1,0 0 1,0-1 0,0 0 0,1 0-1,-1-1 1,0 0 0,1 0 13,5 0-10,-1 0 0,0-1-1,0-1 1,0 0 0,5-2 10,-12 2 2,1-1-1,-1 0 0,-1 0 1,1-1-1,0 0 0,-1 0 1,1 0-1,-1-1 0,0 1 0,0-1 1,0-1-1,1-1-1,19-21 0,-1-2 0,-2 0 0,-1-1 0,-2-1-1,5-12 1,-3 3-1437,-2 0-1,1-9 1438,-18 43-676,0 1 0,0-1 0,-1 0 1,0 1-1,0-1 0,0-4 676,0-16-5664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09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21 702 192,'0'0'133,"0"0"-28,0 0 36,0 0-16,0 0 665,0 0 2339,-3 5-1186,-11 11-665,10-12-70,4-4-261,0 0-392,0 0-197,0 0 29,0 0-1,0 0 100,0 0 77,0 0 26,0-4-18,1-11-513,1 1 0,0 0-1,0-1 1,2 1-1,-1 0 1,2 0-1,0 1 1,1 0 0,5-10-58,15-23 26,2 2-1,5-4-25,-7 10 39,118-156-44,-7 10 442,-132 175-466,2-2 533,-4 27-235,-5 112 89,-9 24-358,3-53 20,1-8 2,-6 9-22,-19 120-7859,29-214 3748,-1-6 922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35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1425,'0'0'4639,"0"0"-3158,0 0-806,0 0 88,0 0-30,0 0-306,-5 0-259,-14 0-68,4 0 4085,18 10-4310,1-3 130,0 0 1,1 1 0,0-1 0,0-1 0,1 1-1,0-1 1,4 3-6,53 45 160,-32-29-102,247 194 167,-196-163-33,2-4 0,54 24-192,110 42 355,14-7-355,-93-48 99,2-8-1,23-2-98,-41-21 78,1-7 0,1-7 0,48-4-78,470-8 220,-470-8-229,323-17 78,26 0 47,-505 19-130,-6-1 52,0 2-1,17 3-37,-49-3-31,0 0-1,0 1 1,0 0 0,0 1-1,0 0 1,-1 0 0,1 1-1,-1 0 1,0 0-1,0 1 1,0 0 0,4 4 31,-11-8-88,-1-1 0,1 1 1,0-1-1,-1 1 0,1-1 1,-1 1-1,1 0 0,-1-1 1,1 1-1,-1 0 0,1-1 0,-1 1 1,0 0-1,1 0 0,-1-1 1,0 1-1,0 0 0,0 0 1,1 0-1,-1 0 0,0-1 1,0 1-1,0 0 88,0 17-5176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4:38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1175 0 7219,'0'0'2495,"0"0"-1295,0 0-218,0 0 301,0 0-589,0 0-499,0 9-107,-4 13-80,-1-1 0,-1 1 0,-1-1 0,0 0 0,-2 0 0,0-1 0,-4 5-8,-5 12 0,-485 957 83,331-717-94,-1 2 54,101-140-924,39-72-1379,-3-1 1,-43 59 2259,57-99-1425,16-21-1139,5-5-1862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42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5138,'0'0'841,"0"0"-270,0 0 432,0 0-141,0 0-430,1 1 6841,15 2-7316,163 33 395,-2-1-272,-128-27-327,28 3 526,-25-8-6946,-52-3-2263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43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1 8660,'0'0'928,"0"0"369,0 0 768,0 0-1297,0 0-624,-129 175-96,105-115 32,-1-4-48,4 4-16,7-7 0,11-5-16,3-8 0,0-40-2913,0 0-4258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46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61 590 8356,'0'0'504,"-10"32"150,-30 106-65,38-128-548,-1 0-1,1 0 1,1 0-1,0 1 1,0-1-1,1 0 1,0 0-1,1 1 1,1 6-41,-1-14 3,0 0-1,0 0 1,1 0-1,-1 0 1,0-1 0,1 1-1,0 0 1,0-1-1,0 1 1,0-1-1,0 0 1,0 0 0,1 1-1,-1-1 1,1-1-1,-1 1 1,1 0 0,0-1-1,-1 1 1,1-1-1,0 0 1,0 0 0,0 0-1,2 0-2,7 2 0,0 0-1,0-1 1,0-1 0,0 0-1,0 0 1,0-1-1,0-1 1,0 0-1,0-1 1,0 0 0,0 0-1,0-2 1,6-2 0,-1-1 15,0-1-1,-1 0 1,-1-1 0,1-1-1,-1 0 1,-1-1 0,0-1-1,10-11-14,8-10 36,0-2-1,-3-2 1,-1 0-1,-1-2 1,11-26-36,-22 37 105,-2-2 1,-1 0 0,-2 0 0,-1-1 0,-1 0 0,-1-1 0,-2 0 0,0-16-106,-5 42 20,1-18 303,0 1 0,-2-1 0,0 1-1,-2-1 1,-1-7-323,2 26 97,0-1 0,-1 1 0,1-1 0,-1 1 0,0 0-1,0-1 1,-1 1 0,0 0 0,0 1 0,0-1 0,0 0 0,-1 1-1,0 0 1,0 0 0,0 0 0,0 0 0,0 1 0,-1-1 0,0 1-1,0 0 1,0 1 0,0-1 0,0 1 0,-1 0-97,-8-3 112,1 1 0,-1 1-1,-1 0 1,1 1 0,0 1 0,0 0 0,-1 1 0,1 1 0,-4 0-112,8 0 11,0 1 0,0-1 0,0 2 0,1 0 1,-1 0-1,1 0 0,-1 1 0,1 1 1,1 0-1,-1 0 0,0 0 0,1 1 0,-1 1-11,1 1-20,0 0 0,0 0 0,0 1 0,1 0 0,0 0-1,1 0 1,0 1 0,1 0 0,0 0 0,0 1 0,1-1-1,1 1 1,-2 5 20,2-2-1034,1 0 0,1 0-1,0-1 1,0 5 1034,1 2-4888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47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20 8324,'0'0'1363,"0"0"-32,-20 43-461,-62 152-326,72-168-457,1 1 0,1 0-1,2 1 1,1 0 0,1 0-1,1 0 1,2 0 0,2 28-87,0-13 37,-2-25-24,1-9-6,0 0 0,0 1 1,1-1-1,0 0 1,2 6-8,-3-14-1,1 0 1,0 0 0,0 1 0,0-1-1,0 0 1,0 0 0,0 0 0,0 0-1,0 0 1,1-1 0,-1 1 0,1 0-1,-1-1 1,1 1 0,0-1 0,0 1-1,0-1 1,0 0 0,0 0 0,0 0-1,0 0 1,0 0 0,0 0 0,0-1-1,0 1 1,1 0 0,4 0-9,0 0 1,0 0-1,-1 0 0,1-1 0,0 0 1,0 0-1,0-1 0,0 0 0,0 0 1,0-1-1,-1 1 0,1-2 0,-1 1 1,1-1-1,-1 0 0,0 0 0,0 0 1,0-1-1,0 0 0,0-1 9,5-5 42,-1 0 1,0-1-1,-1 0 0,0-1 0,-1 0 1,0 0-1,-1-1 0,0 0 0,0-3-42,9-24 311,-1-1 0,-2 0 0,-2-1 0,-2-1 0,-1 0-1,-3 0 1,-1 0 0,-2-1 0,-2 1 0,-6-38-311,6 79 20,-1-1 0,1 0 0,-1 1 0,1-1 0,-1 1 0,0 0 0,0-1 0,-1 1 0,1-1 0,0 1 0,-1 0 0,1 0 0,-1 0 0,0 0 0,1 0 0,-1 0 0,0 1 0,0-1 0,0 0 0,-1 1 0,1 0 0,0-1 0,-1 1 1,1 0-1,0 0 0,-1 0 0,1 1 0,-2-1-20,-1 0-53,-1-1 1,1 2 0,-1-1-1,0 1 1,1-1 0,-1 2-1,0-1 1,1 0 0,-1 1 0,0 0-1,1 1 1,-1-1 52,4 0-203,1 0 0,0-1 0,0 1 0,0 0 0,-1-1 0,1 1 0,0 0 0,0 0 0,0 0 0,0 0 0,1 0 0,-1 0 1,0 0-1,-1 2 203,-9 17-5960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47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22 413 8244,'0'0'1203,"0"0"-493,0 0-369,0 0-197,0 0-56,0 0-45,26 1-11,91 0-5,-108-1-92,0-1 0,0 0-1,0 0 1,0-1 0,0 0 0,-1-1 0,1 0 0,-1 0 0,1-1 0,-1 0 0,0-1 0,-1 0 0,1 0 0,-1 0 0,0-1 0,0 0 0,-1 0 0,0-1 0,0 0 0,0 0 0,-1 0 0,4-8 65,-1 0-44,-2 0 1,1-1-1,-2 0 1,0 0 0,-1 0-1,0-1 1,-2 1 0,0-1-1,-1 0 1,0-12 43,-1 6 80,1 14 55,0 1 0,-2-1 0,1 0-1,-1 0 1,-1-6-135,1 13 51,1 0 0,-1 0 0,1 1 0,-1-1 0,0 0 0,0 1 0,0-1 0,0 0 0,0 1 0,0-1 0,0 1 0,0 0 0,-1-1 0,1 1 0,0 0 0,-1 0 0,1 0 0,-1 0 0,0 0 0,1 0 0,-1 0 0,0 0 0,1 1 0,-1-1 0,0 1 0,0-1 0,0 1 0,0 0-51,-7-2 239,0 1 0,0 1 1,0-1-1,0 1 0,0 1 0,0 0 0,0 0 0,-3 1-239,7 0 62,0 0 0,0-1 0,0 2-1,1-1 1,-1 0 0,1 1-1,-1 0 1,1 0 0,0 0 0,0 1-1,0-1 1,1 1 0,-1 0-1,-2 4-61,-9 15 33,1 0-1,1 1 0,0 0 0,2 1 1,-7 25-33,-9 38 13,3 10-13,16-68 17,-9 48 29,3-1-1,-4 72-45,14-18-4226,4-128 1110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0 8100,'0'0'1342,"0"0"373,0 0-23,0 0-535,0 0-420,-36 1-292,36-1-445,-67 3 259,-21 4-259,83-6 12,0-1 0,-1 1 0,1 0 0,0 0 0,0 1 0,0 0 0,0-1 0,0 2 1,0-1-1,0 1 0,1-1 0,-1 1 0,1 0 0,0 1 0,-1-1 0,2 1 0,-1 0 0,0 0 0,1 0 0,0 0 0,0 1 0,0-1 0,-1 4-12,-1 0 14,-2 4 4,1 0 0,1 0-1,0 1 1,1-1 0,0 1 0,1 0 0,0 0 0,1 1 0,0-1-1,1 0 1,1 1 0,0-1 0,2 11-18,-2-21 3,1 0 0,-1 0-1,1 0 1,-1 0 0,1 0 0,0 1 0,0-1 0,0-1-1,1 1 1,-1 0 0,1 0 0,-1 0 0,1-1 0,0 1-1,0-1 1,0 1 0,0-1 0,1 0 0,-1 0 0,1 0-1,-1 0 1,1 0 0,0-1 0,-1 1 0,1-1 0,0 0-1,0 0 1,0 0 0,0 0 0,1 0-3,12 2-630,0 0 0,0-1 0,0-1-1,0 0 1,10-2 630,-11 1-1517,10 0-3483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48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 5955,'0'0'2825,"0"0"-325,0 0 245,0 0-992,0 0-830,4-2-352,-4 2-558,0-1 0,1 1 0,-1 0 0,0 0 0,1-1 0,-1 1 0,1 0 0,-1 0 0,0 0 0,1-1-1,-1 1 1,1 0 0,-1 0 0,1 0 0,-1 0 0,0 0 0,1 0 0,-1 0 0,1 0 0,-1 0 0,1 0 0,-1 0 0,0 0 0,1 0 0,-1 1 0,1-1 0,-1 0 0,1 0 0,-1 0 0,0 1 0,1-1 0,-1 0 0,0 0 0,1 1 0,-1-1 0,0 0 0,1 1-1,-1-1 1,0 0 0,0 1 0,1-1 0,-1 1-13,1 24 312,-1-10-360,1 190-528,2-220 593,1 0 1,1 1-1,0-1 1,1 1-1,1 0 1,5-8-18,8-19 2,-10 18 29,-1 1 23,1 0 0,0 0 1,2 1-1,1 0 0,0 1 0,2 1 1,1-1-55,-14 18 55,0 0 0,0 0 0,0 1 1,1-1-1,-1 1 0,0 0 1,1-1-1,-1 1 0,1 0 1,0 0-1,-1 1 0,1-1 1,0 0-1,-1 1 0,1 0 0,0-1 1,0 1-1,-1 0 0,1 1 1,0-1-1,0 0 0,-1 1 1,1 0-1,0-1 0,-1 1 1,1 0-1,0 0 0,-1 1 0,0-1 1,1 0-1,-1 1 0,0-1 1,0 1-1,1 0 0,-1 0 1,-1 0-1,3 2-55,3 10 32,-1 0 0,0 0-1,-1 1 1,-1 0 0,0 0 0,-1 4-32,12 97 57,-6-39-36,-9-73-43,1 0 0,-1-1-1,1 1 1,0 0 0,0-1-1,0 1 1,0-1 0,1 0-1,0 1 1,-1-1 0,1 0-1,0 0 1,1 0 0,-1 0-1,0 0 1,1-1-1,0 1 1,-1-1 0,1 1-1,0-1 1,0 0 0,0 0-1,1 0 1,-1-1 0,0 1-1,1-1 1,-1 0 0,1 0-1,0 0 1,-1 0 0,1-1-1,-1 1 1,1-1 0,0 0-1,0 0 1,-1 0 0,1-1-1,0 1 1,-1-1 0,1 0-1,-1 0 1,1 0 0,-1-1-1,1 1 1,-1-1 0,0 1-1,0-1 1,3-2 22,22-15-124,25-21 124,-31 22-6,1 1-1,0 1 1,4 0 6,-18 11 5,1 1 0,0 0 0,-1 0 0,1 1 0,1 0 0,-1 1 0,0 0 0,0 0-1,1 1 1,5 1-5,-13 0 7,0 0 0,0 1 0,0-1 0,0 1 0,0 0-1,0 0 1,-1 0 0,1 0 0,0 0 0,0 1 0,-1-1-1,1 1 1,-1-1 0,0 1 0,1 0 0,-1 0-1,0 0 1,0 1 0,0-1 0,0 0 0,-1 1 0,1-1-1,-1 1 1,1-1 0,-1 1 0,0 0 0,1 2-7,3 10 35,0 1 1,-2 0 0,1 0-1,0 12-35,-2-13 10,9 91-147,-5 1 0,-5 44 137,-1-129-209,0-17-3278,0-5-4207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50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157 210 4322,'0'0'3354,"0"0"-1943,0 0-192,0 0 30,0 0-430,0-27-334,-1-4-363,2 0-1,2-17-121,-2 45 7,-1 0 1,1 0-1,0 0 1,0 0-1,0 0 0,1 0 1,-1 0-1,1 1 1,-1-1-1,1 1 0,0-1 1,0 1-1,0 0 1,0-1-1,0 1 0,1 0 1,-1 0-1,1 1 1,-1-1-1,1 0 0,0 1 1,1-1-8,4-1 22,0 0 0,0 1 0,0 0 0,0 1 1,0 0-1,3 0-22,-7 0 8,15-1 146,1 1 0,-1 0 1,1 2-1,9 1-154,-22-1 55,0 0 1,0 1-1,0-1 1,0 2 0,0-1-1,0 1 1,-1 0-1,1 0 1,-1 1 0,0-1-1,0 2 1,0-1-1,2 3-55,3 2 33,-1 1-1,0 0 1,-1 1-1,0 0 1,-1 0-1,0 1 1,0 1-1,-2-1 1,1 1-1,-2 0 0,0 0 1,0 1-1,-1-1 1,-1 1-1,0 0 1,-1 0-1,0 0 1,-1 11-33,-1-13 11,1-1-13,-1 0-1,0 0 0,-1 0 0,0 0 1,0 0-1,-1 0 0,-1 0 0,1 0 1,-2-1-1,0 1 0,0-1 0,-5 9 3,-19 23-398,-1-1-1,-2-2 1,-16 15 398,-109 106-1309,116-121 1180,-11 8-17,-4-1 146,-18 16-3,70-59 28,-1 0-1,1 0 1,-1 0 0,1 1 0,0 0-1,0-1 1,1 1 0,-1 0 0,1 0-1,0 1 1,0-1 0,0 0 0,0 1 0,1-1-1,0 1 1,0 0 0,0-1 0,1 1-1,-1 0 1,1-1 0,0 5-25,1-7 23,-1 0 0,1 0 0,-1 0 1,1 0-1,-1 0 0,1-1 0,0 1 0,0 0 0,0 0 1,0-1-1,0 1 0,1-1 0,-1 1 0,0-1 0,1 1 0,-1-1 1,1 0-1,-1 1 0,1-1 0,0 0 0,-1 0 0,1 0 1,0-1-1,0 1 0,0 0 0,0-1 0,0 1 0,0-1 1,0 1-24,12 2 136,1 0 1,0 0-1,11-1-136,-12-1 114,151 11 1398,-96-9-896,0 3 0,-1 2-1,0 4 1,7 5-616,-17 1-232,-53-15-1963,-5-2-4070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56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0 120 14807,'0'0'1232,"0"0"-703,0 0-49,0 0-480,0 0-128,0 0-16,0 0-176,202-91-1938,-121 78-1487,-8 1-289,-52 9-2321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56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0 122 2641,'0'0'3202,"0"0"-1666,0 0-623,0 0-625,0 0-256,0 0 16,175-31-96,-133 15-464,-1 1-2642,-2-4-1328</inkml:trace>
  <inkml:trace contextRef="#ctx0" brushRef="#br0" timeOffset="1">391 3 944,'0'0'2033,"0"0"-448,0 0-208,0 0 191,0 0-991,0 0-513,42-3-32,-25 3-32,4 0-112,-14 0-4931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4:39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7395,'0'0'1281,"0"0"-123,0 0-200,0 0 31,0-4-537,0 12-760,1 24 382,2 0-1,1 0 0,2 0 0,1 0 1,1-1-1,4 6-73,21 53 350,24 42-350,19 23 252,7-3-1,88 119-251,228 266 431,-264-371-116,75 65-315,-187-211 43,6 10-1172,-27-28-1811,-2-2-2868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57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 11445,'0'0'705,"0"0"255,0 0 32,0 0-992,0 0 16,0 0-48,133-16-1888,-116 6-3443,-6 1-1440</inkml:trace>
  <inkml:trace contextRef="#ctx0" brushRef="#br0" timeOffset="1">311 0 9092,'0'0'1953,"0"0"-1857,0 0-96,0 0-3489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3:01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7059,'0'0'480,"0"0"-109,0 0-213,0 0-121,0 0-48,8 33 27,-1 0-13,-3-12-6,1 0 0,0 0 0,1-1 0,2 0 0,0 0 0,1-1 0,1 0 0,0 0 0,7 7 3,187 247 361,156 156-361,-224-285 121,128 102-121,169 113 342,-329-274-90,115 86 675,108 59-927,-188-143 180,4-6 0,3-7 0,24 3-180,81 19 570,4-11 0,4-12 1,2-11-1,182 16-570,-386-72 111,1-1 0,1-4-111,16 0-3218,-75-1-1013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3:02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12005,'0'0'1433,"0"0"-270,0 0-464,0 0-168,0 0-461,4 5-190,1 0 119,0-1 1,0-1 0,1 1 0,-1-1-1,1 1 1,-1-2 0,1 1 0,0-1-1,0 0 1,0 0 0,0 0 0,1-1 0,1 0 0,28 5-15,35 0 15,-14-1-153,-25-2-357,52 9-2102,-33 4-2710,-50-16 2977,-1 0-875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3:03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2401,'0'0'8276,"0"0"-7460,0 0-47,0 0 15,0 0-624,0 0-80,-18 157-80,18-98 0,0 1 112,-3 6-80,-1 6-16,-3 3-16,4-6-32,3-3-240,0-9-1217,0-48-736,0-9-1344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06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0 800,'0'0'433,"0"0"-433,0 0-32,0 0-465,0 0-175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09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2126 4610,'0'0'320,"0"0"120,0 0 217,0 0-68,0 0-103,0 0 117,-5 1 181,0 0-359,-10 0 69,2-1 2939,31-18-3783,278-224 936,-71 63-252,407-323 395,-377 308-268,112-83-235,-224 178-57,98-48-169,-136 89 47,221-128-28,-248 136 279,-2-4 0,-3-3 1,-1-3-299,-72 59-33,0 1 0,1 0 1,-1-1-1,0 1 0,1 0 1,-1-1-1,0 1 1,1 0-1,-1-1 0,1 1 1,-1 0-1,0 0 0,1-1 1,-1 1-1,1 0 0,-1 0 1,1 0-1,-1 0 1,1 0-1,-1 0 0,1 0 1,-1 0-1,1 0 0,-1 0 1,1 0-1,-1 0 0,1 0 1,-1 0-1,1 0 33,1 1-4037,-2-1-2454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09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10261,'0'0'1584,"0"0"-1584,0 0-224,0 0-464,0 0-1793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09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0 286 11845,'206'-150'0,"-206"150"-208,0 0-128,0 0-2449,0 0-2257</inkml:trace>
  <inkml:trace contextRef="#ctx0" brushRef="#br0" timeOffset="1">408 1 9140,'0'0'0,"0"0"-320,0 0-1681,0 0-2081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10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7812,'0'0'1648,"0"0"-1648,0 0-16,0 0-16,0 0-16,0 0-2609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10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13974,'0'0'16,"0"0"-16,0 0-208,0 0-3713,0 0-4435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4:46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7459,'0'0'2017,"0"0"-1091,0 0 408,0 0-83,0 0-698,0 0-543,0 0 1,0-1-1,0 1 1,0 0-1,0 0 1,0-1 0,0 1-1,1 0 1,-1 0-1,0-1 1,0 1-1,0 0 1,1 0-1,-1 0 1,0-1 0,0 1-1,0 0 1,1 0-1,-1 0 1,0 0-1,0 0 1,1 0 0,-1-1-1,0 1 1,1 0-1,-1 0 1,0 0-1,0 0 1,1 0 0,-1 0-1,0 0 1,1 0-1,-1 0 1,0 0-1,0 0 1,1 0 0,-1 1-1,0-1 1,0 0-1,1 0 1,-1 0-1,0 0 1,0 0 0,1 0-1,-1 1 1,0-1-1,0 0 1,0 0-1,1 0 1,-1 1 0,0-1-1,0 0-10,9 16 36,0 0 1,-1 1-1,-1-1 0,-1 2 0,0-1 1,-1 1-1,0 7-36,1-2 16,9 44 135,5 59-151,-10-57 14,13 43-14,-20-99-8,-1-2 5,1 0-1,1 0 1,0 0-1,3 6 4,-6-15-2,0 0 0,0 0-1,1 0 1,-1 0-1,0 0 1,1 0-1,-1-1 1,1 1-1,-1-1 1,1 1 0,0-1-1,0 1 1,0-1-1,0 0 1,-1 0-1,2 0 1,-1 0-1,0 0 1,0-1 0,0 1-1,0-1 1,0 1-1,1-1 1,-1 0-1,0 1 3,7-2-13,0 0-1,-1 0 1,0 0-1,1-1 1,-1 0-1,0-1 1,0 0 0,0 0-1,0-1 1,0 0-1,-1 0 1,0 0-1,0-1 1,0-1-1,2-1 14,6-4 85,0-1-46,0 2 0,1 0 0,0 0 0,1 1 0,0 1 0,0 1 0,0 1 0,1 0-1,0 1 1,19-2-39,-19 4-622,0-1 0,1 0 0,-1-1-1,11-6 623,-14 1-4258,-7 1-3708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12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16408,'0'0'256,"0"0"-176,0 0-80,0 0-144,0 0-305,0 0-2368,0 0-3474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12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276 151 384,'0'0'8746,"0"0"-6319,0 0-1418,0 0-270,0 0-195,0 0-245,-2-10-19,-6-27 13,8 36-280,0 0 1,-1 1-1,1-1 0,-1 0 0,1 1 0,-1-1 0,1 1 0,-1-1 0,1 1 0,-1-1 0,0 1 0,1-1 0,-1 1 1,0-1-1,1 1 0,-1 0 0,0-1 0,1 1 0,-1 0 0,0 0 0,0-1 0,0 1 0,1 0 0,-1 0 0,0 0 1,0 0-1,1 0 0,-1 0 0,0 0 0,0 0 0,0 1 0,1-1 0,-1 0 0,0 0 0,0 1 0,1-1 0,-1 0 1,0 1-1,1-1 0,-1 1 0,0-1 0,1 1 0,-1-1 0,1 1 0,-1-1 0,1 1 0,-1 0 0,1-1 0,-1 1 1,1-1-1,0 1 0,-1 0-13,-10 20-1,1 1 1,0 0 0,2 0 0,1 1-1,0 0 1,2 0 0,1 1 0,1-1-1,0 1 1,2 6 0,1-19-65,-1-9-6,1 1 0,0-1 1,0 0-1,0 1 0,1-1 0,-1 0 1,0 1-1,1-1 0,-1 0 1,2 2 70,-2-4-27,1 1 0,0 0 0,0 0 0,0 0 0,-1-1 0,1 1 0,0 0 0,0-1 0,0 1 0,0-1 0,0 1 0,1-1 0,-1 1 0,0-1 0,0 0 0,0 0 0,0 1 0,0-1 0,0 0 1,1 0-1,-1 0 0,0 0 0,0-1 0,0 1 27,2 0-15,-1 0 0,1 0 1,-1-1-1,0 1 0,1-1 0,-1 0 1,0 1-1,0-1 0,1 0 0,-1 0 1,0-1-1,0 1 0,0 0 0,0-1 1,-1 1-1,1-1 0,0 1 0,0-1 15,25-37 95,-21 28-98,30-51 23,-2-2-1,-4-2 1,21-63-20,-46 111 133,-5 17-50,0 2-8,0 123-264,-2 203 304,-4-213 44,-17 96-159,18-182 29,-1 1 0,-2-2 0,-5 14-29,9-29 61,-1 0-1,-1-1 1,0 1-1,0-1 1,-1 0-1,-1-1 1,1 0-1,-10 9-60,11-14 129,1-1 0,-1 0 0,0 0-1,0 0 1,-1-1 0,1 0 0,-1 0 0,1-1 0,-1 0-1,0 0 1,0 0 0,0-1 0,-7 0-129,-16 1 435,0-1 0,-24-3-435,5 0 195,18 2-203,29 0-277,2 0-1137,2 0-1881,18 0-1540,2-2 3174,-14 1 828,17-2-1331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4:12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5 12678,'0'0'1779,"0"0"-549,0 0-517,0 0-79,-29 36-481,12-16-159,-6 7 0,2 0-1,0 2 0,2 0 1,1 2-1,1-1 0,2 2 1,1 0-1,-6 24 7,8-10-28,3 0 0,2 1 0,0 29 28,1 139-212,6-210 197,0 0 1,0-1-1,0 1 1,1 0-1,-1-1 1,1 1 0,0 0-1,1-1 1,-1 1-1,1-1 1,0 0-1,0 2 15,0-5-12,-1 1 0,1 0 0,0 0 0,0-1 0,0 1 0,0-1 0,0 0 0,0 1 0,0-1 0,1 0 0,-1 0 0,0 0 0,1-1 0,-1 1 0,0-1 0,1 1 0,-1-1 0,1 0 0,-1 0 0,1 0 0,-1 0 0,1 0 12,0 0-2,-1-1 0,1 1 0,-1 0 0,1-1 0,-1 0 0,1 0 0,-1 0 0,0 0 0,1 0 0,-1 0 0,0 0 0,0-1 0,0 1 0,0-1 0,0 1 0,0-1 0,-1 0 0,1 0 0,0 0 0,-1 0 0,0 0 0,1 0 0,-1 0 0,0-1 2,5-9 12,-1 0 0,0 0 0,0-1 0,-1-4-12,-3 15 3,15-61 142,-2-1 0,-4 0 1,-2-1-1,-2-7-145,0-272 1023,-6 264-391,-2 69-605,-4 12-355,-3 14-1559,6 10-2294,2 8-2080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25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35 459 704,'0'0'7558,"0"0"-5413,0 0-1157,0 0 378,0 0-569,-8 0-749,-18 0-395,48 0 97,16 1 243,-14 0 73,1-1-1,18-3-65,-35 2 12,-1 0 0,0-1 1,0 0-1,0 0 0,-1 0 0,1-1 1,0 0-1,-1 0 0,0-1 0,1 0 0,2-2-12,-2 0 21,0 0 0,-1-1 0,1 0 0,-1 0-1,-1 0 1,1 0 0,-1-1 0,0 0-1,-1 0 1,0-1 0,0 1 0,-1-1 0,0 0-1,-1 0 1,1-2-21,1-15 80,-2 0 0,0 0 1,-1 0-1,-3-19-80,2 38 16,-1 1 0,0 0 1,0 0-1,0 0 0,-1 0 1,0 0-1,0 0 0,0 0 0,-1 0 1,0 1-1,0 0 0,0-1 1,-1 1-1,0 0 0,0 0 1,0 1-1,0-1 0,-1 1 1,-1-1-17,-1 0 56,0 1 0,0-1 0,0 1 0,-1 1 0,1-1 1,-1 1-1,0 1 0,0-1 0,0 1 0,-1 1 1,1 0-1,0 0 0,0 0 0,-3 1-56,7 0 35,0 0-1,1 0 1,-1 0 0,0 1-1,0-1 1,0 1 0,1 0-1,-4 1-34,6-1 7,-1 0 0,0 0 0,1 0 0,-1 1 0,1-1 0,-1 1 0,1-1 0,0 1 0,0-1 0,0 1-1,0 0 1,0 0 0,0-1 0,0 1 0,0 0 0,1 0 0,-1 1-7,-4 16-8,1-1-1,1 1 1,0 0-1,2 0 1,0 0-1,1 0 1,1 7 8,0 13 11,-2 44 3,0-2 5,3-1 1,3 1-1,5 5-19,6 10-1023,-3-1 0,-1 80 1023,-13-166-786,3 13 128,-2-21 408,0-1-1,1 1 0,-1 0 0,0-1 1,1 1-1,-1-1 0,1 1 1,-1-1-1,1 1 0,-1-1 1,1 0-1,-1 1 0,1-1 1,-1 1-1,1-1 0,-1 0 1,1 0-1,0 1 0,-1-1 1,1 0-1,-1 0 0,1 0 1,0 0-1,-1 0 0,1 1 1,0-1-1,-1 0 0,1-1 0,0 1 251,6 0-3951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2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24 9476,'0'0'825,"0"0"98,0 0-19,0 0-242,0 0-217,-11-5-199,5 3-221,2-1-15,-1 1-1,1 0 1,-1 0-1,0 0 1,1 1 0,-1-1-1,0 1 1,0 1-1,0-1 1,0 0-1,0 1 1,-1 0-1,1 1 1,0-1-1,0 1 1,0 0-1,0 0 1,1 0-1,-1 1 1,-3 0-10,-9 7 227,11-6-51,-1 1 1,0-1 0,1 1 0,0 0 0,0 1 0,0-1 0,-2 3-177,7-4 21,0-1 1,0 1 0,0 0 0,0-1-1,0 1 1,1 0 0,0-1 0,-1 1-1,1 0 1,0 0 0,0 0 0,0-1-1,1 2-21,3 37-77,-1-31 103,0 0 1,1 0-1,0-1 0,0 1 1,1-1-1,0 0 0,0-1 0,1 1 1,1-1-1,-1 0 0,1-1 1,1 1-1,-1-1 0,1-1 0,0 0 1,1 0-1,3 2-26,1 0-235,2 0 1,-1 0-1,1-1 0,0-1 0,2 0 235,-5-3-1082,1 1 0,-1-2 0,1 1 0,0-2 0,0 0 0,1 0 1082,-6-1-6243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26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 10837,'0'0'1011,"0"0"430,0 0-99,0 0-473,0 0-394,0-5-173,0 293-420,0-168-3307,2-157 3679,2 0 1,1 0-1,2 1 0,2-1 1,1 2-1,2-1 0,2 2 1,0-1-1,17-24-254,-25 48 117,-4 6-45,0 0-1,0 1 1,1-1-1,0 1 1,0 0 0,0-1-1,0 1 1,1 1-1,-1-1 1,1 0-1,3-1-71,-6 4 6,1 1 0,-1-1 0,0 1 0,1-1 0,-1 1 0,0 0 0,1 0 0,-1-1 0,0 1 0,1 0 0,-1 0 0,1 0 0,-1 1 1,0-1-1,1 0 0,-1 1 0,0-1 0,1 0 0,-1 1 0,0-1 0,1 1 0,-1 0 0,0 0 0,0-1 0,0 1 0,0 0 0,0 0 0,0 0 0,0 0 0,0 0 0,0 0 0,0 1-6,3 4 10,1 1 0,-2 0 0,1-1 1,-1 1-1,2 5-10,0 1 20,6 12 57,0 2-288,1-1 1,9 13 210,-17-33-153,0 0 1,0 0-1,1 0 0,-1-1 0,1 0 1,0 1-1,1-2 0,-1 1 1,1-1-1,0 0 0,0 0 0,3 1 153,-7-4-25,0 0 0,0 0-1,0-1 1,0 1-1,0-1 1,0 0 0,0 1-1,0-1 1,0 0-1,0 0 1,0 0 0,0-1-1,0 1 1,0 0-1,0-1 1,0 1 0,0-1-1,0 0 1,-1 0-1,1 1 1,0-1 0,0-1-1,-1 1 1,1 0-1,0 0 1,-1 0 0,1-1 25,5-5 8,0 0 0,-1-1 0,0 0 0,0 0 1,0-3-9,16-19-25,-16 24 33,1 0-1,0 0 1,0 0 0,0 1 0,1 0 0,-1 1 0,1 0 0,0 0-1,1 0 1,2 0-8,-7 3 11,-1 0-1,1 0 1,-1 0-1,1 0 1,0 1-1,-1 0 1,1-1-1,0 1 1,-1 1 0,1-1-1,0 0 1,-1 1-1,1 0 1,-1 0-1,1 0 1,-1 0-1,1 0 1,-1 1-1,0 0 1,1-1-1,-1 1 1,0 0-1,0 1 1,0-1-1,-1 0 1,2 3-11,6 7 80,-1 1 0,0 0 0,-1 1 0,0 0 0,-1 0 0,-1 1 0,-1 0 0,0 0 0,1 5-80,0 7-1082,0 0-1,-2 1 1,-1 0-1,-1 26 1083,-2-31-6501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2:52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70 4642,'0'0'1417,"0"0"-129,0 0 241,0 0-331,0 0-288,0 0 216,0 0-339,0 0-217,-3-2-172,2 2-396,0 0 0,0-1 0,0 1 0,0-1 0,0 1 1,0-1-1,0 0 0,0 1 0,0-1 0,0 0 0,1 0 0,-1 0 0,0 0 0,0 0 0,1 1 0,-1-1 0,1 0 1,-1 0-1,1 0 0,-1-1 0,1 1 0,0 0 0,0 0 0,-1 0 0,1 0 0,0 0 0,0 0 0,0 0 1,0 0-1,0-1 0,0 1 0,1 0 0,-1 0 0,0 0 0,0 0 0,1 0 0,-1 0 0,1 0 0,-1 0 0,1 0 1,-1 0-1,1 0 0,0 0 0,-1 0 0,1 0 0,0 1 0,0-1 0,0 0 0,-1 0 0,1 1 0,0-1 0,0 1 1,0-1-1,0 1 0,1-1-2,13-4-3,-1 1-1,1 1 1,0 0 0,0 1 0,1 0 0,-1 1 0,0 1 0,1 1-1,5 1 4,21-1-25,-34-2 34,-1 2 0,0-1 0,0 1 0,1 0 0,-1 1 1,0-1-1,0 1 0,0 1 0,-1-1 0,1 1 0,0 1 0,3 2-9,-7-4 10,1 1-1,-1 0 1,0 0 0,0 0 0,0 0 0,0 0 0,-1 1 0,0-1 0,1 1-1,-1 0 1,0-1 0,-1 1 0,1 0 0,-1 0 0,0 0 0,0 1-1,0-1 1,0 0 0,-1 0 0,0 1 0,1-1 0,-2 1-10,2 2-13,-1 0 1,0 1 0,0-1-1,-1 0 1,0 0-1,-1 0 1,1 0 0,-1 0-1,-1 0 1,1-1-1,-1 1 1,0-1 0,-1 1-1,1-1 1,-1 0-1,0 0 1,-1-1 0,0 1-1,1-1 1,-7 4 12,-22 19-463,-2-1 0,-1-2 0,-1-2 0,-19 9 463,39-22-477,14-8 410,0 0 0,0 0 0,0 0 1,0 1-1,1 0 0,-1-1 0,1 1 1,-1 0-1,1 0 0,0 0 0,0 1 0,1-1 1,-1 0-1,0 1 0,1-1 0,0 1 1,0-1-1,0 1 0,1 0 0,-1-1 0,1 1 1,0 0-1,0 0 0,0-1 0,0 1 1,1 0-1,-1 0 0,1-1 0,0 1 1,0 0 66,3 8 2,-1-1 0,2 1 0,-1-1 1,1-1-1,1 1 0,0-1 0,1 0 1,6 9-3,-8-14 88,-1 1-1,0 0 1,0 0 0,-1 1 0,0-1 0,0 1-1,0-1 1,0 4-88,-2-8 151,-1 1-1,1 0 1,0-1-1,-1 1 1,0 0-1,0 0 1,0 0-1,0-1 1,0 1-1,-1 0 1,1 0 0,-1 0-1,1-1 1,-1 1-1,0 0 1,0-1-1,0 1 1,-1-1-1,1 1 1,-1-1-1,1 0 1,-1 0-1,-1 2-150,-5 3 155,-1 1 0,-1-1 0,1-1 0,-1 0-1,0 0 1,-1-1 0,1 0 0,-1-1 0,-2 0-155,-23 8 181,-1-2 0,-8 0-181,4-6-1355,40-4 101,1 0-731,0 0-985,0-1-1034,0-5 586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2:52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1 177 7299,'0'0'1606,"0"0"-1160,0 0-158,0 0 3,5 32-176,22 99-73,-26-126-38,0 0-1,0 1 1,1-1-1,-1 0 0,1 0 1,0 0-1,1-1 1,-1 1-1,1 0 1,0-1-1,0 0 0,1 1 1,-1-1-1,1-1 1,0 1-1,0 0 1,0-1-1,3 2-3,0-2-10,-1-1 0,1 0 0,-1 0 0,1-1 1,0 0-1,0 0 0,-1-1 0,1 1 0,0-1 0,3-1 10,2 1-24,-9 0 24,0-1 1,1 1-1,-1 0 1,1-1-1,-1 0 1,0 0-1,0 0 0,1 0 1,-1-1-1,0 1 1,0-1-1,0 0 1,0 0-1,-1 0 0,1 0 1,1-2-1,1-1 4,0 0 0,0-1 0,-1 0 0,0 0 0,0 0 0,0-1 0,-1 1 0,0-1-4,4-11 78,-1 1 0,-1-1 0,0 0 0,-2 0 0,0 0 0,0-4-78,-1-1 554,-1 1-1,-1-1 1,-1-10-554,1 27 113,-1 1 0,0 0 0,0 0 0,0-1 0,-1 1 0,0 0 0,0 0 0,0 0-1,0 0 1,-1 1 0,0-1 0,0 1 0,0-1 0,0 1 0,-1 0 0,-2-2-113,0 1 90,-1 0 1,0 0-1,0 1 0,0-1 0,-1 2 1,1-1-1,-1 1 0,0 0 0,0 1 0,0 0 1,0 0-1,-1 1 0,1 0 0,0 0 1,-1 1-1,1 0 0,-4 1-90,9-1-73,1 0 0,-1 0 0,1 1 0,0-1-1,-1 1 1,1 0 0,0-1 0,0 1 0,0 0 0,-1 0 0,1 1 0,0-1-1,0 0 1,1 1 0,-1-1 0,0 1 0,0 0 0,1-1 0,-1 1 0,1 0-1,-1 0 1,1 0 0,0 0 0,0 0 0,0 0 0,0 1 0,0-1-1,0 0 1,1 1 73,-3 7-1059,1 0 0,0 0 0,0 0 0,1 0-1,0 0 1,1 5 1059,0-4-4146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2:52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4 167 8996,'0'0'1187,"0"0"-712,0 0-5,0 36-33,-2 116-349,1-27-90,1-123-6,0 0 1,0 1 0,0-1-1,0 0 1,0 0 0,1 1-1,-1-1 1,1 0 0,-1 1-1,1-1 1,0 0 0,0 0-1,0 0 1,0 0 0,0 0-1,1 0 1,-1 0 0,1 0-1,1 1 8,0-1-55,0 0 1,0-1-1,0 1 0,0-1 1,1 0-1,-1 0 0,0 0 0,1 0 1,-1-1-1,1 1 0,-1-1 0,1 0 1,1 0 54,7 1-118,1-1 1,0 0 0,-1-1 0,1-1 117,-8 1 2,-1 0-1,1 0 1,-1 0 0,0-1 0,0 0 0,0 0-1,0 0 1,0 0 0,0-1 0,0 1 0,-1-1-1,1 0 1,0-1-2,5-6 55,1-1-1,-2-1 1,1 1-1,-1-2 1,-1 1 0,-1-1-1,1 0 1,-2 0-1,0-1 1,-1 1 0,0-1-1,1-11-54,2-18 700,-2 0 1,-3-1-1,-1-24-700,-1 61 124,0 0-1,-1 0 1,1 0-1,-2-1 1,1 1-1,-1 0 1,0 0 0,0 1-1,-1-1 1,0 0-1,0 1 1,-2-3-124,3 5 43,-1 1-1,0 0 1,0 0 0,1 0-1,-2 0 1,1 1 0,0-1 0,0 1-1,-1 0 1,0 0 0,1 0-1,-1 0 1,0 1 0,0-1 0,0 1-1,0 0 1,0 0 0,0 1-1,0-1 1,0 1 0,0 0-1,-2 0-42,5 0-58,1 0 0,-1 0-1,0 0 1,1 0 0,-1 0-1,1 0 1,-1 1 0,0-1-1,1 0 1,-1 0 0,1 0-1,-1 1 1,1-1 0,-1 0-1,0 1 1,1-1 0,0 1-1,-1-1 1,1 0-1,-1 1 1,1-1 0,-1 1-1,1-1 1,0 1 0,-1-1-1,1 1 1,0 0 0,0-1-1,-1 1 1,1-1 0,0 1-1,0 0 1,0-1 58,-1 23-1878,2-17 1274,-1 19-2523,0-3-645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29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79 427 6627,'0'0'2697,"0"0"-1373,0 0 130,0 0-113,-18 5-834,8-2-495,-40 12-74,50-15 61,0 0 0,0 0 1,1 0-1,-1 0 1,0 0-1,0 0 0,0 0 1,0 0-1,0 0 1,1 0-1,-1 0 0,0 0 1,0 0-1,0 0 0,0 0 1,1 0-1,-1 0 1,0 0-1,0 0 0,0 0 1,0 0-1,0 1 0,0-1 1,1 0-1,-1 0 1,0 0-1,0 0 0,0 0 1,0 0-1,0 0 0,0 1 1,0-1-1,0 0 1,1 0-1,-1 0 0,0 0 1,0 0-1,0 1 0,0-1 1,0 0-1,0 0 1,0 0-1,0 0 0,0 0 1,0 1-1,0-1 1,0 0-1,0 0 0,0 0 1,0 0-1,0 1 0,0-1 1,0 0-1,0 0 1,-1 0-1,1 0 0,0 0 1,0 1-1,0-1 0,0 0 1,0 0-1,0 0 1,0 0 0,44 3 7,-9-3 7,-2 1 15,-1-2-1,16-3-28,-38 2 21,1 1 0,-1-2 0,0 0 1,0 0-1,0-1 0,0 0 0,0-1 0,-1 0 0,5-3-21,-7 3-38,1 0 0,-1-1 0,0 0 0,0 0 0,-1-1 0,0 1 0,0-1 0,0-1 0,-1 1 0,0-1 0,3-7 38,-4 4-154,0 0 0,-1 0 0,0 0 0,0-1 0,-1 1 0,-1-1 0,0 1 1,-1-1-1,0-1 154,0 4-140,0-3-106,0-1 1,-1 1 0,-2-12 245,2 19-14,0 1 1,-1-1-1,1 1 1,-1 0-1,0 0 1,0 0-1,-1 0 1,1 0-1,-1 0 1,0 0-1,0 1 1,-1-2 13,-4-3 93,0-1 0,-1 1 0,0 1 0,-1 0 0,1 0 0,-1 1 0,-1 0 0,1 0 1,-1 1-1,0 1 0,0 0 0,0 0 0,-1 1 0,1 1 0,-1-1 0,0 2 0,0 0 0,-1 0-93,10 1 103,1 0-1,-1 0 0,1 0 1,-1 0-1,0 1 0,1-1 0,-1 1 1,1-1-1,-3 2-102,4-1 19,0 0 1,0 0-1,0 0 0,0 0 1,0 0-1,0 1 0,0-1 0,0 0 1,0 1-1,1-1 0,-1 0 0,0 1 1,1-1-1,-1 1 0,1-1 1,0 1-1,-1 1-19,-5 32 22,1 0 1,1 1-1,2 12-22,-2 15 0,-17 450-1204,21-508 896,-1-4 123,1 0 1,0 0-1,0-1 0,-1 1 0,1 0 1,0 0-1,0 0 0,0 0 1,0 0-1,0-1 0,0 1 1,0 0-1,0 0 0,1 0 1,-1 0-1,0-1 0,0 1 1,1 0-1,-1 0 0,1 0 1,-1-1-1,0 1 0,1 0 1,-1-1-1,1 1 0,0 0 1,-1-1-1,1 1 0,0 0 1,-1-1-1,1 1 0,0-1 1,-1 0-1,1 1 0,0-1 1,0 1-1,0-1 0,0 0 185,7 0-5189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4:49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17 224,'0'0'3746,"0"0"-956,0 0-1101,0 0 21,0 0-170,-8-3-457,-24-10-253,81 59 1053,-2-13-1849,2-1 0,0-3 0,2-3 0,1-1 0,1-3 0,36 10-34,72 15 119,106 15-119,259 39 1,-9-1 162,-8 26-58,-393-93-87,-12-4 49,-1 4 0,-1 5 0,4 6-67,-102-42-283,17 7 758,-9-9-4162,-12 0-736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29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0 8708,'0'0'411,"0"0"347,0 0 202,0 0-293,0 0-400,-28 7-73,-88 23 41,56-10 495,32 1 31,21-14-683,5-5-59,0 0 1,0 0-1,0 0 1,0 0-1,1 0 1,-1 1-1,1-1 1,-1 1-1,1-1 0,0 1 1,0-1-1,0 1 1,1 0-1,-1 0 1,0-1-1,1 1 1,0 0-1,0 0 1,0 0-1,0 0 0,0-1 1,0 1-1,1 0 1,-1 0-1,1-1 1,0 1-20,1 3-9,0-1-1,0 1 1,1-1 0,0 0 0,0 0 0,0 0 0,0 0 0,1-1 0,0 1 0,0-1-1,1 1 10,6 4-54,0 0 0,1 0 0,0-2-1,0 1 1,1-1 0,0-1-1,0 0 1,0-1 0,1-1-1,0 0 1,0 0 0,0-2 0,0 0-1,0 0 1,0-1 0,1-1-1,-1 0 55,39 0-2619,-29 0-986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3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9044,'0'0'1214,"0"0"-219,0 0 208,0 0-589,0 0-454,6 13-112,10 19-18,-1 0 0,-2 0 0,-2 1 0,1 7-30,-8-21 5,1 0 0,1 0 0,0-1-1,2 1 1,5 9-5,-11-26-17,0 0 0,0-1 0,0 1 0,0-1-1,0 1 1,1-1 0,-1 0 0,0 0 0,1 0 0,-1 0 0,1 0 0,-1-1-1,1 1 1,-1-1 0,1 0 0,0 1 17,-1-1-7,0 0 1,-1 1-1,1-1 1,0 0-1,0 0 0,0 0 1,0 0-1,0 0 1,0-1-1,0 1 1,0 0-1,-1-1 0,1 0 1,0 1-1,0-1 1,0 0-1,-1 0 0,1 0 1,0 0-1,-1 0 1,1 0-1,-1 0 1,0-1-1,1 1 7,9-23 56,0-1-1,-2 0 1,0 0 0,-2 0 0,2-18-56,18-57 852,-26 97-934,9-21 1799,-2 20-678,1 16-808,14 55 5,-20-53-254,1 0 0,1 0 0,0 0 0,1 0 0,0-1 0,1 0 0,1 0 0,0-1 0,1 0 0,0 1 18,-6-11-71,0 0-1,-1 0 1,1 0-1,0 0 1,0-1 0,0 1-1,0-1 1,0 0-1,0 0 1,0 0-1,1 0 1,-1-1-1,0 1 1,1-1-1,-1 0 1,0 0-1,1 0 1,-1 0-1,0 0 1,0-1-1,1 0 1,-1 1-1,0-1 1,3-1 71,1-1-74,1 0 1,-1-1-1,0 1 1,0-1-1,0-1 1,0 1-1,-1-1 1,0 0-1,2-2 74,13-15-13,-6 6-2,1 0 1,15-11 14,-27 24 41,1-1-1,-1 1 1,1 1-1,0-1 1,-1 1 0,1-1-1,1 1 1,-1 1-1,0-1 1,0 1 0,1 0-1,-1 0 1,5 0-41,-7 1 13,0 1 0,0-1 0,0 1 0,0 0 0,0 0 0,0 0 0,0 0 0,0 0 0,0 1 0,-1-1 0,1 1-1,-1 0 1,1 0 0,-1 0 0,1 0 0,-1 0 0,0 0 0,0 1 0,0-1 0,0 1 0,-1-1 0,2 3-13,5 9 26,-1 0 0,-1 1-1,0 0 1,-1 0-26,2 2 41,17 55-329,-3 1 0,7 53 288,-25-96-3727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31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1 515 9316,'0'0'80,"0"0"150,0 0 66,34-8-176,109-27-24,-132 32-79,-1 0 1,0-1-1,0 0 0,0-1 1,-1 0-1,0 0 0,0-1 1,0-1-1,0 1 0,3-5-17,2 0 19,-7 5-62,0 1 0,0-1-1,0-1 1,0 1 0,-1-1-1,0 0 1,-1-1 0,0 1 0,0-1-1,0 0 1,-1 0 0,0-1-1,-1 1 1,0-1 0,0 0 0,-1 0-1,0 0 1,0-5 43,-2 14-1,3-28-232,-2 0-1,-1 1 1,-3-21 233,3 42-21,-1 0 0,0 0 0,0 0 1,-1 0-1,1 0 0,-1 0 0,0 0 0,-1 0 1,0 1-1,0-1 0,0 1 0,0 0 0,-1 0 1,0 0-1,0 0 0,0 1 0,-1-1 0,1 1 1,-5-3 20,5 5 139,0 1 0,-1-1 1,1 1-1,-1 0 1,1 0-1,-1 0 1,1 0-1,-1 1 1,0 0-140,3 0 83,0-1 0,0 1 1,1 0-1,-1 0 0,0 0 1,0 1-1,0-1 0,0 0 1,0 1-1,1-1 0,-1 1 1,0 0-1,0-1 0,1 1 1,-1 0-1,0 0 1,1 0-1,-1 0 0,1 0 1,-1 1-1,1-1 0,0 0 1,-1 1-84,-1 6 101,0 0 1,0 0-1,0 0 1,1 1-1,1-1 1,0 1 0,-1 6-102,1 66 95,2-50-10,-1 292 115,0-310-214,0-1 1,1 0 0,1 0-1,-1-1 1,2 1 0,0 0-1,0-1 1,1 1 0,1-1-1,0 0 1,0 0 0,1-1-1,0 1 14,-5-10-119,1 1-1,-1-1 1,0 0-1,1 1 0,-1-1 1,1 0-1,-1 0 0,1 1 1,-1-1-1,1 0 0,0-1 1,0 1 119,14 2-4629,-13-3 134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31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0 6611,'0'0'726,"0"0"50,0 0 62,0 0-291,0 0-363,0 0-94,-27 18-12,-83 55 109,69-49 132,38-22-231,1-1-1,0 0 1,-1 0-1,1 1 1,0-1 0,-1 1-1,1 0 1,0 0-1,0 0 1,1 0-1,-1 0 1,0 0 0,1 0-1,-1 1 1,1-1-1,-1 2-87,1-3 3,1 0-1,-1 1 0,1-1 0,-1 0 0,1 1 0,-1-1 0,1 0 0,0 1 0,0-1 1,-1 1-1,1-1 0,0 1 0,0-1 0,1 0 0,-1 1 0,0-1 0,0 1 1,1-1-1,-1 0 0,1 1 0,-1-1 0,1 0 0,-1 1 0,1-1 0,0 0 1,0 0-1,0 1 0,0-1 0,0 0 0,0 0 0,0 0 0,0 0 0,0-1 1,0 1-1,0 0 0,1 0 0,-1-1 0,0 1-2,6 3-11,1 0 0,-1-1-1,1 0 1,-1 0 0,1-1 0,2 0 11,-8-1-1,30 7-827,0-1 0,0-2-1,0 0 1,17-2 828,-34-3-3767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32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8884,'0'0'1307,"0"0"315,0 0-29,0 0-742,2 6-552,5 30-254,-1 0 0,-2 0 0,0 31-45,-2-21 35,2-1 0,6 20-35,-10-63-11,0 0-1,1 0 0,-1-1 0,1 1 1,0 0-1,-1 0 0,1 0 0,0-1 0,0 1 1,0 0-1,0-1 0,0 1 0,1-1 1,0 2 11,-1-3-16,-1 0 0,1 1 0,0-1 0,-1 1 0,1-1 0,0 0 0,0 0 0,-1 1 0,1-1 0,0 0 0,0 0 0,0 0 0,-1 0 0,1 0 0,0 0 0,0 0 0,0 0 0,-1 0 0,1 0 0,0 0 0,0-1 0,-1 1 0,2 0 16,0-1-30,0-1 0,0 1 0,0-1 0,0 1 0,0-1 1,0 0-1,0 1 0,-1-1 0,1 0 0,-1 0 0,1 0 1,-1 0-1,0-1 0,0 1 0,0 0 0,0 0 0,0-1 1,0-1 29,5-25 155,-2 0 0,-1 0 1,-1-12-156,-2 22 128,1 0 0,1-1 0,0 2 0,1-1 0,1 0 1,1 1-1,1-1 0,1 1 0,4-8-128,-10 24 382,1 3-347,-1-1 1,1 0 0,0 1 0,-1-1 0,1 1 0,0 0 0,-1-1 0,1 1 0,0 0 0,-1 0 0,0 0-1,1 0 1,-1 0 0,1 0 0,-1 1 0,0-1 0,0 0 0,0 1 0,0-1 0,0 1 0,1 0-36,18 40-10,-13-26 71,-2-5-43,1-1-1,1 0 0,0 0 0,0 0 1,6 5-18,-10-12-32,-1 0 0,1 0 1,1 0-1,-1-1 1,0 1-1,1-1 0,-1 0 1,1 0-1,-1 0 1,1-1-1,0 1 0,0-1 1,0 0-1,0 0 1,0 0-1,0 0 0,3-1 32,-2 1-76,0-1 0,-1 0 0,1 0 0,0 0 0,0-1 0,0 0 0,0 1 0,0-2 0,0 1 0,-1-1 0,1 1 0,0-1 0,-1-1 0,0 1 0,1-1 0,-1 1 0,0-1 0,0 0 0,-1-1 0,4-2 76,19-21-92,-13 12 72,1 1-1,1 0 0,0 1 1,1 0-1,5-2 21,-19 14 0,-1 0 0,1-1-1,0 1 1,0 0 0,-1 0 0,1 0 0,0 1 0,0-1 0,0 0-1,0 1 1,0-1 0,0 1 0,0 0 0,0 0 0,0-1 0,0 1-1,0 1 1,0-1 0,1 0 0,-1 0 0,0 1 0,0-1 0,0 1-1,-1 0 1,1-1 0,0 1 0,0 0 0,0 0 0,0 0-1,-1 1 1,1-1 0,0 0 0,-1 1 0,1-1 0,-1 0 0,0 1-1,0 0 1,1-1 0,-1 1 0,0 1 0,4 7 30,0 1 1,-1 0-1,0 0 0,-1 0 1,-1 1-1,2 7-30,-2-8-3,19 99-2099,-1 29 2102,-19-113-3519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40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0 135 8916,'0'0'192,"0"0"267,0 0 32,0 0-294,9-19-111,2-6-78,2 0 0,4-5-8,-15 27-4,0 0 0,1 0 0,0 1 1,0-1-1,0 1 0,0-1 1,0 1-1,0 0 0,0 0 0,1 0 1,-1 1-1,1-1 0,-1 1 0,1 0 1,0 0-1,0 0 0,-1 0 0,1 1 1,0-1-1,0 1 0,0 0 0,0 1 1,-1-1-1,1 0 0,2 2 4,11-2-8,-7 0 22,0 0-1,1 1 0,-1 0 0,0 0 0,0 1 0,0 0 1,-1 1-1,1 0 0,3 2-13,-8-2-49,0-1 1,-1 1-1,1 1 1,-1-1-1,0 1 1,0 0-1,0 0 1,-1 0-1,1 0 1,-1 1-1,0-1 1,0 1-1,0 0 0,-1 0 1,0 0-1,0 0 1,0 0-1,0 2 49,2 11-179,0 1-1,-2 0 1,0 0-1,-1 0 1,-1 0 0,-1 6 179,0 10-159,1-32 123,0-1 0,0 0 0,0 0 0,-1 1 0,1-1 0,0 0 0,-1 0 0,0 0 0,0 1 0,1-1 0,-1 0 0,0 0 0,-1 0 0,1 0 0,0-1 0,0 1 0,-1 0-1,1 0 1,-1-1 0,-1 2 36,0-1-295,0 0-1,0-1 1,-1 1-1,1-1 1,0 0-1,-1 1 1,1-2-1,0 1 1,-1 0 0,1-1-1,-1 1 1,1-1-1,-4 0 296,6 0-112,1 0 243,6-1-128,-1 0 0,1 1 1,-1 0-1,1 0 1,-1 0-1,1 0 0,-1 1 1,1 0-1,-1 0 1,0 1-1,1 0-3,-3-1 79,0 0-1,-1 1 1,1 0-1,0-1 1,-1 1-1,1 0 1,-1 0 0,0 1-1,0-1 1,0 0-1,0 1 1,0 0-1,0-1 1,-1 1 0,1 0-1,-1 0 1,0 0-1,0-1 1,0 2-1,0-1 1,0 0-1,-1 0 1,1 1-79,0 8 916,0 0 0,-1-1 0,0 1 0,-1 0 0,-2 9-916,2-15 166,0-1 0,-1 0 0,0 0 0,0 1 0,-1-1-1,1 0 1,-1-1 0,0 1 0,0 0 0,-1-1 0,1 0 0,-1 0 0,0 0 0,0 0 0,0 0 0,-1-1-1,1 0 1,-1 0 0,-3 2-166,-1 0 171,-1 0-1,0-1 1,0 0 0,0 0-1,-1-1 1,1-1-1,-1 1 1,1-2-1,-8 1-170,-60-1 100,44-1-3388,34-1-2042,2-3 2179,6-4-13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40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7427,'0'0'3250,"0"0"-3250,0 0 0,0 0-80,0 0-192,0 0 272,0 0 48,157-25 0,-119 25-16,-6-3 16,-1 3 16,-3 0-128,-7 0-320,-7 0-1585,-7 0-1521,-7 0 481,0 0 2128,0 0 113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41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8260,'0'0'1080,"0"0"-976,0 0-394,-1 29-839,-5 147-957,6-173 2023,0-1 0,-1 1 0,1-1 0,0 1 0,0-1 0,1 1 0,-1-1 0,1 1 0,-1-1 0,1 1 0,0-1 0,-1 0 0,1 1 0,0-1 0,1 0 0,-1 1 0,0-1 0,1 0 0,-1 0 0,1 0 1,0-1-1,0 1 0,-1 0 0,1 0 0,0-1 0,0 1 0,1-1 0,-1 0 0,0 0 0,0 0 0,1 0 0,-1 0 0,0 0 0,1 0 0,0-1 63,88 28-2238,-61-21 2195,-1 2-1,-1 1 0,14 8 44,-39-17-10,-1 0 1,1 1-1,-1-1 0,0 1 1,0 0-1,1 0 0,-1 0 1,0 0-1,-1 0 0,1 0 1,0 1 9,0-1 265,-1 0 1,0 1 0,0-1 0,0 0 0,0 1 0,0-1 0,-1 1-1,1-1 1,-1 1 0,0 0 0,0-1 0,0 1 0,0-1 0,0 1 0,0 0-1,-1 0-265,1 1 483,-1 0 0,-1 0 0,1 0 0,-1 0 0,1 0 0,-1 0 0,0 0-1,-1-1 1,-1 4-483,-18 14 58,9-12 72,-1 0 0,0 0 0,-1-2 0,0 0 1,0 0-1,-1-2 0,-15 5-130,18-8-1759,1 0-1,-1-1 1,0 0 0,-1 0 1759,14-2-2214,0-2 637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41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0 120 5891,'0'0'74,"0"0"-26,3 36-29,12 115-16,-14-137-6,1-1-1,0 0 1,1 1 0,1-1 0,0 0 0,1-1 0,0 1-1,1 1 4,1-1-9,-4-6-13,1 0 1,-1 0-1,2 0 0,-1-1 0,1 0 1,0 0-1,0 0 0,1 0 0,-1-1 1,7 5 21,-8-8-24,0 1 0,0-1 1,0 0-1,1 0 0,-1 0 1,1 0-1,0-1 0,-1 0 1,1 0-1,0 0 1,0 0-1,0-1 0,0 0 1,-1 0-1,1 0 0,0-1 1,0 0-1,1 0 24,-2 0 18,1-1-1,-1-1 1,1 1-1,-1 0 1,0-1-1,1 0 1,-2 0-1,1 0 1,0-1-1,0 1 1,-1-1-1,0 0 1,0 0-1,0 0 1,0 0-1,-1-1 1,0 1-1,0-1 1,0 1-1,0-3-17,6-12 272,-1-2 0,-1 1 0,-1-1 0,0-4-272,0-11 874,-2 0 0,-1 0-1,-3-11-873,1 21 557,0 19-350,-1-1 1,0 0 0,0 0-1,-1 0 1,0 1 0,0-1-1,-1 1 1,0 0 0,0-1-1,-1 1 1,0 1 0,0-1-1,-1 0 1,1 1 0,-2 0-1,0 0-207,2 1 10,0 1-1,-1 0 0,1 0 0,-1 0 0,0 1 1,0 0-1,0 0 0,-1 0 0,1 1 0,-1-1 1,0 1-1,1 1 0,-1-1 0,0 1 1,0 0-1,0 0 0,0 1 0,0 0 0,0 0 1,0 0-1,-4 1-9,9 0-237,-1-1 1,0 1-1,1-1 1,-1 1-1,0 0 1,1 0-1,-1 0 1,1 0-1,-1 0 1,1 0-1,0 1 1,-1-1-1,1 0 1,0 1-1,0-1 1,0 1-1,0-1 1,0 1-1,0-1 1,1 1-1,-1 0 1,0-1-1,1 2 237,-1-2-248,-4 14-6112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42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1 227 336,'0'0'9399,"0"0"-7934,0 0-1897,15 2 408,-7-1 19,32 3-78,1-2 0,11-2 83,-49 0-184,1 0-1,-1-1 1,1 1 0,-1-1 0,0 0 0,1 0 0,-1 0-1,0 0 1,0-1 0,1 1 0,-1-1 0,-1 0-1,1 0 1,0 0 0,0 0 0,-1 0 0,1-1 0,-1 1-1,0-1 1,1 0 0,-1 0 0,0 0 0,-1 0-1,1 0 1,-1 0 0,1 0 0,0-2 184,0-3-212,0 0 0,0 0 0,-1 0 0,0 0 0,0-1 0,-1 1 0,0 0 0,-1 0 0,0 0 0,0-1 0,-1-1 212,1 6 34,-1 0-1,0 0 1,1 0-1,-1 0 1,-1 0-1,1 0 1,0 1 0,-1 0-1,0-1 1,0 1-1,0 0 1,0 0-1,0 0 1,-1 1-1,1-1 1,-1 1-1,0 0 1,0 0-1,-2-1-33,1 0 581,-1 1 0,-1-1 0,1 1-1,0 0 1,-1 1 0,1 0 0,0 0-1,-1 0 1,0 1 0,1 0 0,-1 0-1,-4 1-580,10-1 34,-1 1 0,1 0 0,0 0 0,0-1 0,0 1 0,0 0 0,0 0 0,1 0 0,-1 0 0,0 0 0,0 0 0,1 0 0,-1 0 0,0 0 0,1 1 0,-1-1 0,1 0 0,0 0 0,-1 0-1,1 1 1,0-1 0,0 0 0,0 1 0,0-1-34,-4 42-129,3-33 180,-4 349-227,7-212 15,-2-134 215,3 75-2091,-3-79 1197,1 0 0,1 0 0,0 0 0,0 0 1,1-1-1,0 1 0,1-1 0,0 1 840,0-6-1067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4:51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0 4642,'0'0'6470,"0"0"-4629,0 0-1308,0 0-234,0 0-232,-7 7-83,4-3 17,0 0-1,0 0 1,0 0 0,0 0 0,1 1 0,-1-1 0,1 1 0,0-1 0,1 1 0,-1 0-1,1 0 1,0 0 0,0 0 0,0 0 0,1 0 0,0 0 0,0 0 0,0 0 0,1 0-1,-1 0 1,1 0 0,0 0 0,1 0 0,-1 0-1,4 8 2,0-1 0,1 0 0,0-1 1,1 1-1,0-1 0,0-1 0,4 3-2,17 19 20,20 17-20,-29-30 4,-1 0-1,0 0 1,-1 2 0,-1 0-1,5 10-3,-18-25 100,0 1 0,0-1-1,-1 1 1,1-1-1,-1 1 1,-1 0-1,0 0 1,1 0 0,-2 0-1,1 0 1,-1 0-1,0 0 1,-1 2-100,0-4 82,0 0 1,0-1-1,0 1 0,0 0 1,-1 0-1,0-1 1,0 1-1,0-1 0,-1 1 1,1-1-1,-1 0 0,0 0 1,0 0-1,-1-1 1,1 1-1,-1-1 0,0 0 1,-2 2-83,-26 15 250,0-2 0,-21 8-250,28-15-260,1 1-1,0 1 0,2 1 0,-1 1 1,-6 7 260,20-15-2924,5-4-2914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42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1 704,'0'0'7711,"0"0"-5799,0 0-1349,0 0-371,-15 5-285,-48 19 98,60-23-1,0 0 0,1 1 0,-1 0-1,0 0 1,1-1 0,-1 1-1,1 1 1,0-1 0,0 0 0,0 0-1,0 1 1,0 0 0,0-1 0,1 1-1,-1 0 1,1 0 0,0-1-1,-1 1 1,2 0 0,-2 3-4,0 4-14,1-1 0,0 1 0,1-1 1,0 1-1,1 6 14,0 3-120,-1-14 89,0 1 0,0-1 0,0 1 1,1-1-1,0 0 0,0 0 0,0 0 1,1 2 30,0-5-7,-1 1 1,1-1 0,-1 1-1,1-1 1,0 0 0,0 0 0,0 0-1,0 0 1,0 0 0,0 0-1,1-1 1,-1 1 0,1-1-1,-1 0 1,1 1 0,1-1 6,11 4-243,-1-1-1,1 0 1,0-1 0,1-1-1,-1 0 1,0-1 0,1-1-1,-1 0 1,0-1 243,14 1-2698,1-3-298,-29 3 2927,0 0-1,0 0 1,-1-1-1,1 1 1,0 0-1,-1-1 1,1 1-1,0-1 1,-1 1-1,1-1 1,-1 1-1,1-1 1,-1 0-1,1 1 1,-1-1-1,1 0 1,-1 1-1,0-1 1,1 0 69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5:43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7427,'0'0'1660,"0"0"-1295,0 0-245,0 0 161,0 0-124,4 15-72,12 69 64,-9-35-230,3-1 0,6 15 81,-12-56-258,2 9-146,-6-16 428,0 0-40,0-23 304,0-232 3357,0 254-3250,0 1-73,0 0-79,3 0-238,1 1-1,-1-1 1,1 1-1,-1 0 0,0 0 1,0 0-1,1 0 1,-1 1-1,0-1 1,0 1-1,0 0 0,0 0 1,-1 0-1,1 0 1,0 0-5,36 43 69,-35-40-247,-1 1 0,1-1 0,0 0 0,1 0 0,-1 0 0,1 0 0,0-1 0,0 0 0,1 0 0,-1 0 0,1-1 0,0 0 0,0 0 0,0 0 0,3 0 178,-1-1-286,-1-1 1,1-1 0,0 1-1,-1-1 1,1-1 0,0 1-1,-1-1 1,1-1 0,-1 1-1,1-1 1,-1-1 0,0 1-1,0-1 1,0-1 0,0 1-1,0-1 1,-1 0 0,0-1-1,1 1 1,3-6 285,1 2-175,2-3 832,-1 2 0,2-1 0,9-4-657,-18 12 150,0-1 0,0 1 0,0 1 0,1-1 0,-1 1 0,0 0 0,0 0 0,1 0 0,-1 1 0,1 0 0,-1 0 0,5 0-150,-9 1 7,-1-1 0,1 0 0,-1 0 0,1 0 0,0 0 0,-1 0 0,1 1 0,-1-1 0,1 0 0,-1 0 0,1 1 0,-1-1 0,1 0 0,-1 1 0,1-1 0,-1 1 0,0-1 0,1 0 0,-1 1 0,1-1 0,-1 1 0,0-1 0,0 1 0,1-1 0,-1 1 0,0 0-7,4 9 31,0-1 0,-1 1 0,-1 1 0,0-1-1,0 0 1,-1 1 0,0-1 0,0 3-31,-2 94-652,-1-59-616,2-7-2923,0-15 309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19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1 10117,'0'0'1470,"0"0"-670,0 0 19,0 0 0,0 0-437,0 0-196,0 0-98,-25 22-37,-19 16-99,-16 23 48,54-55-9,0 0 1,1 1-1,0 0 0,1 0 0,0 1 0,0-1 1,0 1-1,1 0 0,0 0 0,1 0 1,0 0-1,0 0 0,0 1 0,1-1 0,1 1 1,-1 4 8,0 4-28,-3 23-3,1 0-1,3 0 1,1 1 0,3 12 31,-3-47-9,1 0 0,-1 0 0,1-1 0,0 1-1,0-1 1,1 1 0,0-1 0,0 0 0,0 0 0,1 0 0,-1 0 0,1-1 0,0 1 0,1-1 0,-1 0 0,1 0 0,-1-1 0,1 1 0,0-1 0,1 0 0,-1-1 0,0 1 0,1-1 9,8 3-178,0 0-1,1-1 1,-1 0-1,1-2 1,0 1-1,-1-2 1,1 0-1,2-1 179,14-3-2390,-9-10-1156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19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0 441 10277,'0'0'491,"0"0"-230,0 0 49,0 0-257,0 0-106,0-6-38,2-21 89,0 0 0,1 1 0,2 0 0,1 0 0,6-17 2,4-6 33,3 1 0,15-27-33,-29 65-22,1 0 0,0 0 1,1 0-1,0 1 0,0 0 0,1 0 1,7-6 21,-14 14-18,-1 1 1,1-1 0,0 1-1,-1-1 1,1 1 0,0 0-1,-1-1 1,1 1 0,0 0-1,0-1 1,-1 1 0,1 0-1,0 0 1,0 0 0,-1 0-1,1 0 1,0 0 0,0 0-1,0 0 1,-1 0 0,1 0-1,0 0 1,0 0 0,-1 0-1,1 1 1,0-1 0,0 0-1,-1 1 1,1-1 0,0 1-1,-1-1 1,1 0 0,-1 1-1,1 0 18,17 20-64,-8-1 164,0 0-1,-2 1 1,0 0 0,-1 1-1,-1 0 1,1 15-100,2 19-1758,2 56 1758,-11-97-2612,0-12-897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0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1505,'0'0'13222,"0"0"-13126,0 0 80,0 0-176,0 0-368,0 0 256,76-62 80,-20 55 64,3 1 16,-3 3 64,0 3-224,-4 0-1585,-41 0-2577,-4 0-2737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0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7972,'0'0'800,"0"0"-784,0 0 80,0 0-64,0 0 736,0 0-31,24 233-737,-24-155-80,0-6-609,0-50-1632,0-15-3265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0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 9012,'0'0'2945,"0"0"-2608,0 0-129,0 0-208,0 0-721,0 0 721,63-16 577,-39 48-337,4 12-80,0 3-160,-4 0-704,4 0-1073,-24-35-1041,-1-5-1776</inkml:trace>
  <inkml:trace contextRef="#ctx0" brushRef="#br0" timeOffset="1">310 0 8020,'0'0'4146,"0"0"-3202,0 0 353,0 0-545,0 0-752,0 0 16,7 13 304,-7 46-224,0 20 64,0 12-160,0-3-48,0-4-288,0-62-2753,0-12-2610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1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1 229 10389,'0'0'563,"0"0"-32,0 0-81,1-13-484,1-3 91,1 2 0,0-1 0,1 0-1,1 1 1,0-1 0,6-10-57,2-1 101,-11 19-83,1 0 1,1 1-1,-1-1 1,1 1-1,0 0 1,0 0-1,1 0 1,0 0-1,0 1 1,2-2-19,-3 6-43,0 0 0,-1 0 0,1 0 0,0 0 0,0 0 0,0 1 0,0 0 0,0 0 0,0 0 0,0 0 0,0 1-1,0-1 1,0 1 0,-1 0 0,1 0 0,2 1 43,2 6-669,1 1-1,-1-1 1,0 1-1,-1 1 0,0-1 1,-1 1-1,1 2 670,2 3-3036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1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12726,'0'0'0,"0"0"-48,0 0-673,0 0 721,0 0 289,0 0-65,199 116-224,-185-100-3266,-7-3-3777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2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9188,'0'0'897,"0"0"-817,0 0 144,0 0 288,0 192-480,0-139 112,0-3-32,0-2-32,0-8-160,0-5 16,0-10-688,0-3-433,0-22-1888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4:54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1 10101,'0'0'1808,"0"0"-527,0 0-243,0 0-345,0 0-551,-3 1-121,2 0-16,0 0 0,0 0-1,0 0 1,0 1 0,0-1-1,0 0 1,0 0 0,1 1-1,-1-1 1,0 1 0,1-1-1,-1 0 1,1 1 0,-1-1-1,1 1 1,0-1 0,-1 1-1,1 0 1,0-1 0,0 1-1,0 1-4,2 43 26,-1-36-27,1 7 3,0 0 0,2-1 0,0 1 0,1-1 0,0 0 0,2 1-2,46 96-2,-15-36-45,-14-25 88,-3 0 1,-1 2 0,6 35-42,-25-85 41,0-1 0,0 1-1,-1 0 1,1 0 0,-1 0 0,0 0 0,0 0-1,0 0 1,0 0 0,-1 0 0,0 0-1,0 2-40,0-4 45,0-1-1,-1 1 0,1 0 0,0 0 0,-1-1 0,1 1 0,-1-1 0,1 1 0,-1-1 0,0 0 0,0 1 0,0-1 1,1 0-1,-1 0 0,0 0 0,0-1 0,-1 1 0,1 0 0,0-1 0,0 1 0,0-1 0,-1 0-44,-50 8 283,0-3 0,-1-2-1,0-2 1,-13-3-283,-22 0-2107,88 2-959,1 0-3019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2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0 141 12486,'0'0'864,"0"0"-480,0 0 145,0 0-529,0 0-305,0 0 273,102-69 64,-40 54-16,1-4 64,3 3-48,-3 4 129,-4 2-161,-45 10-2802,-3 0-2640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3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6339,'0'0'3858,"0"0"-3266,0 0 1633,0 0-1265,0 0-671,0 0-33,14 103-224,-14-34 80,0 1-112,0-1-561,0-10-1359,0-43-1282,0-13-2224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3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0 292 9700,'0'0'2305,"0"0"-2176,0 0-129,0 0-353,0 0 193,0 0 160,94-78 32,-55 71 48,-1 7-80,0 0 176,-3 0-176,-31 0-2721,3 0-2481</inkml:trace>
  <inkml:trace contextRef="#ctx0" brushRef="#br0" timeOffset="1">349 0 5635,'0'0'6162,"0"0"-5825,0 0 991,0 0-832,0 0-207,0 0 143,10 16-416,-6 34 80,-1 19 64,4 6-96,0 7-64,4 0-1169,-4-10-736,-7-53-1696,0-10-2834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3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 7956,'0'0'2206,"0"0"-683,0 0-207,0 0-647,0 6-397,4 64-759,-5 22 487,2 33-150,-1-120 135,1-1 1,-1 1 0,1 0-1,1 0 1,-1 0 0,0 0-1,1-1 1,0 1-1,0-1 1,1 1 0,-1-1-1,2 1 15,-3-3-15,0-1 0,1 1-1,-1-1 1,0 1 0,1-1-1,-1 0 1,1 0 0,-1 0 0,1 0-1,0 0 1,-1 0 0,1 0-1,0 0 1,0-1 0,0 1-1,-1-1 1,1 1 0,0-1-1,0 0 1,0 0 0,0 0 0,0 0-1,0 0 1,0 0 0,0 0-1,0-1 1,-1 1 0,1-1-1,0 1 1,0-1 0,0 0-1,-1 0 1,2 0 15,1-2 0,-1 1-1,1-1 1,-1 0 0,0 1 0,1-2-1,-1 1 1,-1 0 0,1-1-1,-1 1 1,1-1 0,-1 0-1,1-1 1,22-54 225,-21 50-160,3-12 79,0 0 1,-2 0-1,0 0 1,-2-1-1,1-17-144,-1-30 168,-4-12-168,1 20-1379,0 54-2497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4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6819,'0'0'1265,"0"0"-1265,0 0-16,0 0 16,0 0 80,0 0-48,83-13 288,-83 23-64,0 24 929,0 16 367,0 10-1552,-20 3-640,-12-7-913,15-46-1248,3-7-2321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4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4 145 12054,'0'0'1915,"0"0"-207,0 0-820,0 0-565,-3 1-545,53 3-149,0-3 1,23-3 370,-38-2 99,0-2 0,0-1 1,-1-2-1,0-1 1,-1-2-1,4-3-99,-15 5-703,-1-2 0,0 0 0,7-6 703,-4-3-2700,-19 9-864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4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1008,'0'0'7447,"0"0"-6087,0 0-1493,17 1 277,52 7 56,-63-6-83,0 0 0,0 0 0,0 1-1,-1 0 1,0 0 0,1 1 0,-1-1 0,0 1 0,-1 0 0,1 0 0,-1 1-1,1 0 1,-2-1 0,1 1 0,0 0 0,-1 1 0,0-1 0,0 1 0,0-1 0,-1 1-1,0 0-116,1 4 138,0 1-1,-1-1 1,-1 0-1,0 0 1,0 1-1,-1-1 1,0 1-1,0-1 1,-1 0-1,-1 1 1,0-1-1,0 0 1,-1 0-1,-1 0 0,1 0 1,-1-1-1,-5 8-137,-8 5 161,-1-1-1,0-2 0,-14 12-160,11-11-109,0 1 1,1 2-1,-1 3 109,12-15-373,0 1-366,3-1-2695,5-8-1453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5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 7844,'0'0'3663,"0"0"-2820,0 0-681,0 0 1,10 29 67,32 101 74,-28-82-115,-1 1 1,-3 0-1,1 26-189,-6-128-1443,-5-326-1292,-1 376 2730,1 1 0,0-1-1,0 0 1,1 0 0,-1 1-1,0-1 1,1 0 0,0 1 0,-1-1-1,1 1 1,0-1 0,1 1 0,-1-1-1,0 1 1,1 0 5,0 0-10,0 0 0,0 1-1,0-1 1,0 1 0,0 0 0,0 0-1,1 0 1,-1 0 0,0 0 0,1 0-1,-1 0 1,1 1 0,-1-1 0,1 1 0,-1 0-1,1 0 11,10-2 46,1 1-1,0 0 0,-1 1 0,1 1 0,0 0 1,-1 1-1,1 0 0,3 2-45,-12-2 41,-1-1 1,1 1-1,-1 0 0,0 0 1,1 0-1,-1 0 0,0 1 1,0 0-1,-1 0 0,1 0 1,0 0-1,-1 0 0,0 1 1,0 0-1,0-1 1,0 1-1,-1 0 0,0 1 1,1-1-1,-1 0 0,-1 1 1,1-1-1,-1 1 0,1-1 1,-1 2-42,0 2 120,1 1 1,-2-1-1,1 0 1,-1 0-1,0 0 1,-1 0-1,0 0 1,0 0-1,-1 0 1,0 0-1,0 0 1,-1 0-1,0-1 1,0 1-1,-1-1 1,0 0-1,0 0 1,-1 0 0,1-1-1,-2 0 1,1 1-1,-1-2 1,0 1-1,0-1 1,0 0-1,-1 0 1,0 0-1,0-1 1,0 0-1,0-1 1,-1 0-1,1 0 1,-1 0-1,0-1 1,0 0-1,0-1 1,0 1-1,0-2 1,0 1-1,-5-1-120,3-2-609,8-10-4546,2 7 3532,0-11-4577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6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6483,'0'0'5474,"0"0"-4705,0 0 239,0 0-431,0 0-545,0 0 352,14 72-288,-14-9-16,3 6-16,-3-6-64,0-10-320,0-9-929,0-12-1376,0-17 192,0-15-673,0 0-895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6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0 374 4370,'0'0'3970,"0"0"-2097,0 0 432,0 0-1137,0 0-688,0 0-399,14-66-49,4 59-64,6-2 48,4 3-16,3-1 208,4-2-208,-3 3 0,-4-1-513,-4-2-1920,-7-7 128,-6 1-304,-11 8-1441</inkml:trace>
  <inkml:trace contextRef="#ctx0" brushRef="#br0" timeOffset="1">262 13 608,'0'0'8340,"0"0"-6851,0 0-225,0 0-335,0 0-561,0 0-288,0-13-80,0 41 32,0 19 144,0 19 240,0 16-128,0 12-256,0-3-32,0-9-1520,0-16-1346,0-57-111,0-9-1585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09:48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28 8996,'0'0'1438,"0"0"-400,0 0-11,0 0-387,0 0 91,-19-4-280,-63-12-91,77 14-345,0 1 0,0 1 0,0-1 0,0 1 0,0 0 0,0 0 0,0 0 0,0 1 0,0 0 0,0 0 0,0 0 0,0 1 0,0-1 0,1 1 0,-1 0 0,1 1 0,-1-1 0,1 1 0,0 0 0,0 0 0,0 0 0,0 0 0,0 1 0,1-1 0,0 1 0,-1 0 0,2 0 0,-2 2-15,-2 4-132,2 0 0,-1 1 0,1-1 0,1 1 0,0 0 0,1-1 0,0 1 0,0 0 0,1 1 0,1-1 0,0 2 132,0-13-44,0 1 0,0 0 0,0-1 0,0 1 0,1 0 0,-1-1 0,0 1 0,1 0 0,-1-1 0,0 1 0,1 0 0,-1-1 0,1 1 0,-1-1 0,1 1 0,-1-1 0,1 1 0,0-1 1,-1 0-1,1 1 0,-1-1 0,1 0 0,0 1 0,-1-1 0,1 0 0,0 0 0,-1 1 0,1-1 0,0 0 0,0 0 0,-1 0 0,1 0 0,0 0 0,-1 0 44,34 0-1028,-21-1 734,-4 0 168,0 0 0,0-1 0,0 0 0,0 0 0,0-1 0,-1-1 0,1 1 0,-1-1 0,0-1 0,0 0 0,0 0 0,-1 0 1,6-6 125,18-15-650,-2-1 0,14-18 650,-39 41-3,3-4 14,0 1 0,-1-2 1,0 1-1,4-8-11,-9 15 179,-1 1 181,0 0 107,0 0-22,0 5 124,-2 52 31,1-27-446,0 1 1,2-1 0,4 25-155,-4-52-98,-1-1-1,0 0 0,1 1 1,0-1-1,-1 0 1,1 0-1,0 1 1,0-1-1,1 0 1,-1 0-1,0 0 1,1 0-1,-1 0 0,1-1 1,-1 1-1,1 0 1,0-1-1,0 1 1,0-1-1,0 0 1,0 1-1,0-1 1,0 0-1,0 0 0,0 0 1,1-1-1,-1 1 1,0-1-1,1 1 1,-1-1-1,0 0 1,1 1 98,8-1-3338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4:59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92 2817,'0'0'1967,"0"0"-180,0 0 22,0 0-46,0 0 43,0 0-189,0 0-358,-7-4-498,-24-10-369,31 13-389,0 1 1,-1 0-1,1 0 0,0 0 1,0-1-1,0 1 0,0 0 1,0 0-1,-1 0 0,1 0 1,0-1-1,0 1 0,0 0 1,0 0-1,-1 0 0,1 0 1,0 0-1,0 0 1,0 0-1,-1 0 0,1 0 1,0-1-1,0 1 0,-1 0 1,1 0-1,0 0 0,0 0 1,0 0-1,-1 0 0,1 0 1,0 0-1,0 1 0,-1-1 1,1 0-1,0 0 0,0 0 1,0 0-1,-1 0 0,1 0 1,0 0-1,0 0 0,0 1 1,-1-1-1,1 0 0,0 0 1,0 0-1,0 0 1,0 1-1,0-1 0,-1 0 1,1 0-1,0 0 0,0 1 1,0-1-1,0 0 0,0 0 1,0 0-1,0 1 0,0-1 1,0 0-1,0 0 0,0 1 1,0-1-1,0 0 0,0 0 1,0 0-1,0 1-3,-3 50-128,2 0-1,3 0 1,1 0 0,3-1-1,3 1 1,1-1-1,2-1 1,13 29 128,-22-68-30,1 0 0,0-1-1,1 1 1,1-1 0,-1 0 0,1 0 0,3 3 30,-6-9-28,0 0 0,0 1 0,1-1 0,-1 0 0,1-1 0,0 1 0,0-1 0,0 1 1,0-1-1,0 0 0,0-1 0,1 1 0,-1-1 0,1 0 0,-1 0 0,1 0 0,1 0 28,8 0-110,0 0 1,1-1-1,-1-1 0,0 0 0,0-1 0,8-2 110,-14 2-11,0-1-1,1 0 1,-1 0 0,-1-1-1,1 0 1,-1-1-1,1 0 1,-1 0 0,0 0-1,-1-1 1,1 0 11,20-22 79,-1-1-1,-2-1 1,-1-1-1,-1 0 1,-2-2 0,-1-1-1,-2 0 1,-1-1-79,10-30-1160,18-66 1160,-8 0-4101,-35 126 1207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7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2 449 7203,'0'0'4136,"0"0"-3096,0 0-368,0 0-445,0 0-70,-1-17-36,1 12-117,-1-116 27,2 97-31,1 0 0,1 0-1,1 0 1,5-16 0,0 12-7,-6 13-20,2 0 0,-1 0 0,2 0-1,0 1 1,1 0 0,0 0 0,9-11 27,-16 24-34,1 0 0,0 0 0,0 0 0,0-1 0,0 2 1,1-1-1,-1 0 0,0 0 0,0 0 0,0 0 0,1 1 0,-1-1 0,0 1 1,1-1-1,-1 1 0,0-1 0,1 1 0,-1 0 0,1 0 0,-1-1 0,1 1 0,-1 0 1,1 1-1,-1-1 0,0 0 0,1 0 0,-1 0 0,1 1 0,-1-1 0,0 1 1,1 0 33,1 0-3,-1 0 0,0 1 0,0-1 0,0 1 0,0 0 0,0-1 0,0 1 0,-1 0 0,1 0 1,-1 1-1,1-1 0,-1 0 0,0 0 0,1 1 0,-1 1 3,9 25 305,-2 0 0,-1 0-1,-2 1 1,1 10-305,6 123 524,-11-142-509,0 148-1821,-1-110-3311,0-52-672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7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1 202 12966</inkml:trace>
  <inkml:trace contextRef="#ctx0" brushRef="#br0" timeOffset="1">1 202 12966,'38'-123'1601,"-38"123"-1457,0 0-128,0 0-16,0 0-545,0 0 529,53-50 16,-8 47 16,0 0 257,11-4-273,0 1-1585,-39 0-2833,1 3-3810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7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164 177 6339,'0'0'3089,"0"0"-1792,0 0 1008,0 0-1120,0 0-657,0 0-64,11 84-256,-11-5-192,-14 2 32,0-2-48,0-10-1489,3-19-2705,8-47-1168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8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0 7459,'0'0'6355,"0"0"-6003,0 0 33,0 0 207,0 0-592,0 0-272,-38 239 224,17-161 16,7-12 32,4-9 0,6-13-1249,4-10-1696,0-18-577,0-16-2609,0 0 5203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8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9108,'0'0'769,"0"0"-769,0 0 0,0 0 576,0 0-320,181 100 0,-132-46-80,0-1 0,3-3 32,-6-9-144,-4-6-64,-11-13-1264,-28-22-1682,-3 0-3537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2369,'0'0'11237,"0"0"-10436,0 0 47,0 0-368,0 0-192,0 0-272,0 135 0,4-37 176,-4-4-80,0-3-112,3-10 0,1-15-1024,6-16-1793,-10-50-433,4 0-3697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9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8820,'0'0'1409,"0"0"-49,0 0 913,0 0-1616,0 0-209,25 163-160,-22-87-288,1-4 128,-1-12-112,1-13-16,-1-22-1921,-3-19-1296,0-6-1377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29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 9716,'0'0'2033,"0"0"-32,0 0-624,0 0-1297,0 0-80,0 0-96,28-51-32,25 51 128,9-6 128,5 6-96,-1-9 144,0-1-176,-49 4-1393,-6 3-3713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30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8308,'0'0'2385,"0"0"-1953,0 0 1361,0 0-1217,0 0-384,0 0 320,10 182-159,-10-100-161,0 2-32,0-5-160,0-20 0,0-15-2785,0-44-785,0 0-2113</inkml:trace>
  <inkml:trace contextRef="#ctx0" brushRef="#br0" timeOffset="1">18 370 5186,'0'0'3634,"0"0"-2369,0 0 63,0 0-1120,0 0-208,0 0 144,98-59-16,-67 49 97,8 1-81,-1-1-16,0-2 128,4-7-256,-7 3-833,-28 10-2272,-7 0-2193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30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8532,'0'0'2177,"0"0"-320,0 0-96,0 0-1185,0 0-496,0 0 208,14 73 288,-14-4-320,3 6-64,-3 0-160,4 1 33,3-10-65,-4-13-1553,8-19-528,-8-34-1489,-3 0-3249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4:59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7171,'0'0'126,"-1"34"-70,-1 116 2,1-126-48,2 1-1,1-1 0,1-1 0,1 1 0,0 0 1,2-1-1,1 0 0,4 6-9,-4-12 19,1-1 0,1 0-1,0 0 1,2-1 0,-1 0 0,2 0 0,0-2-1,1 1 1,12 9-19,-16-15 93,0-1-1,1 0 1,-1-1-1,1 0 1,1-1-1,-1 1 1,1-2-1,0 0 1,3 1-93,4-1 147,1 0-1,-1-2 1,1 0 0,0-1-1,7-1-146,-14-1 57,0 0 0,0-1 0,0-1 0,-1 0 0,1 0 0,-1-1 0,0-1 0,0 0 0,-1 0 0,1-1 0,-1-1 0,0 1 0,-1-2 0,6-4-57,2-3-27,-1 0-1,0-2 1,-2 1-1,0-2 1,0 0-1,-2 0 1,1-4 27,-11 19-255,-1 0 1,0 1-1,1-1 1,-1 0-1,0 0 1,0 0-1,-1 0 1,1 0-1,-1 0 1,1-2 254,-1-18-5376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30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1 362 8772,'0'0'1745,"0"0"416,0 0-865,0 0-1072,0 0 17,0 0 31,10-29 192,-10 42 128,7 31-320,-4 19 289,4 6-321,-3 3-240,-1-6-833,4-10-463,-7-49-2578,4-7-4514</inkml:trace>
  <inkml:trace contextRef="#ctx0" brushRef="#br0" timeOffset="1">157 1 14631,'0'0'1184,"0"0"-63,0 0-513,0 0-608,0 0-48,0 0 32,28 31-1873,-24-9-1024,-1 3-6788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31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0 12470,'0'0'1745,"0"0"-1297,0 0 480,0 0-448,0 0-304,0 0 1,-17 160 63,10-94-176,0-3-64,0-10-96,0-12-1105,3-16-352,-3-15-1968,7-10 31,0 0-3233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31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8132,'0'0'1168,"0"0"-992,0 0-192,0 0 16,0 0 0,0 0 144,122-22-112,-80 22 177,-4 0-81,-3 0-96,-7 0 336,-4 0-176,-3 0 16,-14 6-208,-7-3-3378,0 3-4017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31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0 992,'0'0'9669,"0"0"-9669,0 0-528,0 0 207,0 0 257,0 0 64,66 16 80,-45-16-63,0 0 47,0 0 112,-7 0-144,-8 6-32,-6-3-1777</inkml:trace>
  <inkml:trace contextRef="#ctx0" brushRef="#br0" timeOffset="1">0 277 11685,'0'0'977,"0"0"-977,0 0-432,0 0-65,0 0 497,0 0 64,196-4 48,-137-14 81,0 2-145,-7-3-48,-41 13-2209,-4 0-1713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32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9796,'0'0'3330,"0"0"-2962,0 0 1217,0 0-1153,0 0 0,0 0 97,14 79-273,-14-13-112,-7 3-144,0-10-48,4-5-1105,-1-17-1584,4-33-1841,0-4-3778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32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60 1233,'0'0'9780,"0"0"-6643,0 0-479,0 0-1842,0 0-816,0 0-304,-24-50-112,55 50 48,18 0 368,10 0 160,1 0 192,-1 0-320,-7 0-32,-41 0-2033,-11-9-4610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32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0 114 9332,'0'0'942,"0"0"-656,0 0-54,0 0-374,10 1-39,-6 0 199,1 0 0,-1 0 0,1-1 1,-1 0-1,1 0 0,0-1 0,-1 1 1,1-1-1,-1 0 0,1 0 0,-1 0 1,0-1-1,1 1 0,-1-1 0,0 0 0,0-1 1,0 1-1,1-1-18,33-28 201,-30 23-170,0 0 0,1 1 0,0 1-1,0-1 1,0 1 0,1 1 0,0 0 0,0 0 0,1 1 0,0 0-31,-9 4-15,1-1 1,-1 1-1,1 0 1,0 0 0,-1 0-1,1 0 1,-1 1 0,1-1-1,0 1 1,-1-1 0,1 1-1,-1 0 1,0 0 0,1 0-1,-1 0 1,0 1 0,1-1-1,-1 0 1,0 1 0,2 1 14,2 4 48,1 0 0,-1 0 0,-1 1 0,1-1 1,-1 2-49,9 11-293,-7-10-1775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33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1 277 7411,'0'0'3810,"0"0"-3394,0 0 433,0 0-689,0 0-96,0 0 96,219-154 96,-166 78-256,-36 48-1425,-10 9-4385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39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2081 11589,'0'0'243,"0"0"-203,0 0-317,14-3 213,114-29 1585,24-7 1090,29 3-2611,40 0 958,280-37 536,-408 67-1270,36 5-224,51-3 67,100-9 44,144-11 98,-266 8-238,401-30 79,243-20 11,-739 60-60,223-9 28,-3 1 0,67-7 32,168 18-61,-270 5 3,348-27 104,-455 16 512,372 3-267,-297 8-320,-18-3-8,278 5 62,-436-3-92,277 8-10,1052-3 83,-1287-6-39,31-2 27,-1 6 1,45 10-56,-129-9 14,1 2 1,-1 1 0,0 2-15,48 13-15,-7-8 50,0-3 0,42 0-35,140 0 9,-179-9-5,30 1-16,161 4 13,-36-2-12,197-6 105,-422 0-107,0-1 1,0 0-1,0 1 0,0-1 1,0 0-1,0 0 1,-1 0-1,1-1 0,0 1 1,0 0-1,-1-1 1,1 1-1,-1-1 0,1 0 1,-1 1-1,0-1 1,0 0-1,1 0 0,-1 0 13,26-47-160,-18 31 154,22-43-5,-3-1 0,-2-1-1,-4-1 1,-2-1 0,-2-5 11,19-107-61,0-56 61,-21 63 47,-8-1 0,-7-45-47,-2 132 5,1 78-5,2-37 20,-2 41-18,0-1-1,0 1 0,1-1 1,-1 1-1,1-1 0,0 1 0,0-1 1,-1 1-1,1 0 0,1 0 0,-1-1 1,0 1-1,2-1-1,-3 2 5,0 1 51,0 0-2,0 0 23,0 0-66,11-42 522,-6 31-489,-1 3-24,1-2-1,-2 1 1,1-1 0,-1 1-1,-1-1 1,0 0 0,1-8-20,-3 17 74,0 1-79,0 0-134,0 0-386,0 0-689,0 2-1965,0 14-243,-1-11-953,-5 3-1585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53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64,'0'0'176,"0"0"-80,0 0-96,0 0-96,0 0-144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0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0 732 9845,'0'0'-198,"0"0"393,33-34-54,101-114-231,-127 140-12,0-1 0,-1 0 0,1 0 0,-2 0 0,1-1 0,-2 1 0,1-1 1,-1 0-1,-1-1 0,1 1 0,-2-1 0,0 1 0,0-1 0,-1-1 102,2-5-222,1-24-18,-2 1 1,-2-30 239,0 30 4,0 28 35,0 0 1,-1 1-1,0-1 1,-1 0-1,0 1 1,-1-1-1,0 1 0,0 0 1,-2 0-1,1 0 1,-1 1-1,-1 0 1,0 0-1,-3-4-39,8 12 176,-1 0 0,0 0 0,0 0 0,0 1 0,1-1 0,-2 0 0,1 1 0,0 0 0,0-1 0,0 1 0,-1 0 0,1 0 0,-1 0 0,1 0 0,-1 1-1,1-1 1,-1 1 0,1 0 0,-1-1 0,1 1 0,-1 0 0,-2 1-176,4-1 478,1 0-206,0 0-219,0 0-103,0 0 23,0 0 27,2 9 98,-1 1 0,-1-1 0,0 1 1,0-1-1,-1 10-98,-1 13 101,1 144 55,-1 53-48,13 29-108,-10-235-10,6 49-161,-6-65 93,0-1 0,1 0-1,0 0 1,0 0 0,0 0-1,0 0 1,1 0 0,0 0 0,1 1 78,-3-6-58,0 0 1,1 0-1,-1 0 1,0 0-1,0 0 1,0 0 0,1 0-1,-1 0 1,0-1-1,1 1 1,-1 0 0,1-1-1,-1 1 1,1-1-1,-1 1 1,1-1-1,-1 0 1,1 0 0,-1 0-1,1 0 1,-1 0-1,1 0 1,-1 0-1,1 0 1,0 0 0,-1-1-1,1 1 58,2-1 52,-1-1-1,1 1 0,0-1 0,-1 1 1,1-1-1,-1 0 0,0 0 1,1-1-1,1-1-51,-1 2 14,1 0 0,0 1 0,0 0 0,0-1 1,0 1-1,0 1 0,0-1 0,0 1 0,0 0 0,0 0 0,0 0 0,0 1 0,2 0-14,13 0-52,143-9-635,-152 8 688,-2-1 17,-1 0-33,0 0-1,0 1 1,0 0 0,0 1 0,5 0 15,-11 0-4,-1-1 0,1 1 0,0-1 0,0 1 0,-1 0 0,1-1 0,0 1 0,-1 0 0,1 0 0,0 0 0,-1 0 0,0 1 0,1-1 0,-1 0 0,0 1 0,1-1 0,-1 1 1,0-1-1,0 1 0,0-1 0,0 1 0,-1 0 0,1-1 0,0 1 0,0 1 4,6 34-38,-5-23 229,1 0-1,0 0 1,1 0 0,3 5-191,-7-17-123,1 0 0,0 1 0,0-1 0,0 0-1,0 0 1,1 0 0,-1 0 0,0-1 0,1 1 0,0 0 0,-1 0 0,1-1 0,0 1 0,0-1-1,0 0 1,0 1 0,0-1 0,0 0 0,0 0 0,0 0 0,0-1 0,0 1 0,1 0 0,-1-1-1,0 1 1,1-1 0,0 0 123,0-1-3300,0-4-1889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54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483 153 3121,'-17'-51'559,"-11"-46"2167,28 97-1251,0 0-178,0 0-129,7-3 3597,-34 3-4464,16-1-209,-1 1-1,1 0 0,-1 1 1,1 0-1,-9 3-91,16-3 5,0 0-1,0 0 0,1 1 1,-1 0-1,1 0 1,-1 0-1,1 0 0,-1 0 1,1 1-1,0 0 1,0-1-1,0 1 1,1 0-1,-1 0 0,1 1 1,0-1-1,-1 0 1,0 4-5,-1 3-16,0-1 0,0 1 0,1 0 0,1 0 1,-1 0-1,2 1 0,0-1 0,0 6 16,0 12-49,1 0 1,4 18 48,-2-32-13,1-1 0,0 0 1,1 0-1,2 3 13,-2-5 4,0 0-1,-1 0 1,0 1-1,-1 0 1,0-1-1,-1 9-3,0 0 16,-1-11-9,0-1 0,0 0 0,0 0 0,-1 1 1,-1 3-8,1-9 7,0-1 0,0 1 1,0-1-1,0 1 0,0-1 1,-1 1-1,1-1 1,-1 0-1,1 0 0,-1 0 1,0 0-1,0 0 0,0 0 1,0 0-1,0-1 1,0 1-1,-1 0 0,-1 0-7,-7 3 141,-1 0-1,1-1 0,-1 0 1,0 0-1,1-2 0,-2 1 0,-11 0-140,-17-1 188,-30-2-188,32 0-156,38-1 91,1 0 0,-1 0 0,0 0-1,1 0 1,-1-1 0,1 1 0,0 0 0,-1 0 0,1 0-1,0 0 1,0-1 0,0 1 0,0 0 0,0 0 0,0 0-1,0-1 1,0 1 0,0 0 0,0 0 0,1-1 65,-1-2-348,0 1 237,1 1 1,-1-1-1,1 0 1,0 1-1,0-1 1,0 1-1,0-1 1,0 1 0,1 0-1,-1-1 1,1 1-1,-1 0 1,1 0-1,0 0 1,0 0-1,0 0 1,0 1-1,0-1 1,1 1 0,-1-1-1,1 0 111,10-5-521,0-1 0,1 2 0,5-2 521,-12 5-343,4-2-126,-1 1-327,0-1 0,1 2 0,-1-1 0,1 2 0,0-1 0,4 1 796,10 1-4346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5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0 9316,'0'0'1268,"0"0"89,0 0-44,0 0-569,0 0-445,0 9-195,0 0-91,1 18 0,-2 1 1,-1-1-1,-1 0 1,-1 0-1,-2 4-13,-32 88-11,-14 52 98,45-140-116,0 1-1,3 0 0,1 0 1,0 18 29,4-49-39,-1-1-1,0 1 1,0-1 0,1 1 0,-1-1 0,0 1 0,1-1 0,-1 0 0,0 1 0,1-1 0,-1 1 0,1-1 0,-1 0 0,0 1 0,1-1 0,-1 0 0,1 0 0,-1 1-1,1-1 1,-1 0 0,1 0 0,-1 0 0,1 0 0,0 0 0,-1 0 0,1 0 0,-1 0 0,1 0 0,-1 0 0,1 0 0,-1 0 0,1 0 0,-1 0 0,1 0 39,19-5-2362,-19 5 2142,0-1 1,0 0-1,0 0 1,0-1 0,0 1-1,0 0 1,0 0-1,0 0 1,-1 0-1,1-1 1,-1 1-1,1 0 1,-1-1-1,1 1 1,-1-1 219,5-25-4752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55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32 8836,'0'0'1393,"0"0"1136,0 0-448,0 0-897,0 0-607,0 0-513,-87-25-64,97 21-208,35 4 63,15-3 129,6 3-1936,-7 0-1810,-41 0-480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55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6035,'0'0'3145,"0"0"-1685,0 0-628,0 0-130,1 29-292,1 148-247,-1-177-222,-1-1 0,0 1 0,0 0 0,0 0 0,0-1 0,0 1 0,0 0 0,1 0 0,-1-1-1,0 1 1,0 0 0,0 0 0,1-1 0,-1 1 0,0 0 0,0 0 0,1 0 0,-1 0 0,0-1 0,1 1 0,-1 0 0,0 0 0,0 0 0,1 0-1,-1 0 1,0 0 0,1 0 0,-1 0 0,0 0 0,0 0 0,1 0 0,-1 0 0,0 0 0,1 0 0,-1 0 0,0 0 0,1 0 0,-1 0 0,0 0-1,0 1 1,1-1 0,-1 0 0,0 0 0,0 0 0,1 0 0,-1 1 0,0-1 0,0 0 0,1 0 0,-1 0 0,0 1 0,0-1 0,0 0 0,0 0-1,1 1 1,-1-1 0,0 1 59,2-61 948,-2-30-948,-2 16 4103,3 71-4089,0 1 0,-1 0 0,1-1 0,0 1 1,0 0-1,1 0 0,-1 0 0,0 0 0,1 0 1,-1 0-1,1 0 0,-1 1 0,1-1 0,0 0 1,0 1-1,0-1 0,0 1 0,0 0 0,0 0 1,0 0-1,0 0 0,1 0 0,0 0-14,6-3-1,1 0 0,0 1-1,-1 0 1,1 1 0,1 0 1,12-1-1039,0 2-1,20 1 1040,-17 0-5498,-19 0-411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55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0 10005,'0'0'1374,"0"0"221,0 0-373,0 0-545,0 0-386,-20 1-248,-64 4-136,82-5 76,0 1 1,-1-1-1,1 1 1,0 0 0,-1 0-1,1 0 1,0 0-1,0 0 1,0 1 0,0-1-1,0 1 1,0-1-1,0 1 1,0 0-1,1 0 1,-1-1 0,1 1-1,-1 0 1,1 1-1,0-1 1,-1 0 0,1 0-1,1 0 1,-1 1-1,0-1 1,0 0 0,1 1-1,-1-1 1,1 1-1,0-1 1,0 1 0,0 1 16,-1 4-57,-2 15-25,1-1-1,2 1 1,0 7 82,1-1-119,-1-28 90,1 0 0,-1 0 0,1 0-1,0 0 1,-1 0 0,1 0-1,0 0 1,0 0 0,0-1-1,0 1 1,0 0 0,0 0-1,0-1 1,0 1 0,0-1-1,0 1 1,0-1 0,0 0-1,0 1 1,0-1 0,0 0-1,0 0 1,1 0 0,-1 1-1,0-1 1,0 0 0,0-1-1,0 1 1,1 0 0,-1 0 29,44-2-1269,-41 2 1150,-1-1 88,0 0-1,0 0 1,0-1 0,0 1 0,-1-1-1,1 1 1,0-1 0,-1 0 0,1 0 0,-1 0-1,0 0 1,0-1 0,0 1 0,0-1-1,0 1 1,0-1 0,-1 0 0,1 1-1,-1-1 1,1-2 31,0 0-28,1 1-1,0 0 0,-1 0 1,2 0-1,-1 0 0,0 0 1,1 0-1,1-1 29,-4 5-3,-1-1-1,1 1 1,0 0 0,-1-1-1,1 1 1,-1 0 0,1 0-1,0-1 1,-1 1 0,1 0-1,-1 0 1,1 0 0,0 0-1,-1 0 1,1 0 0,0 0-1,-1 0 1,1 0 0,0 0-1,-1 0 1,1 0 0,0 1-1,-1-1 1,1 0 0,-1 0-1,1 1 1,-1-1 0,1 0-1,0 1 1,-1-1 0,1 0-1,-1 1 1,1-1 0,-1 1-1,0-1 1,1 1 0,-1-1-1,1 1 1,-1-1 0,0 1 3,13 27-184,-10-18 170,4 7 21,-4-8 3,0-1 1,1 0 0,0-1 0,0 1-1,0-1 1,2 2-11,-4-7-1,0 0 1,0 0-1,0 0 0,1 0 0,-1 0 1,0-1-1,1 1 0,-1-1 0,1 1 1,0-1-1,-1 0 0,1 0 0,0 0 1,0-1-1,0 1 0,0-1 0,-1 1 1,1-1-1,0 0 0,1 0 1,1 0-23,0 0 0,0 0 0,-1-1 0,1 0 0,0 0 0,-1 0 1,1 0-1,-1 0 0,0-1 0,1 0 0,-1 0 0,0 0 0,0-1 0,0 1 0,0-1 23,5-6-143,0 0 0,-1 0 0,0 0 0,0-1 1,0-2 142,-7 10-17,18-26-173,18-23 161,-33 51 1662,-1 10-1135,-3 17-553,0-24 194,0 58-93,1 68-1882,2-115-464,0-12-1843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56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6435,'0'0'5378,"0"0"-3985,0 0 176,0 0-993,0 0-576,0 0-352,45-3-1377,-38 15-3073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57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350 20 1953,'0'0'2412,"0"0"-1612,0 0 200,0 0 441,0 0-64,3 6 5100,-27-16-5650,-108-5-1245,131 15 287,1 0 67,0 0-48,0 0-54,0 0 33,0 0 16,0 0 135,0 0 54,0 0 30,0 0 114,0 0-43,0 0 3,0 0-42,0 0-78,0 0 18,0 0 62,0 0 11,0 0 112,-2 9 312,-2-2-546,-5 9-43,1 0 0,1 1 0,0 0 0,1 0 0,1 0 1,0 1-1,2 0 0,0-1 0,0 8 18,2 92-769,1-115 745,1-1-1,-1 0 0,0 0 0,0 0 0,0 0 0,1 0 0,-1 0 0,1 0 0,-1 0 1,0-1-1,1 1 0,0 0 0,-1 0 0,1 0 0,0 0 0,-1-1 0,1 1 0,0 0 0,0 0 1,-1-1-1,1 1 0,0-1 0,0 1 0,1 0 25,1 0-71,0 1 0,1-1 0,0 0 0,-1 0 0,1 0 0,0 0 0,-1-1 0,2 0 71,1 1-124,0-1 0,0 0 0,0 0 1,0 0-1,1-1 0,-1 0 0,0 0 0,0-1 1,0 0-1,0 0 124,2-4-46,-1 0 0,1 0 1,-1-1-1,0 0 0,-1 0 0,0-1 1,0 0-1,0 0 0,2-6 46,24-30-133,-24 36 107,-3 9-48,-3 20 64,-2-19 30,1 103 418,2-20-326,-5-1-1,-3 10-111,1-65-71,-2 0-1,0 0 0,-2 0 1,-1-1-1,-8 16 72,10-27-203,-1-1-1,-1 0 1,0 0 0,-1-1 0,0-1-1,-1 0 1,-1 0 0,0-1 0,-12 10 203,20-20-7,-1 0-1,1 0 1,-1-1 0,1 1 0,-1-1 0,0 0 0,0 0-1,0-1 1,0 0 0,0 0 0,-1 0 0,1 0 0,-4-1 7,5 1 65,1-1 0,0-1 0,-1 1 0,1 0 0,-1-1 1,1 0-1,0 0 0,-1 0 0,1 0 0,0 0 0,0-1 1,0 1-1,0-1 0,0 0 0,0 0 0,0 0 0,1 0 1,-1 0-1,1-1 0,0 1 0,-3-4-65,-2-6 126,0 0 1,1-1-1,0 0 1,1 0-1,0-1 1,1 0-1,1 0 1,0 0-1,-1-12-126,-1-27 313,3 0 0,2-1-313,0 51 18,1-9 1,0 0 1,1 0-1,1 0 0,0 1 0,0-1 1,1 0-1,1 1 0,0 0 0,0 0 1,1 1-1,1-1 0,3-4-19,17-21 37,2 0 1,22-19-38,-21 22-31,1 1-881,-10 12-3282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0 619 11925,'0'0'62,"0"0"55,0 0 54,0 0 128,30-23 45,22-17-101,19-20-243,-66 55-16,1-1 0,-1 1 0,0-1 0,0 0 0,-1 0 0,0-1 0,0 1 0,0-1 0,-1 0 0,0 0 1,0 0-1,-1-1 0,0 1 0,0-1 0,-1 1 0,0-1 0,0-1 16,1-8-87,4-41-401,-2 0-1,-5-52 489,0 41-15,1 64 156,1 0-178,-1 1 1,0 0 0,-1-1 0,1 1-1,-1-1 1,0 1 0,0 0 0,0-2 36,0 5 132,0 0 0,1 0 0,-1 0 0,0 0 0,0 0 0,0 0 0,0 0 1,0 0-1,0 0 0,-1 0 0,1 1 0,0-1 0,0 0 0,0 1 0,-1-1 0,1 1 0,0-1 0,-1 1 1,1 0-1,0-1 0,-1 1 0,1 0 0,-1 0 0,1 0 0,0 0 0,-1 0 0,1 1-132,0-1 502,-2 16-446,1 1 0,1 0 0,0 0 0,2-1 0,0 9-56,1 17 16,-2 615-1878,0-656 1815,0 0 0,0 0 0,0-1 0,0 1 0,0 0 0,1 0 0,-1 0 0,0-1 0,1 1 0,-1 0 0,0 0 0,1-1 0,-1 1 0,1 0 0,-1-1 0,1 1 0,-1 0 0,1-1 0,0 1 0,-1-1 0,1 1 0,0-1 1,-1 1-1,1-1 0,0 0 0,0 1 0,0-1 47,29 5-550,-18-5 511,-1 0 1,1-1 0,0-1-1,3-1 39,30-11-14,-34 10 1,1 0 1,0 1 0,1 0 0,-1 1-1,0 0 1,6 0 12,-16 2-46,0 1 1,0-1-1,-1 0 0,1 1 0,0-1 0,0 1 0,-1-1 0,1 1 1,0 0-1,-1-1 0,1 1 0,-1 0 0,1 0 0,-1 0 0,1 1 1,-1-1-1,0 0 0,0 0 0,1 2 46,19 32-142,-9-14 115,-6-11 22,1 0 0,0-1 0,1 1 0,0-2 1,0 1-1,1-1 0,0 0 0,0-1 0,1 0 0,0-1 0,0 0 1,1 0-1,-1-1 0,1-1 0,1 1 0,-1-2 0,0 0 1,1 0-1,0-1 0,-1 0 0,1-1 0,0-1 0,0 0 1,0 0-1,0-1 0,0 0 0,1-2 5,-5 0-9,0 0 1,0 0-1,0-1 1,-1 0-1,0 0 1,1-1-1,-1 0 0,-1-1 1,1 1-1,-1-1 1,0 0-1,0-1 0,-1 0 1,3-4 8,12-18-16,-2-2-1,15-30 17,-21 37 25,128-285 284,-137 329 3755,-2 19-4222,-5 195 303,1 116-156,4-342 28,0 0 1,0 1 0,0-1 0,1 0 0,0 0-1,1 0 1,0 1-18,-1-6-185,-1 0 0,1 0 0,0 0 0,-1 0 0,1 0 0,1-1-1,-1 1 1,2 1 185,-3-2-364,1-1-1,-1 0 1,1 0-1,-1 0 0,1 0 1,0 0-1,-1-1 0,1 1 1,0 0-1,-1-1 1,1 1-1,0-1 0,0 0 1,0 0-1,0 1 1,0-1 364,5 0-5067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6:58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10805,'0'0'3153,"0"0"-2480,0 0-673,0 0-80,0 0 80,0 0 208,255 0-96,-144 0 32,-69-3-144,-10-3-5971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01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15 2529,'0'0'3287,"0"0"-1868,0 0-354,0 0-105,0 0-416,0 0-82,-4-2-6,-16-9 819,20 11-717,0 0 200,0 0-70,0 0-218,0 0-36,0 0-175,1 0-247,1 0-1,-1-1 0,1 1 1,-1 0-1,1 0 0,-1 0 1,1 0-1,-1 0 1,1 0-1,-1 1 0,1-1 1,-1 0-1,2 1-11,3 1 10,12 2-9,14 3 19,0-1 0,0-2 0,11 0-20,74-4-1587,-93-2-2340,-12-8-2004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0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10325,'0'0'2897,"0"0"-1600,0 0-529,0 0-768,0 0-480,0 0-2866,0 0 241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02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0 625 8740,'0'0'1558,"0"0"-755,0 0-501,0 0-254,0 0-70,26-16 94,11-7 48,-2-1 0,3-4-120,-32 22 24,1 0 0,-1-1 0,0 0 0,-1 0 0,0 0 0,0-1 0,0 1 0,-1-1 0,0 0 0,-1-1 0,0 1 0,0-1 0,0 1 0,-1-2-24,3-6 25,3-15 4,-2 0 1,0 0-1,-2-1 1,-1-18-30,-1-21 162,-6-33-162,4 101 12,0 1 0,0-1 1,0 1-1,0-1 1,-1 1-1,1-1 0,-1 1 1,0 0-1,0-1 1,0 1-1,0 0 0,0-1 1,0 1-1,-1 0 1,1 0-1,-2-1-12,1 1 111,0 1 0,-1-1 0,1 1 0,0 0 0,-1 0-1,1 0 1,-1 1 0,1-1 0,-1 0 0,0 1 0,1 0 0,-1-1 0,0 1 0,1 0 0,-3 1-111,4-1 16,0 0-1,0 1 1,0-1 0,-1 0 0,1 1-1,0-1 1,0 1 0,0 0-1,0-1 1,0 1 0,0 0 0,0 0-1,0-1 1,0 1 0,1 0 0,-1 0-1,0 0 1,0 0 0,1 0 0,-1 0-1,1 0 1,-1 1 0,1-1-1,-1 0 1,1 0 0,-1 0 0,1 1-16,-9 38 116,8-32-113,-19 144-108,8 0-1,5 52 106,7 160-312,0-363 304,0 0-1,0 0 0,1 0 1,-1 0-1,1 0 0,-1 0 1,0 0-1,1 0 0,0 0 1,-1 0-1,1 0 0,0 0 1,-1 0-1,1-1 0,0 1 1,0 0-1,0 0 1,0-1-1,-1 1 0,1-1 1,0 1-1,0-1 0,0 1 1,0-1-1,0 1 0,1-1 1,-1 0-1,0 0 0,0 0 1,0 1-1,0-1 0,0 0 1,0 0-1,0-1 9,3 2-39,-1-1-1,0 0 1,0 0-1,0 0 1,0-1-1,0 1 0,0-1 1,0 0-1,0 0 1,0 0-1,0 0 1,2-2 39,3-3-39,-2-1 1,1-1-1,-1 1 0,0-1 1,-1 0-1,0 0 0,0-1 1,0 0-1,1-7 39,2 0-7,40-88-41,18-62 48,-65 162 51,-1 4-1,0 8 983,-14 242-436,14-249-648,0-1-1,0 1 1,0-1-1,0 1 0,0-1 1,0 1-1,0-1 0,0 1 1,0-1-1,1 0 1,-1 1-1,0-1 0,0 1 1,0-1-1,1 1 1,-1-1-1,0 0 0,1 1 1,-1-1-1,0 0 0,1 1 1,-1-1-1,0 0 1,1 1-1,-1-1 0,1 0 1,-1 0-1,0 1 0,1-1 1,-1 0-1,1 0 1,-1 0-1,1 0 0,-1 0 1,1 0-1,-1 0 0,1 1 1,-1-1-1,1-1 1,-1 1-1,1 0 0,-1 0 1,1 0-1,-1 0 0,0 0 1,1 0-1,-1 0 1,1-1-1,-1 1 0,1 0 1,-1 0-1,0-1 1,1 1-1,-1 0 0,1-1 52,22-14-2288,-21 12 1854,0 0 0,0 0 1,-1 0-1,1 0 0,-1 0 1,0 0-1,0-1 1,1 0 433,-2 4-18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02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8276,'0'0'3329,"0"0"-1376,0 0-464,0 0-497,0 0-992,0 0-256,0 32-2193,0-17-3153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03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10853,'0'0'1766,"0"0"-619,0 0-242,0 0-404,1 18-309,1 1-338,10 99 308,-3-33-3331,-9-84 3078,-1-1-1,1 1 1,0 0 0,1-1-1,-1 1 1,0-1 0,0 1-1,0-1 1,0 1 0,0 0-1,1-1 1,-1 1 0,0-1-1,0 1 1,1-1 0,-1 1-1,0-1 1,1 0 0,-1 1-1,0-1 1,1 1 0,-1-1-1,1 0 1,-1 1 0,1-1-1,-1 0 1,1 1 0,-1-1-1,1 0 1,-1 0 0,1 1-1,-1-1 1,1 0 0,0 0-1,-1 0 1,1 0 0,-1 0-1,1 0 1,0 0 0,-1 0-1,1 0 1,-1 0 0,1 0-1,-1 0 1,1-1 0,-1 1-1,1 0 1,0 0 0,-1 0-1,1-1 1,-1 1 0,1 0-1,-1-1 1,0 1 0,1 0-1,-1-1 1,1 1 0,-1-1-1,0 1 1,1-1 91,3-5-59,-1-1 1,1 0-1,-1 0 1,0 0-1,-1 0 1,0 0-1,1-5 59,1-3-33,9-35 103,-5 19 244,1 0 0,7-14-314,-11 35 658,-1 0 1,2 0 0,-1 1 0,1 0-1,6-6-658,-12 14 60,1 0-1,0 0 1,-1 1-1,1-1 1,0 1 0,0-1-1,0 1 1,0-1-1,0 1 1,0-1-1,0 1 1,0 0-1,-1 0 1,1-1-1,0 1 1,0 0-1,0 0 1,0 0-1,0 0 1,0 0-1,0 0 1,0 0-1,0 0 1,0 1-1,0-1 1,0 0 0,0 1-1,0-1 1,0 0-1,0 1 1,0-1-60,1 2 30,0-1-1,1 0 1,-1 1 0,0-1 0,0 1 0,0-1 0,-1 1 0,1 0 0,0 0 0,-1 0 0,1 1-30,5 9 23,-2 0 0,0 1 0,0-1 0,-1 1 0,1 7-23,5 33-2994,-9-36-1299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03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0 349 6627,'0'0'1579,"0"0"-194,0 0-518,34 4-387,107 12-250,-133-15-208,0 0 1,0 0 0,0-1 0,0 0-1,0-1 1,1 0 0,-1 0-1,0-1 1,0 0 0,-1 0-1,1-1 1,0 0 0,-1 0-1,0-1 1,1 0 0,-2 0-1,1 0 1,0-1 0,-1 0-1,0-1 1,0 1 0,0-1 0,0-2-23,0 2 14,3-2 6,0-1 0,-1 0 0,0-1-1,-1 1 1,0-2 0,0 1 0,-1-1 0,-1 0 0,0 0-1,0 0 1,-1-1 0,-1 0 0,0 0 0,0 0 0,-1 0 0,0-10-20,-2 19 16,1-5 10,-1 0 0,-1 0 0,1 0-1,-2 0 1,1 1 0,-1-4-26,1 8 20,0 1 0,0 0 1,0 0-1,-1 0 0,1 0 0,0 0 0,-1 0 1,1 0-1,-1 1 0,0-1 0,1 1 1,-1-1-1,0 1 0,0-1 0,0 1 0,0 0 1,0 0-1,0 0 0,-1 0 0,1 0 1,0 1-1,-2-1-20,-4-2 259,0 1 0,0 1 0,-1 0 0,1 0 1,-1 0-1,1 1 0,-1 1 0,1-1 0,0 1 1,-7 2-260,11-2 42,0 0 1,0 0 0,0 1 0,0 0 0,0-1 0,0 2 0,0-1 0,1 0 0,-1 1-1,1-1 1,0 1 0,-1 0 0,1 0 0,1 1 0,-1-1 0,0 0 0,1 1 0,0 0-1,-1-1 1,0 5-43,-3 9 2,0-1 0,2 1 1,0 0-1,1 1 0,1-1 0,0 10-2,0 8-13,3 1 0,3 27 13,-3-52 3,1-1 1,1 0-1,-1 0 1,1 0-1,1 0 0,0 0 1,1-1-1,-1 0 1,2 0-1,-1 0 0,1 0 1,1-1-1,0 0 1,0 0-1,0-1 0,1 0 1,6 4-4,-3-2-22,1-2-1,0 1 1,0-1 0,1-1 0,0 0 0,0-1 0,1-1 0,-1 0-1,1 0 1,0-2 0,0 0 0,14 1 22,9-1-1861,-1-2 0,21-3 1861,-55 3-466,0-1-1,0 1 0,0-1 1,1 0-1,-1 1 0,0-1 1,0 0-1,0 0 0,-1 0 1,1 0-1,1-2 467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05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297 424 7251,'0'0'902,"0"0"379,0 0-252,0 0-156,-33 5-278,-105 21-403,131-25-179,1 1 0,-1 0 1,0 0-1,1 1 0,0 0 1,-1 0-1,-3 3-13,7-3 1,0-1 0,0 1 0,0 0 0,1 0 1,-1 0-1,1 0 0,0 0 0,-1 1-1,-3 5-30,1-1-29,1 0 0,-1 0 0,1 0 1,1 0-1,-1 0 0,2 1 0,-1 0 0,1 0 1,-1 7 58,0 11-346,2-1 0,1 18 346,0-24-156,0-19 150,0 1 0,0 0-1,0-1 1,0 1-1,0-1 1,1 1 0,-1-1-1,0 1 1,1-1-1,0 1 1,-1-1 0,1 1-1,0-1 1,0 1-1,-1-1 1,1 0 0,0 0-1,0 1 1,1-1 0,-1 0-1,0 0 1,0 0-1,0 0 1,1 0 0,-1-1-1,1 1 1,-1 0-1,1 0 1,-1-1 0,1 1-1,-1-1 7,7 2-62,-1-1 0,1 0 0,-1 0 0,1-1 0,-1 0 0,2-1 62,4 1-139,-8 0 104,-1 0 0,1-1 0,-1 0 0,1 0 0,-1 0 0,0 0 0,1-1 0,-1 0 0,0 0 0,0 0 0,0 0 0,0 0 0,2-3 35,2-2-50,0 0 0,0 0 0,-1 0 0,-1-1 0,1 0-1,0-3 51,10-16-212,-1-1-1,-2 0 1,7-19 212,-4 3-271,-1-1-1,-3 0 1,-2-1-1,-1 0 1,-3 0-1,-1-1 1,-3 0-1,-2-24 272,0 41 130,0 23 159,0 0 0,0 1 0,-1-1 0,0 0 0,-1 0 0,1 0 0,-1 0 0,-1 0 0,1 0 0,-2-2-289,2 8 140,1 1-1,0-1 1,-1 0-1,1 1 1,-1-1-1,1 0 1,-1 1-1,0-1 1,1 1-1,-1-1 1,0 1-1,1-1 1,-1 1-1,0-1 1,1 1-1,-1 0 1,0-1-1,0 1 1,0 0-1,1 0 1,-1 0-1,0-1 1,0 1-1,0 0 1,1 0-1,-1 0 1,0 0-1,-1 1-139,2 15 144,-1 111-271,-1 17-77,10 42 204,-7-162-98,2-1-1,1 1 0,0-1 1,2 1-1,1-1 0,1-1 0,4 8 99,-10-27-66,0 1-1,0-1 1,1 0-1,0 1 0,-1-1 1,1 0-1,0-1 0,1 1 1,-1-1-1,0 1 1,1-1-1,-1 0 0,1 0 1,0-1-1,-1 1 0,1-1 1,0 1-1,0-1 1,0 0-1,0-1 0,0 1 1,0-1-1,0 0 0,0 0 1,1 0-1,-1 0 1,0-1-1,0 0 0,0 0 1,0 0-1,0 0 0,-1 0 1,1-1-1,0 0 0,0 0 1,-1 0-1,1 0 1,0-1 66,11-13-21,-2 0 0,0-1 0,-1 0 0,-1-1 0,-1 0 0,0-1 0,2-8 21,-12 71 3120,1-16-3081,-1 112-434,0-140 285,0 1 0,0-1 0,0 0 1,1 1-1,-1-1 0,0 0 0,0 0 1,0 1-1,0-1 0,0 0 0,0 1 0,0-1 1,1 0-1,-1 0 0,0 1 0,0-1 1,0 0-1,1 0 0,-1 1 0,0-1 0,0 0 1,0 0-1,1 0 0,-1 0 0,0 1 0,1-1 1,-1 0-1,0 0 0,0 0 0,1 0 1,-1 0-1,0 0 0,1 0 0,-1 0 0,0 0 1,1 0-1,-1 0 0,0 0 0,0 0 1,1 0-1,-1 0 0,0 0 0,1 0 0,-1 0 1,0 0-1,0 0 0,1-1 0,-1 1 0,0 0 1,1 0-1,-1 0 0,0 0 0,0-1 1,0 1-1,1 0 0,-1 0 0,0-1 0,0 1 1,0 0-1,1 0 0,-1-1 0,0 1 1,0 0-1,0 0 0,0-1 0,0 1 0,0 0 110,7-24-5274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05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8692,'0'0'2113,"0"0"-272,0 0-881,0 0-960,0 0-640,0 0-2802,0-13-1888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05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0 7091,'0'0'955,"0"0"-296,0 0 203,0 0-387,0 0-38,-14 5-204,-45 20-183,57-24-52,0 0 0,1 0 0,-1 1 0,1-1 0,-1 0 0,1 1 0,0-1 0,-1 1 0,1-1 0,0 1 0,0 0 0,0 0 0,0-1 0,0 1 0,1 0 0,-1 0 0,1 0 0,-1 0 0,1 0 0,-1 1 2,2 39-155,0-27 78,0-8 55,0 1-1,0-1 1,1 1 0,0-1-1,0 0 1,1 0 0,0 0-1,0 0 1,0 0 0,4 3 22,-3-2-1,0 0 1,0 0-1,0 0 1,-1 1-1,0-1 1,-1 1-1,1 5 1,-3-11-6,4 53 145,-4-54-102,0 0 1,0 0 0,-1 0 0,1 0 0,0 1 0,0-1 0,-1-1 0,0 1 0,1 0 0,-1 0 0,0 0 0,0 0 0,0 0 0,0-1 0,0 1 0,0 0 0,0-1 0,-1 1 0,1-1 0,-1 1 0,1-1 0,-1 0 0,1 1 0,-1-1-38,-4 1-6,-1 0 0,1 0 1,-1 0-1,1-1 1,-1 0-1,1-1 0,-1 1 1,0-1-1,1 0 1,-1-1-1,-2 0 6,9 1-67,-1-1-1,0 1 1,1 0-1,-1-1 1,1 1 0,-1-1-1,1 1 1,-1-1-1,1 1 1,-1-1 0,1 1-1,0-1 1,-1 0-1,1 1 1,0-1-1,-1 1 1,1-1 0,0 0-1,0 1 1,0-1-1,-1 0 1,1 0 0,0 1-1,0-1 1,0 0 67,1-23-1771,-1 14-509,0-6-2525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06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1 208,'0'0'4528,"0"0"-1498,0 0-2099,0 0-384,0 0 131,-8 37-342,-27 124-128,20-94 165,3 0 0,2 1 0,4 0-1,2 47-372,5-114-2,0 0-1,0 0 0,0 0 0,0-1 1,0 1-1,0 0 0,0-1 0,1 1 1,-1-1-1,0 1 0,0-1 0,1 0 1,-1 0-1,0 1 0,1-1 0,-1 0 1,0 0-1,1 0 0,-1 0 0,0-1 1,1 1-1,-1 0 3,37-2-716,-36 2 596,0-1-1,0 1 1,0-1 0,0 0-1,0 0 1,0 1-1,0-1 1,0 0 0,-1-1-1,1 1 1,0 0 0,0 0-1,-1-1 1,1 1-1,-1-1 1,0 0 0,1 1-1,-1-1 1,0 0-1,0 0 1,1-1 120,0-3-791,1 0 0,-1 0 0,0 0 0,0 0 0,0-7 791,0-9-4202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07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8900,'0'0'2161,"0"0"-1184,0 0-577,0 0-112,0 0 144,0 0-160,129 34-128,-76-15-112,-1-6-32,-38-10-4162,-7 3-5282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12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26 6787,'0'0'1262,"0"0"219,0 0-3,0 0 42,0 0-439,-29-4-473,-89-13-333,112 16-244,0 0 0,0 0 0,0 0 0,0 1 1,0 0-1,0 0 0,0 0 0,0 1 0,0 0 0,0 0 0,0 1 1,0-1-1,1 1 0,-3 1-31,5 0 1,0 0 0,1-1 0,-1 1 0,1 0 0,0 1 0,0-1 0,0 0 0,0 1 0,0-1 0,1 1 0,-1-1 0,1 1 0,0 0 0,0-1 0,0 4-1,-3 15-32,0 1 0,2 0 1,0 0-1,2 0 0,0 8 32,1-3-9,-2-24 2,1 1-1,1-1 1,-1 1 0,1-1 0,-1 0-1,1 1 1,0-1 0,1 0 0,-1 0 0,1 0-1,0 0 1,0 0 0,0 0 7,0-1-21,0-1-1,0 0 1,0 0 0,0 0-1,1 0 1,-1-1 0,1 1-1,-1 0 1,1-1 0,-1 0-1,1 0 1,0 0 0,0 0-1,0 0 1,-1 0 0,1-1 0,0 1-1,0-1 1,2 0 21,1 1-75,0 0 0,-1 0 0,1-1 0,0 0 0,0 0 0,0 0 0,0-1 0,0 0 0,-1 0 0,1 0 0,0-1 0,-1 0 0,1 0 1,-1 0-1,0-1 0,0 0 0,0 0 0,0 0 0,0-1 0,0 1 0,1-3 75,23-26-552,-2-1-1,0-1 1,-2-1 0,-2-2 0,14-30 552,-30 55-112,-4 12 303,-3 19 394,-1-3-620,0 26 126,2 50 370,-1-91-459,0 0 0,1 0 0,-1 0 1,0 0-1,0 1 0,1-1 0,-1 0 0,1 0 0,-1 0 0,1 0 0,-1 0 0,1 0 0,-1 0 0,1 0 0,0 0 0,0 0 0,-1 0 0,1-1 0,0 1 0,0 0 0,0 0 0,0-1 0,0 1 0,0 0-2,2-1-10,-1 1 0,0 0 1,1-1-1,-1 1 0,0-1 0,1 0 1,-1 0-1,1 0 0,-1 0 0,1 0 0,-1 0 1,1-1 9,3 0-68,0 0 0,0-1 1,0 0-1,0 0 0,0 0 1,-1-1-1,1 0 0,-1 0 1,5-4 67,43-40-1353,0-4 1353,24-22 107,-76 72 640,-1 1 416,0 0 195,-2 65 754,1-24-2138,1-1 0,4 19 26,-4-58-79,0 1 1,0 0-1,1-1 0,-1 1 1,1 0-1,-1-1 1,1 1-1,-1 0 0,1-1 1,0 1-1,0-1 1,0 1-1,0-1 1,0 0-1,0 1 0,0-1 1,0 0-1,1 0 1,-1 0-1,0 0 1,1 0-1,-1 0 0,1 0 1,-1 0-1,1-1 1,0 1-1,-1 0 0,1-1 1,-1 0-1,1 1 1,0-1-1,0 0 1,-1 0-1,1 0 0,0 0 79,1 0-166,1 0 0,-1 0 0,0-1 0,0 0 0,0 1-1,0-1 1,0 0 0,0-1 0,0 1 0,0 0 0,0-1-1,-1 0 1,1 1 0,0-1 0,-1 0 0,1 0 0,-1-1-1,1 0 167,8-13-635,0 0-1,-2-1 1,8-15 635,19-34 479,-35 64-385,0 0-1,0 1 1,0-1 0,0 1-1,1-1 1,-1 1 0,0 0-1,1-1 1,-1 1 0,1 0-1,0 0 1,-1 0-1,1 0 1,0 0 0,-1 0-1,1 1 1,0-1 0,0 1-1,0-1 1,0 1 0,0 0-1,0-1 1,-1 1 0,1 0-1,0 0 1,0 0 0,0 1-1,0-1 1,0 0-1,0 1 1,0-1 0,-1 1-1,1 0 1,1 0-94,2 2 52,0-1-1,0 1 1,-1 1 0,1-1-1,-1 1 1,0-1-1,0 1 1,0 0 0,-1 1-1,4 3-51,18 32 173,1 1-914,-8-16-2735,-11-18-689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1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63 597 11893,'0'0'873,"0"0"239,0 0-221,0 0-474,-4 4-257,-1 1-178,0 0 0,0 0 1,1 1-1,0 0 0,0 0 1,0 0-1,1 0 1,0 1-1,0-1 0,0 1 1,1 0-1,0 0 0,0 0 1,1 0-1,-1 6 18,-2 21-160,2 1 0,1 25 160,1-49-8,0-10 7,0 0-1,0 0 1,1 0-1,-1 0 0,0 0 1,0 0-1,1 0 1,-1 0-1,0 0 1,1 0-1,-1-1 0,1 1 1,-1 0-1,1 0 1,0 0-1,-1-1 0,1 1 1,0 0-1,-1-1 1,1 1-1,0 0 0,0-1 1,0 1 1,27 8-106,-12-8-124,-1 0 1,1-1 0,4-1 229,-10 0-242,-4 0 154,0 0 0,1-1 0,-1 1 1,0-2-1,0 1 0,0-1 0,0 1 0,0-2 1,-1 1-1,1-1 0,-1 0 0,0 0 0,0 0 0,3-4 88,14-14-315,-1-2-1,10-14 316,-18 21-113,17-21-231,-3-1 0,-1 0 0,-2-2 0,-1-1 0,7-22 344,-18 32-20,-1 0 0,-1-1 0,-2 0 1,-1 0-1,-2-1 0,-1 0 0,-2 0 1,-1-2 19,-1 11 183,1 13 78,-1 0 0,0 0-1,-1 0 1,0 0 0,-1-1 0,-2-7-261,3 18 175,0-1-1,0 0 1,0 1 0,-1-1-1,1 1 1,-1-1 0,1 1 0,-1 0-1,0 0 1,0 0 0,0 0-1,0 0 1,0 0 0,0 0 0,-1 1-1,1-1 1,-1 1 0,1-1-1,-1 1 1,1 0 0,-1 0 0,0 0-1,0 1 1,1-1 0,-1 0-1,0 1 1,0 0 0,0 0 0,1 0-1,-3 0-174,4 0 216,1 0 41,0 0-132,0 0 46,0 11-142,-7 653-704,7-662 625,0-1 1,1 0-1,-1 1 0,0-1 0,1 0 1,-1 0-1,1 1 0,-1-1 0,1 0 1,-1 0-1,1 0 0,0 0 0,0 0 1,-1 0-1,1 0 0,0 0 0,0 0 1,0 0-1,0 0 0,0 0 0,0-1 1,0 1-1,1 0 0,-1-1 0,0 1 1,0-1-1,0 1 0,1-1 0,-1 0 1,0 0-1,1 1 0,-1-1 1,0 0-1,1 0 50,9 1-285,-1 0 0,1-1 0,0-1 0,3 0 285,7 0-184,-9 0 158,0-1 0,0 0 0,0-1 0,0 0-1,-1-1 1,1-1 0,-1 1 0,0-2 0,0 0-1,-1 0 1,1-1 26,0 0 3,0 0 0,0 1 0,1 1 0,-1 0 0,1 0 0,0 1 0,1 0 0,-1 1-1,1 1 1,-1 0 0,3 1-3,-13 1-9,0-1 7,1 1 0,-1 0 0,0 0 1,1 0-1,-1 0 0,0 0 0,1 0 0,-1 1 0,0-1 1,1 1-1,-1-1 0,0 1 0,0 0 0,0 0 0,1 0 1,-1 0-1,0 1 0,0-1 0,-1 0 0,1 1 1,0-1-1,0 1 0,-1 0 0,1 0 0,-1 0 0,1-1 1,-1 2 1,11 17 139,-2 0 1,0 1-1,0 2-139,1 2-278,0 0 0,7 8 278,-13-26-1104,0 0-1,0 1 1,1-2 0,0 1 0,4 3 1104,-7-9-7937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12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82 9796,'0'0'1428,"0"0"-174,0 0-342,0 0-440,0 0-248,-25 29-165,-21 25-54,-5 12-5,48-62 0,0 1 0,0-1 0,0 0 0,1 1 0,-1-1 0,1 1 0,1-1-1,-1 1 1,0 0 0,1 0 0,0 0 0,0 0 0,1 0 0,-1 0-1,1 0 1,0 0 0,1 0 0,0 5 0,0 8-8,-1-12-37,0 0 0,0 0 0,1 0 1,-1 0-1,1 0 0,0-1 0,1 1 0,-1 0 1,1 0-1,1-1 0,-1 1 45,0-3-69,1 0 0,0 0 1,-1 0-1,1 0 0,0-1 0,0 1 0,0-1 1,1 0-1,-1 0 0,0 0 0,1 0 1,-1 0-1,1-1 0,0 0 0,0 0 0,-1 0 1,2 0 68,22 4-321,0-1 0,0-1 0,0-2 0,0 0 0,0-2 0,12-2 320,-25 0-9,0 0 0,0 0 0,0-1 0,-1-1 0,1 0 0,-1-1 0,-1 0 0,1-1 0,-1 0 0,0-1 0,0-1 0,-1 0 0,-1 0 0,1-1 0,-2-1 0,9-10 10,0-2 26,0 0 1,-2-1-1,-2-1 0,0-1 1,-1 0-1,-1 0 1,6-26-27,-14 39 130,-1 0 0,-1 0 0,0 0 1,-1 0-1,0 0 0,-1-7-130,-1 20 68,1-1 0,0 0 1,0 1-1,0-1 0,-1 0 0,1 1 0,0-1 0,-1 1 0,1-1 1,-1 1-1,1-1 0,-1 1 0,1-1 0,-1 1 0,1-1 0,-1 1 0,1 0 1,-1-1-1,1 1 0,-1 0 0,0-1 0,1 1 0,-1 0 0,0 0 1,1-1-1,-1 1 0,0 0 0,1 0 0,-1 0 0,0 0 0,1 0 1,-1 0-1,0 0-68,-30 0 684,20 1-333,8-1-319,0 0 0,0 0 0,0 0 0,0 1 0,0 0 0,0-1 0,0 1 0,1 0 0,-1 0 0,0 1-1,0-1 1,1 0 0,-1 1 0,1 0 0,-1 0 0,1 0 0,0 0 0,-1 0-32,-1 2 11,1 1-1,0-1 1,0 0 0,1 1-1,-1 0 1,1 0 0,0 0 0,0 0-1,1 0 1,-1 1-11,-2 15-21,0 0 0,2 1 0,1-1 0,1 19 21,0-35 16,0 2-16,-1 22 13,3 0-1,2 20-12,-2-39 3,0-1-1,0 1 1,1 0-1,1-1 1,-1 0-1,1 0 1,1 0-1,0 0 1,4 5-3,1-1-92,1 0 1,0-1-1,1 0 0,0 0 0,1-1 1,0-1-1,1-1 0,0 1 0,1-2 1,-1 0-1,2-1 0,-1 0 1,1-2-1,0 0 0,0 0 0,0-1 1,1-1-1,-1-1 0,1-1 1,0 0-1,7-1 92,8 0-3821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44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0 0 2145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5:07:45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1 4930,'0'0'731,"0"0"-333,0 0 645,0 0-29,0 0-587,4 0-129,1 0 758,-6 1-340,-18 1-70,-3 1-686,0 1 1,0 0 0,-7 4 39,26-7-16,1 0-1,0 0 1,-1 0-1,1 1 1,0-1-1,-1 1 1,1 0-1,0 0 1,0 0-1,0 0 1,1 0-1,-1 0 1,0 0-1,1 0 1,-1 1-1,1-1 1,0 0-1,0 1 1,0-1-1,0 1 1,0 2 16,-1 4-81,1 1 0,0-1 0,1 1-1,0-1 1,2 8 81,-1 12 16,-1-22-26,1 0 1,0 0-1,1 0 1,-1 0-1,1-1 1,0 1-1,1 0 1,0-1-1,0 0 1,0 1-1,1-1 1,4 5 9,18 36-30,-25-45 85,0 1 0,0-1-1,0 0 1,-1 1 0,1-1 0,-1 1 0,1 0 0,-1-1 0,0 1 0,0-1 0,0 1 0,0-1-1,0 1 1,0 0 0,-1-1 0,0 1 0,1-1 0,-1 1 0,0-1 0,0 0 0,0 1 0,0-1 0,-1 0-1,1 0 1,-1 0 0,1 0 0,-1 0 0,0 0 0,0 0 0,0 0 0,-1 0-55,-12 6 290,0-1 0,-1-1 0,-2 0-290,-14 5 165,30-10-198,-1 0 0,1-1 0,0 1 0,0 0 0,0 0 0,0 0 0,1 0 0,-1 0 0,0 1 0,0-1 0,1 0 0,-1 1 0,0-1 0,1 1 0,0 0 0,-1 0 0,1-1 0,0 1 0,0 0 0,0 0 0,0 0 1,0 0-1,0 0 0,1 0 0,-1 1 33,0 2-2762,-2-2-1384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11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0 251 14439,'0'0'349,"0"0"-29,0 0-117,0 0-160,21-23 26,7-8-47,30-35 47,13-6-69,-62 63 8,-5 4-5,0 0 0,1 1 1,0-1-1,0 1 0,0 0 1,0 1-1,0-1 0,1 1 1,0 0-1,-1 0 0,1 1 1,5-2-4,-10 4 0,-1 0 0,0 0 0,0 0 0,0 0 0,1 0-1,-1 0 1,0 0 0,0 0 0,0 0 0,1 0 0,-1 0 0,0 0 0,0 0 0,0 0 0,1 0 0,-1 1 0,0-1 0,0 0 0,0 0 0,0 0 0,1 0 0,-1 0 0,0 1-1,0-1 1,0 0 0,0 0 0,0 0 0,0 0 0,0 1 0,1-1 0,-1 0 0,0 0 0,0 0 0,0 1 0,0-1 0,0 0 0,0 0 0,0 0 0,0 1 0,0-1 0,0 0-1,0 0 1,0 0 0,0 1 0,0-1 0,0 0 0,0 0 0,-1 0 0,1 1 0,6 50 77,-3 1-1,-3 43-76,0-22 47,0-29-31,-1-28-15,1 0 0,0 0-1,1 0 1,1 0 0,1 0 0,0 0 0,1 1-1,-3-15-66,-1 0 1,1 0 0,-1-1 0,1 1 0,0 0 0,0-1-1,0 1 1,0-1 0,0 1 0,0-1 0,1 0-1,-1 1 1,0-1 0,1 0 0,-1 0 0,1 0 0,-1 0-1,1 0 1,-1 0 0,1 0 0,0 0 0,-1-1 0,1 1-1,0-1 1,0 1 0,0-1 0,-1 0 0,2 0 65,0 0-260,-1 0 0,1 0 1,-1-1-1,0 1 0,1-1 0,-1 1 1,0-1-1,0 0 0,0 0 1,1 0-1,-1-1 0,0 1 0,0 0 1,0-1-1,-1 1 0,1-1 1,0 0-1,-1 1 0,1-1 0,0-2 260,1 1-706,-1-1-1,0 0 1,0 0-1,0 0 1,-1 0-1,1-4 707,7-29-4522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13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43 5074,'0'0'2337,"0"0"-1443,0 0-443,0 0 157,0 0 3,0 0-189,-4-1-49,-18-2 700,6 1 330,13 1-792,7 1-195,24 0-403,2 1 15,0-1 0,-1-1 0,1-2 0,-1-1 0,1-2 1,0-1-29,-13-1 10,-17 8-18,0 0-1,0 0 1,0 0 0,0-1-1,0 1 1,0 0-1,0 0 1,0 0 0,0 0-1,0-1 1,0 1 0,0 0-1,0 0 1,0 0-1,0 0 1,0-1 0,0 1-1,-1 0 1,1 0-1,0 0 1,0 0 0,0 0-1,0-1 1,0 1 0,0 0-1,0 0 1,-1 0-1,1 0 1,0 0 0,0 0-1,0 0 1,0 0 0,-1 0-1,1-1 1,0 1-1,0 0 1,0 0 0,0 0-1,-1 0 1,1 0 0,0 0-1,0 0 1,0 0-1,0 0 1,-1 0 0,1 0 8,-35-3-1098,5 3 954,0 1 0,0 1 0,0 2 1,-3 1 143,24-3 5,0 0 1,0 1 0,1 0 0,-1 1 0,0-1-1,1 2 1,0-1 0,0 1 0,0 0 0,1 1-1,0 0 1,0 0 0,0 1 0,1 0 0,-4 4-6,7-5 14,-1 0 0,1 0 1,0 0-1,0 1 0,1-1 1,0 1-1,0 0 0,0 0 1,1-1-1,0 1 1,0 0-1,1 0 0,0 5-14,0-4 1,1 0 0,0 0-1,0 0 1,0 0 0,1 0 0,0 0-1,1 0 1,0-1 0,0 1 0,1-1-1,1 3 0,87 108 27,-90-116-13,-1 1 1,0-1-1,1 0 0,-1 1 0,0-1 1,0 0-1,-1 1 0,1-1 0,0 1 1,-1 0-1,1-1 0,-1 1 0,0-1 1,0 1-1,0 0 0,0-1 0,-1 1 1,1 0-1,-1-1 0,1 1-14,-2 1 44,0 0 0,0-1 0,0 1 0,0 0 1,0-1-1,-1 0 0,1 0 0,-1 1 0,0-1 0,0-1 0,0 1 0,-1 0-44,-7 5 71,-1-1 0,1 0 0,-2 0 0,1-1-1,-1-1 1,0 0 0,-2 0-71,15-5-77,0 0 0,0 0 0,0 0 0,0 0 0,0 0 0,0 0 0,0-1 0,0 1 0,0 0 0,0 0 0,0 0 0,0 0 1,0 0-1,0 0 0,0 0 0,0 0 0,0 0 0,0 0 0,0 0 0,0-1 0,0 1 0,0 0 0,0 0 0,0 0 0,0 0 0,0 0 0,0 0 0,0 0 0,0 0 0,0 0 0,-1 0 0,1 0 0,0 0 0,0 0 0,0-1 0,0 1 0,0 0 0,0 0 0,0 0 0,0 0 0,0 0 0,0 0 0,0 0 1,0 0-1,-1 0 77,15-12-1167,27-16-2444,-21 18-972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13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8244,'0'0'1475,"0"0"-432,-5 24-173,-17 81-379,21-98-471,-1 0 0,1 0-1,1 0 1,-1 0 0,1 0 0,0 0 0,1 0 0,0 0 0,0 0-1,0 0 1,1 0 0,0 0 0,0-1 0,1 1 0,0-1-1,0 0 1,0 1 0,5 4-20,-4-6-1,1-1 1,-1 0-1,1-1 0,0 1 1,0-1-1,0 0 0,0 0 1,1 0-1,-1-1 0,1 0 1,-1 0-1,1 0 0,0-1 0,0 0 1,0 0-1,0-1 0,0 1 1,0-1-1,2 0 1,-4-1 1,1 1 1,-1-1-1,1 1 1,-1-1-1,0-1 1,1 1-1,-1-1 1,0 1-1,0-1 0,0 0 1,0-1-1,0 1 1,-1-1-1,1 1 1,-1-1-1,1 0 0,-1 0 1,0-1-1,0 1 1,-1-1-1,1 1 1,-1-1-1,1 0 1,-1 0-1,0 0 0,0-2-1,3-7 64,-1 0 0,0 0 0,0 0 1,-2 0-1,1 0 0,-2-1 0,0 1 0,0-7-64,-1 18 27,-1 0 0,1 0 0,0 0 0,-1 0 1,1 0-1,-1 0 0,0 0 0,1 0 1,-1 0-1,0 0 0,0 0 0,0 1 0,-1-1 1,1 0-1,0 1 0,-1-1 0,1 1 1,0-1-1,-1 1 0,0 0 0,1 0 0,-1-1 1,0 1-1,0 1 0,0-1 0,-1-1-27,-6-1 40,-1-1 0,0 1 0,0 1 0,-10-1-40,7 0-192,5 2-2578,3 1-3574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1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95 7155,'0'0'1844,"0"0"-283,0 0-158,0 0 64,0 0-485,-15 11-545,-31 27-390,41-33-67,7-5 3,33-26 21,-22 17 9,24-19 44,0 2 0,2 1 0,6 0-57,-27 18-8,-17 6 7,-1 1 0,0 0-1,0 0 1,1 0 0,-1 0 0,0-1 0,1 1 0,-1 0-1,0 0 1,1 0 0,-1 0 0,0 0 0,1 0 0,-1 0-1,0 0 1,1 0 0,-1 0 0,1 0 0,-1 0 0,0 0 0,1 0-1,-1 1 1,0-1 0,1 0 0,-1 0 0,0 0 0,0 0-1,1 1 1,-1-1 0,0 0 0,0 0 0,1 0 0,-1 1-1,0-1 1,0 0 0,1 1 0,-1-1 0,0 0 0,0 0-1,0 1 1,0-1 0,1 0 0,-1 1 0,0-1 0,0 0 0,0 1-1,0-1 1,0 0 0,0 1 0,0-1 0,0 0 0,0 1-1,0-1 1,0 1 0,0-1 0,0 0 0,0 1 0,-1-1-1,1 0 1,0 1 0,0-1 0,0 0 1,-1 3-8,1 258 19,0-256-176,1 1 1,-1-1 0,1 1 0,0-1 0,0 0 0,0 0 0,1 0 0,0 0 0,0 0 0,0 0 0,1 0 0,-1 0 0,2 0 164,-3-3-391,1 0 0,0 0 0,-1 0 0,1 0 0,0-1 0,0 1 0,0-1 0,0 1-1,0-1 1,1 0 0,-1 0 0,0 0 0,1 0 0,-1 0 0,0 0 0,1-1 0,-1 1 0,1-1 0,-1 0 0,1 0 0,-1 0 0,1 0 0,0 0 0,-1 0 0,1-1 0,-1 1 0,0-1 0,1 1 0,0-1 391,7-5-1049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15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3938,'0'0'3561,"0"0"-1648,0 0-1027,0 0-472,-1 20-180,-3 134 207,4-104-378,2 0 0,3-1 0,2 5-63,-4-32 47,-1 0-1,-1 0 1,-1 10-47,0-15 28,0-16-29,0 0 0,0 0 0,-1 0-1,1 0 1,0 0 0,0 0 0,0 0 0,-1 0-1,1-1 1,0 1 0,-1 0 0,1 0 0,-1 0 0,1 0-1,-1 0 1,1-1 0,-1 1 0,0 0 0,1 0-1,-1-1 1,0 1 0,0 0 0,1-1 0,-1 1 0,0-1-1,0 1 1,0-1 0,0 0 0,0 1 0,0-1 0,0 0-1,0 0 1,0 1 0,0-1 0,0 0 0,0 0-1,0 0 1,0 0 0,0 0 0,0 0 0,0-1 0,1 1-1,-1 0 2,0-5-314,0-10 275,2 1 0,0-1 1,0 0-1,1 1 1,1-1-1,1 1 1,0 0-1,1 0 0,0 0 1,1 0-1,1 0 39,140-228 102,-147 241-124,0 1 0,0-1 0,0 1 0,1 0 0,-1-1 0,0 1 0,1 0-1,-1-1 1,0 1 0,1 0 0,-1 0 0,0-1 0,1 1 0,-1 0 0,0 0 0,1 0 0,-1-1 0,1 1 0,-1 0 0,1 0 0,-1 0 0,0 0 0,1 0 0,-1 0 0,1 0 0,-1 0 0,1 0 0,-1 0 0,0 0 0,1 0 0,-1 0 0,1 0 0,-1 0 0,1 0 0,-1 1 0,0-1 0,1 0 22,12 12-2146,-10-9 1142,8 8-3750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15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 8180,'0'0'1294,"0"21"-473,0 121-156,0-139-657,1 0 0,-1 1 0,1-1-1,-1 1 1,1-1 0,0 0 0,1 1 0,-1-1 0,0 0 0,1 0 0,0 0 0,0 0 0,0 0 0,0 0 0,0-1 0,0 1 0,1 0 0,-1-1 0,1 0 0,0 0 0,0 0 0,0 0 0,0 0 0,0-1 0,0 1-1,0-1 1,2 1-8,-1-1-1,0 0-1,0 0 0,0 0 0,0-1 0,0 1 1,0-1-1,1 0 0,-1 0 0,0-1 0,0 1 1,0-1-1,0 0 0,0 0 0,0 0 0,0 0 1,0-1-1,0 0 0,-1 0 0,1 0 1,0 0-1,-1 0 0,0-1 0,2-1 2,3-4 16,0-1 0,0 0 0,-1-1-1,0 0 1,0 0 0,-1 0 0,-1-1 0,0 0 0,0 0-1,-1 0 1,2-10-16,-1 1 270,-1-1 0,-1 1 0,0-1-1,-2 0 1,0 0 0,-2-9-270,1 29 52,0-1-1,0 1 1,-1-1 0,1 1 0,0-1-1,-1 1 1,1-1 0,-1 1 0,0-1-1,1 1 1,-1-1 0,0 1 0,0 0-1,0 0 1,0-1 0,0 1 0,0 0-1,0 0 1,0 0 0,-1 0 0,1 0-1,0 0 1,0 0 0,-1 1 0,1-1-1,-1 0 1,-1 0-52,-19-4-686,-2 4-4395,19 1-3427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16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14 161 7876,'0'0'1000,"-2"24"-573,-8 77-254,9-94-158,1 0-1,0 0 0,0-1 1,0 1-1,1 0 0,0 0 1,0 0-1,1-1 0,-1 1 1,2-1-1,-1 1 0,4 5-14,-3-6 9,1-1 0,0 0 0,1 0 0,-1 0 0,1 0 0,0-1 0,0 1 0,1-1 0,-1-1 0,5 3-9,-7-4 0,0 0 1,0 0-1,0-1 1,1 1-1,-1-1 1,0 0-1,1 0 1,-1 0-1,0 0 1,1-1-1,-1 1 1,1-1-1,0 0 1,-1 0-1,1 0 1,-1-1-1,1 1 1,-1-1-1,0 0 1,1 0-1,1 0 0,-2-1 3,1 0 0,0-1 0,0 1 0,-1-1 0,1 0 0,-1 1 0,0-2 0,1 1 0,-2 0 0,1-1 0,0 1 0,-1-1 0,1 0 0,-1 0 0,0 0 0,0 0-3,6-18 96,-1 0 0,-1-1 0,-1 0 0,-1 0-1,-1 0 1,-1 0 0,-1-1 0,-1 1-1,-1-1 1,-4-22-96,4 39 75,-1 0 0,1 0 1,-2 1-1,1-1 0,-1 1 0,0-1 0,0 1 0,-1 0 0,0 0 0,-2-3-75,3 5-116,0 1 0,0-1 0,-1 1 0,1 0 0,-1 0 1,0 0-1,0 1 0,0-1 0,-1 0 116,2 2-428,0 0 0,0 0 0,1 0 0,-1 0 0,0 0 1,0 1-1,0-1 0,0 1 0,-1 0 428,1 0-5074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2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9 289 5394,'0'0'2367,"0"0"-377,0 0 131,0 0-451,0 0-851,0 0-277,-4-2-374,4 2-171,0 0 1,-1 0-1,1 0 0,0 0 1,0 0-1,-1 1 0,1-1 1,0 0-1,0 0 0,0 0 1,-1 0-1,1 1 0,0-1 1,0 0-1,0 0 0,0 1 1,0-1-1,-1 0 0,1 0 1,0 0-1,0 1 0,0-1 1,0 0-1,0 1 0,0-1 1,0 0-1,0 0 0,0 1 1,0-1-1,0 0 0,0 0 1,0 1-1,0-1 0,0 0 1,0 0-1,0 1 0,0-1 1,1 0 2,0 17-5,0-1 1,2 0 0,0 1 0,0-1-1,6 12 5,33 85-332,-28-80 45,-9-21 80,0 1-1,1-2 1,1 1-1,0-1 1,0 0-1,4 4 208,-9-13-57,0 0-1,0 0 1,0 0 0,0 0 0,0 0-1,1 0 1,-1-1 0,1 1 0,-1-1-1,1 0 1,-1 0 0,1 0 0,0 0-1,-1 0 1,1 0 57,0-1-24,-1 0 0,0 0-1,0-1 1,0 1 0,0 0-1,0-1 1,0 1 0,0-1 0,0 0-1,0 0 1,0 0 0,0 0-1,0 0 1,0 0 0,0 0-1,-1-1 1,1 1 0,-1-1 0,1 1-1,-1-1 1,1 1 0,0-3 24,14-17 11,0-2 0,-2 0-1,0-1 1,4-14-11,42-105 194,-31 63 799,-3 0-1,15-83-992,-29 124-1851,-11 36-1989,-1 3-1533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19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1 352,'0'0'299,"0"0"437,0 0 1129,0 0-608,0 0-422,0 0 5,-3 1 35,-23 5 859,17-5-471,20-4-757,-4 2-492,-1 0 1,1 0-1,0 0 0,-1 1 0,1 0 1,0 0-1,-1 1 0,1-1 0,0 2 0,-1-1 1,1 1-1,2 1-14,-7-2-1,1 0 0,0 0 0,0 0 1,-1 1-1,1-1 0,-1 1 0,1 0 0,-1 0 0,0-1 0,0 2 0,0-1 1,0 0-1,0 0 0,0 1 0,0-1 0,-1 1 0,1-1 0,-1 1 1,0 0-1,0 0 0,0-1 0,0 1 0,0 0 0,-1 0 0,1 0 1,-1 0-1,0 0 0,0 1 1,1-1-31,-1 0 0,0 0 0,0 0 0,0 0-1,0 0 1,0 0 0,-1 0 0,1 0 0,-1 0 0,0 0 0,0-1 0,0 1 0,0 0 0,-1 0-1,1-1 1,-1 1 0,1-1 0,-1 1 0,0-1 0,0 0 0,0 0 0,0 0 0,0 0 0,-1 0 0,1 0-1,-1-1 1,1 1 0,-1-1 0,0 1 31,0 0 16,1-1 0,0 1 0,-1 0 1,1 0-1,0 0 0,0 1 0,0-1 0,0 0 0,0 1 0,1-1 0,-1 1 0,1 0 1,-1 1-17,1-3 1,1 1 0,0-1 1,-1 1-1,1-1 0,0 1 1,0-1-1,0 1 0,0-1 1,0 1-1,0-1 0,1 1 1,-1-1-1,0 1 0,1-1 1,-1 1-1,1-1 0,0 1 1,-1-1-1,1 0 0,0 1 1,0-1-1,0 0 0,0 0 1,0 0-1,0 0 0,0 1 1,1-1-2,5 5-2,1-1 0,-1 0 1,1-1-1,0 0 0,0 0 1,2 0 1,-3-1-2,0 0 0,0 0 0,0 1 1,0 0-1,-1 0 0,0 0 0,0 1 1,3 3 1,-8-7 0,0 0 0,0 0 1,0 0-1,0 1 0,0-1 1,-1 0-1,1 1 0,0-1 1,-1 0-1,1 1 0,-1-1 1,1 1-1,-1-1 0,0 1 1,0-1-1,0 1 0,1-1 1,-1 1-1,-1-1 0,1 1 1,0-1-1,0 1 0,-1-1 1,1 1-1,0-1 1,-1 1-1,0-1 0,1 0 1,-1 1-1,0-1 0,0 1 0,-2 2 10,0 0 0,0-1 0,0 1-1,-1-1 1,1 0 0,-1 0 0,0 0 0,0-1-1,0 1-9,-161 83 2116,162-85-2012,3-1-7985,0 0 5528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20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32 176,'0'0'1187,"0"0"1956,0 0-432,0 0-2215,7-5-483,-3 2-8,0 0 0,0 0 0,0 0 0,1 1-1,-1 0 1,1 0 0,0 0 0,-1 0 0,1 1 0,0 0-1,0 0 1,0 0 0,0 1 0,0 0 0,0-1 0,1 2-5,-1-2 14,-1 1 1,1 1-1,-1-1 1,1 1 0,-1-1-1,1 1 1,-1 0-1,0 1 1,1-1 0,-1 1-1,0 0 1,2 1-15,-3-1 1,-1 0 1,0 0-1,0 0 1,0 0-1,-1 0 1,1 0-1,0 1 1,-1-1-1,0 1 1,1-1-1,-1 1 1,0-1-1,0 1 1,-1 0-1,1-1 1,0 1-1,-1 0 1,0 0-1,1-1 1,-1 4-2,1-2-19,-1 1 1,1-1-1,-1 0 0,0 1 1,0-1-1,-1 1 0,1-1 1,-1 1-1,0-1 0,0 0 1,0 1-1,-1-1 0,1 0 1,-1 0-1,0 0 0,0 0 1,-1 0-1,1-1 0,-3 4 19,-10 7-42,8-8 215,1 0 0,-1 1 0,1 0 1,0 0-1,1 1 0,-1 0-173,5-5 18,0-1-1,0 0 1,0 0-1,0 1 1,1-1 0,-1 0-1,0 1 1,1-1 0,0 1-1,-1-1 1,1 0 0,0 1-1,1-1 1,-1 1 0,0-1-1,1 1 1,-1-1 0,1 0-1,-1 1 1,1-1 0,0 0-1,0 0 1,0 1 0,1-1-1,0 1-17,29 33 8,-27-33-5,0 0 0,-1 0-1,0 0 1,0 0 0,0 1-1,0 0 1,0-1 0,-1 1-1,1 0 1,-1 1 0,0-1-1,0 0 1,-1 0 0,1 1-1,-1-1 1,0 1 0,-1-1-1,1 1 1,0 2-3,-1-1 39,0-1 1,0 1-1,-1-1 1,1 1 0,-1-1-1,0 1 1,-1-1-1,1 1 1,-1-1-1,0 0 1,0 0-1,-1 0 1,1 0-1,-1 0 1,-1-1-1,1 1 1,0-1-1,-1 0 1,0 0 0,0 0-1,0 0 1,-3 1-40,-85 78 1171,89-76-2143,4 2-3575,-1-6 1408,0-2 877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1 1345,'0'0'1507,"0"0"518,0 0 597,-25 11-1629,25-11-993,-42 20 672,-21 14-672,56-29 121,0-1 0,1 1 0,-1 1 0,1-1-1,1 1 1,-1 0 0,1 0 0,0 1 0,0-1 0,1 1-1,0 0 1,0 0 0,0 1 0,1 1-121,-4 5 146,-1 4 72,0 0 0,2 1 0,0-1 0,1 1 0,1 1 0,-1 12-218,1 19 872,1 47-872,4-86 31,0-1 0,1-1 0,0 1 0,0 0 0,2 0 0,-1-1 0,1 1 0,0-1 0,1 0 0,0 0 0,1-1 0,4 6-31,-2-5 8,0 1 0,0-2 0,1 1-1,0-1 1,1 0 0,0-1 0,0 0 0,1 0 0,0-1 0,8 3-8,-16-8-213,0-1 0,1 0 1,-1 1-1,1-1 0,0 0 0,-1-1 1,1 1-1,0-1 0,-1 0 0,1 1 1,0-2-1,-1 1 0,1 0 0,2-1 213,-4 0-275,-1 1-1,1-1 1,-1 1-1,1-1 1,-1 0 0,1 0-1,-1 0 1,1 0-1,-1 0 1,0 0-1,0 0 1,1 0 0,-1 0-1,0-1 1,0 1-1,0 0 1,-1-1-1,1 1 1,0 0-1,0-1 1,-1 0 0,1 1-1,-1-1 1,1 1-1,-1-1 1,0 1-1,1-1 1,-1 0 0,0 1-1,0-1 1,0-1 275,0-12-1812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0 96,'0'0'6675,"0"0"-3391,0 0-2345,0 0-597,0 0 266,0 9 435,-1 40-1106,-1-1-1,-3 0 1,-2 0-1,-1-1 0,-3 0 1,-10 24 63,11-56-3243,10-15 3121,0 0 0,-1 1-1,1-1 1,0 0-1,-1 0 1,1 0 0,-1 1-1,1-1 1,0 0-1,-1 0 1,1 0-1,0 0 1,-1 0 0,1 0-1,-1 0 1,1 0-1,0 0 1,-1 0 0,1 0-1,-1 0 1,1 0-1,0 0 1,-1 0 0,1 0-1,-1 0 1,1 0-1,0 0 1,-1-1 0,1 1-1,0 0 1,-1 0-1,1-1 1,0 1 0,-1 0-1,1 0 1,0-1-1,0 1 1,-1 0 0,1-1-1,0 1 1,0 0-1,0-1 1,-1 1 0,1 0-1,0-1 123,-4-8-510,1 1 0,0-1-1,1 0 1,0 0 0,0 0-1,0-3 511,0 1-150,-8-49-365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150 148 4130,'-149'-114'5186,"149"110"-3585,0 1-833,0-1-47,0-1 223,22-1-144,10-1-31,8 5-449,2-1-144,3 3-64,2 0-112,-4 0-48,-33 0-3666,-8 0-4513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1065 129 1249,'0'0'5007,"-26"-2"-3073,-87-5-1189,25 3 1728,-72 7-2473,137-1 21,1 1 0,0 1-1,0 1 1,0 1 0,0 1 0,-10 5-21,-15 9 115,1 1 0,-14 12-115,32-17 82,0 1 0,2 2 0,0 1 0,1 1 1,1 1-1,1 1 0,1 1 0,1 1 0,1 1-82,5-4 25,0 1 0,2 0 0,0 1 0,2 1 0,1 0 0,1 0 0,1 1 0,1 0 0,2 0 1,-2 25-26,5-25 27,1 0 1,1-1-1,1 1 1,4 18-28,-2-28 7,1-1 0,0 1 1,1-1-1,1-1 0,0 1 0,1-1 0,1 0 1,1 1-8,18 24 6,1-1 1,3-1-1,1-1 1,1-2-1,2-2 1,2-1-1,16 10-6,-2-5-7,1-2 0,2-3 0,1-2 0,1-3 0,31 10 7,-39-21-14,2-2 0,0-2-1,0-3 1,1-1 0,0-3-1,0-2 1,0-3 0,40-4 14,-75 3-1,1 0 1,0-2 0,-1 0 0,0-1 0,0-1-1,0 0 1,0-1 0,-1 0 0,0-2-1,0 0 1,-1 0 0,0-1 0,0-1 0,-1-1-1,0 0 1,-1 0 0,0-1 0,-1-1 0,-1 0-1,0 0 1,0-1 0,-2 0 0,1-1 0,-2 0-1,0 0 1,2-10 0,2-8 129,-1-2-1,-2 1 1,-2-1-1,2-26-128,-2-36 519,-4-12-519,-2 40 276,-3 0 0,-4 0 1,-2 0-1,-16-55-276,15 85 196,-2-1 0,-2 1-1,-1 1 1,-3 0-1,0 2 1,-3 0 0,-1 1-1,-20-24-195,27 40 175,-2 1-1,0 0 1,-1 1-1,0 1 1,-2 1-1,0 1 1,0 0-1,-13-4-174,19 10 23,0 2-1,-1 0 0,0 0 1,0 2-1,0 0 0,0 0 0,-1 1 1,0 1-1,1 1 0,-1 0 1,0 2-1,0-1 0,-9 3-22,23-3-130,-1 0-1,1 0 0,-1 1 0,1-1 0,-1 1 0,1-1 1,0 1-1,-1 0 0,1 0 0,0 0 0,0 0 1,0 1-1,-1-1 0,1 0 0,1 1 0,-1 0 0,0-1 1,0 1-1,0 0 0,1 0 0,-1 0 0,1 0 1,0 0-1,0 0 0,-1 0 0,1 1 0,1-1 0,-1 0 1,0 1-1,0 0 131,-7 34-7297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8132,'0'0'1753,"0"0"-612,0 0-218,-22 16-240,-21 18-101,-5 7-582,42-36 67,1 1-1,0-1 0,1 1 1,-1 0-1,1 0 1,0 1-1,1-1 1,-1 1-1,1 0 1,1 0-1,-1 0 1,0 5-67,0 2 67,2 0 0,-1 0 0,2 1 0,0-1 1,1 1-68,-1 11 48,0-20-44,1-1 0,-1 1 0,1-1 0,0 1 0,0-1 1,1 0-1,-1 1 0,1-1 0,1 0 0,-1 0 0,1 0 0,-1-1 0,1 1 1,1-1-1,-1 1 0,1-1 0,-1 0 0,3 2-4,0-1-5,0-1 0,0 0 0,1 0 0,-1 0 1,1 0-1,0-1 0,0 0 0,0-1 0,0 1 0,1-2 0,-1 1 0,0-1 1,6 1 4,-7-1-236,1 0 1,0-1 0,-1 1 0,1-1-1,0-1 1,-1 1 0,1-1 0,-1 0-1,1-1 1,-1 1 0,1-1-1,-1-1 1,0 1 0,0-1 0,0 0-1,0 0 1,-1-1 0,1 0 0,-1 0-1,0 0 1,0 0 0,3-4 235,29-38-3466,-35 42 2767,0 0-1,0-1 1,0 1 0,-1 0-1,1 0 1,0-4 699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3922,'0'0'2166,"0"0"-1165,0 0-425,0 0-77,0 0-179,-1 6-229,-16 152 74,-13 102-152,23-204-1875,7-55 1334,0-1 178,0-4-111,3-71 358,5-15 103,-1 12 2389,-3-19-2389,-1 105 484,0 0 0,1 0 0,0-1-1,0 0 1,1 0 0,0 0 0,5 6-484,-3-4 9,0 0 1,1-1-1,-1 0 1,2 0 0,-1-1-1,1 0 1,0-1-1,2 2-9,-5-6-54,0 1 1,0 0-1,0-1 0,1 0 1,-1-1-1,0 0 0,1 0 0,0 0 1,-1 0-1,1-1 0,-1 0 0,1-1 1,-1 0-1,1 0 0,-1 0 0,4-1 54,-3-1-124,1 0-1,-1 0 0,1-1 0,-1 0 0,0 0 0,-1-1 0,1 0 0,-1 0 0,0 0 1,0-1-1,0 0 0,3-5 125,66-97-483,-75 108 496,0 0-1,0 0 1,0 0 0,0 0-1,0 0 1,0 0 0,1 0-1,-1 0 1,0 0 0,0 0-1,0 0 1,0 0 0,0 0-1,0 0 1,0 0 0,0 0-1,1 0 1,-1 0 0,0 0 0,0 0-1,0 0 1,0 0 0,0 0-1,0 0 1,0 0 0,0 0-1,1 0 1,-1 0 0,0 0-1,0 0 1,0 0 0,0 0-1,0 0 1,0 0 0,0 1-1,0-1 1,0 0 0,0 0 0,0 0-1,0 0 1,0 0 0,0 0-1,1 0 1,-1 0 0,0 0-1,0 1 1,0-1 0,0 0-1,0 0 1,0 0 0,0 0-1,0 0 1,0 0 0,0 0-1,0 0 1,0 1 0,0-1 0,-1 0-1,1 0 1,0 0 0,0 0-1,0 0 1,0 0 0,0 0-1,0 0-12,2 16 496,-1 20 163,-1 263 777,0-294-1480,-1 0-153,1 1 1,0-1-1,0 0 0,1 1 0,0-1 1,0 0-1,0 0 0,0 0 1,2 2 196,2-3-4522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6 120 7652,'0'0'1243,"0"0"-915,0 0-59,0 0 678,0 0 177,0 0-500,0-1-610,1 1 0,-1 0 1,0 0-1,0 0 0,1-1 0,-1 1 1,0 0-1,1 0 0,-1 0 0,0 0 0,1-1 1,-1 1-1,1 0 0,-1 0 0,0 0 1,1 0-1,-1 0 0,0 0 0,1 0 0,-1 0 1,0 0-1,1 0 0,-1 0 0,1 1 1,-1-1-1,0 0 0,1 0 0,-1 0 1,0 0-1,1 1 0,-1-1 0,0 0 0,0 0 1,1 0-1,-1 1 0,0-1-14,2 4 18,-1 0-1,-1 1 0,1-1 1,-1 0-1,1 1 1,-1-1-1,0 0 0,-1 0 1,0 3-18,1 9 14,-10 159 106,0-1-83,10-14-186,0-160 74,0 0-10,0-19-281,3-38 294,3-1 0,8-32 72,4-31 40,-14 86-37,0-6 46,2 0-1,7-23-48,-11 53 2,2 1 0,-1-1 0,1 0 1,1 1-1,0 0 0,0 0 0,1 0 0,0 1 0,1 0 0,0 0 0,6-5-2,-8 9 3,0 1 0,1 0 1,0 1-1,-1-1 0,1 1 0,1 0 0,-1 1 1,0-1-1,1 1 0,-1 1 0,1-1 0,0 1 1,-1 0-1,1 0 0,0 1 0,0 0 0,-1 0 1,1 1-1,0 0 0,2 0-3,-8 0-27,0-1 0,0 1-1,1-1 1,-1 1 0,0-1 0,0 1-1,-1 0 1,1-1 0,0 1 0,0 0-1,0 0 1,0-1 0,-1 1 0,1 0-1,0 0 1,-1 0 0,1 0 0,0 0 0,-1 0-1,0 0 1,1 0 0,-1 1 0,0-1-1,1 0 1,-1 0 0,0 0 27,2 34-1220,-2-28 960,0 7-294,0 0-1,-1 0 0,-3 12 555,3-20-52,-1-1 0,0 1-1,0 0 1,0-1-1,-1 1 1,0-1 0,0 0-1,0 0 1,-1 0 0,-1 1 52,-24 26 16,28-32 82,1 0-74,2 3-128,1 0 119,0 0 0,0 0 0,0 0-1,-1 0 1,0 0 0,1 0 0,-1 1-1,0-1 1,-1 1 0,1 0 0,-1-1 0,1 1-1,-1 0 1,0 0 0,-1 0 0,1 0-1,-1 0 1,0 0 0,1 0 0,-2 0-1,1 0 1,0 0 0,-1 0 0,0 0-15,-1 6 196,0 0 1,0-1-1,-1 1 1,0-1 0,-1 1-1,0-1 1,-1 0-1,0-1 1,-2 4-197,-35 45 2548,-27 25-2548,67-79 162,2-3-9462,6-9 5672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0 7283,'0'0'3119,"0"0"-1828,0 0-1032,0 0-163,0 0 19,-7 23-67,-2 4-42,-11 33 9,-1 19-15,4-14 14,6-27-10,1 0 0,2 1 1,2 0-1,2 0 0,1 5-4,3-41-8,0-1 0,0 0 0,0 0 0,0 0-1,1 0 1,-1 0 0,1 0 0,0 0 0,-1 0 0,1 0 0,0-1 0,0 1 0,0 0 0,1 0 0,-1-1-1,0 1 1,1-1 0,-1 1 0,2 0 8,0 1-14,1-1 1,0 1-1,0-1 0,0 0 1,0 0-1,0-1 0,0 1 1,0-1-1,3 0 14,12 3-45,1-2 1,-1-1-1,1 0 0,4-2 45,-8 1-27,301 0-1085,-317 0-5238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2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10517,'0'0'211,"0"0"-78,0 0 83,0 0-141,0 38-14,6 129-26,-3-139-5,1 0 1,0 1-1,3-2 0,0 1 1,2-1-1,0 0 1,11 19-31,-12-29 38,-2-2-18,0 0 1,2-1-1,0 0 1,0-1-1,2 1 1,-1-2-1,2 1-20,-6-8-1,0 0-1,0 0 0,1 0 1,0-1-1,0 0 0,0 0 1,0-1-1,1 1 1,-1-1-1,1-1 0,0 1 1,0-1-1,0-1 0,0 1 1,0-1-1,4 0 2,5 1 17,1-2-1,-1 0 1,0-1 0,0 0 0,2-2-17,-10 1 13,0 0 0,1 0 0,-1-1 0,-1 0 0,1-1 0,0 0-1,-1 0 1,0 0 0,0-1 0,2-2-13,5-4-207,2-1-12,-1-1 0,-1-1 0,2-1 219,-11 9-767,-1 0 0,1 0 0,-1 0 0,0 0 0,-1-1 0,1-2 767,4-8-6363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9268,'0'0'1702,"0"0"-1168,0 0-430,1 26-29,2 7-50,0 4 18,-2-1 0,-1 1 0,-2 15-43,-17 73 141,10-79-630,3 0-1,2 0 0,1 1 490,3-37-1946,0-7-5542,0-10 6989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1 144,'0'0'4445,"0"0"-411,0 0-2855,0 0-1070,0 0 14,-1 0 304,-1 0-411,0 0 1,0 1-1,0 0 1,1-1-1,-1 1 1,0 0-1,0 0 1,1 0-1,-1 0 1,1 0 0,-1 1-1,1-1 1,0 0-1,-1 1 1,0 0-17,-23 29-42,16-19 52,-8 9-13,-69 81 38,-8 1-35,90-99-6,0 0-1,1 1 1,-1-1 0,1 1 0,0-1-1,0 1 1,1 0 0,-1 0 0,1 1 6,1-4-16,1 0 0,-1 0 0,1 1 1,-1-1-1,1 1 0,0-1 0,0 0 1,0 1-1,0-1 0,0 0 0,0 1 1,1-1-1,-1 1 0,1-1 0,-1 0 1,1 0-1,0 1 0,0-1 0,0 0 1,1 0-1,-1 0 0,1 1 16,4 4 3,1 0 0,0-1 0,0 0 0,1 0-1,0-1 1,0 0 0,0 0 0,0-1 0,8 3-3,3 1 13,0-1 0,0-1 0,1 0-1,3-1-12,5-1-33,1-1-1,20 0 34,58-4-3926,-38 0-1610,-65 1 4682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0 7027,'0'0'2359,"0"0"-1161,0 0-177,0 0-34,0 0-103,-23 3-330,6-2-470,9-1-61,0 0 1,0 1 0,0-1-1,0 2 1,0-1 0,0 1-1,1 0 1,-1 1 0,1 0-1,0 0 1,0 0 0,0 1 0,0 0-1,0 1 1,1-1 0,-1 1-1,1 0 1,-1 2-24,-8 11 35,1 1 1,0 0-1,2 0 0,0 1 1,1 1-1,1 0 0,1 1 1,1 0-1,1 0 0,1 0 1,0 1-1,2 0 1,1 0-1,1 0 0,1 1 1,1 17-36,1-39-3,-1 0-1,1 0 1,0 1 0,0-1 0,0 0 0,0 0 0,0 0 0,0 0 0,0 0 0,1 0 0,-1-1 0,1 1 0,-1 0-1,1-1 1,0 1 0,0-1 0,0 1 0,0-1 0,0 0 0,0 0 0,0 0 0,0 0 0,0 0 0,0-1 0,0 1 0,1 0-1,-1-1 1,0 0 0,1 1 3,13 1-78,0 0 0,-1-1 0,1 0 0,1-2 78,-9 1-79,284 0-985,-291 3 1051,0 0 0,0 0 0,-1 1 0,1-1 0,-1 0 0,0 0 0,0 0 0,0 0-1,0 1 1,-1-1 13,1 1 19,1 13-101,0-12 155,-1-1 0,0 1 0,0 0-1,0-1 1,0 1 0,-2 3-73,2-7-154,0 0 0,-1 0 0,1 0 0,0 0-1,-1 0 1,0 0 0,1 0 0,-1 0 0,1 0 0,-1-1-1,0 1 1,1 0 0,-1-1 0,0 1 0,0 0-1,0-1 1,0 1 0,1-1 0,-1 1 0,0-1 0,0 1-1,0-1 1,0 0 0,0 0 0,0 1 0,0-1 0,0 0-1,0 0 1,0 0 0,0 0 0,0 0 0,0 0 154,-1 0-230,0-1 0,0 1 0,0-1 0,0 1 0,0-1 0,0 0 0,0 0 0,0 0 0,1 0 0,-1 0 0,0 0 0,1 0 0,-1 0 1,1-1-1,-1 1 0,1-1 0,0 1 0,-1-1 0,1 1 0,0-1 0,-1-2 230,-20-43-1668,16 34 1116,-18-44-966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8580,'0'0'2564,"0"0"-1406,0 0-974,0 0 304,24-1 70,82-2-145,-80 3-284,0 1 1,0 1-1,0 1 0,10 3-129,19 3 137,-44-8 157,-10-1-4497,0 0-4585,-1 0 7094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38 168 8740,'-2'30'835,"-1"12"-720,-4 136-81,6 30-1237,-1-319 1355,-10-45-152,6 103 307,3 0 0,2 0 0,4-30-307,-2 79 20,-1-1 1,1 0 0,0 0 0,1 0-1,-1 1 1,1-1 0,0 1 0,0-1-1,0 1 1,1 0 0,-1-1 0,1 1-1,0 1 1,1-1 0,-1 0 0,0 1-1,1-1 1,0 1 0,0 0-1,0 1 1,0-1 0,0 1 0,2-1-21,5-2 10,0 1 0,0 0 0,0 1 0,0 1 0,0 0 1,1 0-1,-1 1 0,1 0 0,4 1-10,-15 0 8,0 0-1,0 0 1,0 1 0,0-1 0,0 0-1,0 0 1,-1 1 0,1-1 0,0 0-1,0 1 1,0-1 0,0 1-1,0-1 1,0 1 0,-1 0 0,1-1-1,0 1 1,0 0 0,-1-1 0,1 1-1,-1 0 1,1 0 0,0 0-8,0 2 25,1 0 0,-1 0 0,0 0 0,0 0 0,0 0 0,-1 0 0,1 0 0,-1 2-25,1 5 29,0-1 0,-1 1 0,-1 0 0,0-1 0,0 3-29,-1-8 2,1 0 0,-1 0 0,1 0 0,-1 0 0,0 0 0,-1 0 0,1 0 0,-1-1 0,0 1 0,1-1 0,-2 0-1,1 0 1,0 0 0,0 0 0,-1 0 0,0-1 0,1 1 0,-1-1 0,-3 1-2,7-3-7,0 0 0,0 1 0,0-1 0,-1 0 0,1 1 0,0-1 0,0 0 0,0 1 0,0-1 0,0 0 0,0 1 0,0-1 0,0 0 0,0 1 0,0-1 0,0 1 0,0-1 0,0 0 0,0 1-1,0-1 1,0 0 0,0 1 0,0-1 0,1 0 0,-1 1 0,0-1 0,0 0 0,0 1 0,1-1 0,-1 0 0,0 0 0,0 1 0,1-1 0,-1 0 0,0 0 0,0 1 0,1-1 0,-1 0 7,11 12-141,11 7 153,0 2 0,17 22-12,-33-35 14,-1 0 0,1 0 0,-1 0 0,-1 0 0,0 1 0,0 0 0,0 0 0,-1 0 1,-1 0-1,1 0 0,-1 6-14,1 5 49,-1 0-1,-1 0 1,-1 0 0,-1 0 0,-3 15-49,3-29 10,0 1-1,-1-1 1,1 0 0,-1 1 0,-1-1-1,1 0 1,-1 0 0,0 0 0,-1-1-1,1 1 1,-1-1 0,0 0 0,-1 0 0,1 0-1,-1 0 1,0-1 0,0 0 0,0 0-1,-2 1-9,-3-2-677,6-8-2458,11-18-107,24-31 543,-21 34 1530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77 191 1393,'0'0'1921,"0"0"-209,0 0-351,0 0-129,0 0-271,67 138-273,-67-79-192,0-6-31,0-1-321,-7-14-64,2-16-80,3-11-48,-3-11-1217,-8 0-1072,8-4-2913</inkml:trace>
  <inkml:trace contextRef="#ctx0" brushRef="#br0" timeOffset="1">0 182 4418,'0'0'2086,"0"0"-829,0 0-470,0 0 88,10-21-48,0-1-564,2 0 0,0 2 1,2-2-264,-11 18 76,0 1 1,1-1 0,-1 1 0,1 0-1,0 0 1,0 1 0,0-1 0,0 1-1,1-1 1,-1 1 0,0 1 0,1-1-1,0 1 1,-1-1 0,1 1 0,0 1-1,0-1 1,4 1-77,11-3 257,49-10-44,0 4 1,1 3-1,49 2-213,-118 4-239,13 2-1930,-10 6-5243,-4-4 3914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1012 147 2769,'-23'-1'3770,"1"1"-3269,-93 0 557,92 1-868,0 1 0,0 1-1,0 1 1,-16 6-190,-4 5 223,1 3 0,1 1 0,1 2-1,1 1 1,0 2 0,-8 10-223,-25 22 448,2 3 0,-35 41-448,80-75 130,0 1 0,2 2-1,1 0 1,-7 15-130,20-29 43,1 0 0,1 1 1,1 0-1,0 0 1,1 1-1,0-1 1,1 1-1,1 0 0,0 0 1,1 16-44,1-15-3,1 0-1,1-1 1,1 1 0,0-1 0,1 0-1,1 1 1,0-1 0,1-1 0,1 1-1,1-1 1,0 0 0,1 0 0,0-1-1,10 13 4,12 15-9,2-2 0,2-1 0,1-1-1,2-2 1,1-2 0,10 5 9,-24-21-19,-1-2-1,2-1 1,0 0-1,1-2 1,0-1-1,1-1 1,0-1-1,1-2 1,0 0-1,0-2 1,25 2 19,-30-6-12,0-1 0,0 0 0,0-2 0,0 0 1,0-2-1,0-1 0,0 0 0,-1-2 0,0-1 0,0 0 0,0-2 0,-1 0 0,14-9 12,-8 0 18,0-1 0,0-1 1,-2-1-1,-1-2 0,-1 0 0,0-1 0,-2-2 0,-1 0 0,-1-1 0,-2-1 0,0-1 0,-2 0 0,-1-1 0,5-17-18,-1-6 36,-3-1-1,-1-1 1,-3 0-1,-3 0 0,-2-1 1,-2 0-1,-3 0 1,-3-10-36,0 26 51,-1 1 1,-3 0 0,-1 0 0,-2 0 0,-11-28-52,12 43 19,-2 1-1,-1-1 1,0 2-1,-2-1 1,0 2 0,-2 0-1,0 0 1,-1 2-1,-9-8-18,18 20 4,-1-1-1,0 2 0,-1-1 0,1 1 0,-1 0 1,0 1-1,-1 0 0,1 0 0,-1 1 0,0 1 1,0-1-1,0 2 0,-1-1 0,1 1 0,-1 1-3,10 1-47,1 0 1,-1-1-1,1 1 0,-1 0 0,1 0 0,-1 0 0,1 0 0,-1 0 0,1 0 0,-1 0 0,1 0 0,-1 0 0,1 0 0,-1 0 0,1 0 0,-1 0 1,1 1-1,0-1 0,-1 0 0,1 0 0,-1 0 0,1 1 0,-1-1 0,1 0 0,0 1 0,-1-1 0,1 1 47,-2 15-3649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1157 98 6995,'-27'-1'1230,"3"1"-1090,-361-2 3020,338 7-2985,0 1 0,0 2 0,1 3 0,0 1 0,1 2 0,0 2 0,2 3 0,0 1 0,1 2 0,1 1 0,1 3 0,-23 19-175,53-37-5,-1 1 1,2 0-1,-1 0 1,1 1-1,1 0 1,0 0-1,0 1 0,1 0 1,1 1-1,0-1 1,0 1-1,1 0 1,0 1-1,2-1 1,-1 1-1,1 0 1,0 4 4,1 8-8,0 0 0,1 0 1,2 0-1,0 0 1,2 0-1,0 0 0,2 0 1,1-1-1,1 1 1,1-2-1,1 1 0,1-1 1,7 11 7,3 0 0,2-1 0,1-1 1,2-1-1,0 0 0,3-2 1,3 1-1,-13-13-2,1-2 1,0-1 0,1 0 0,0-1-1,1-2 1,0 0 0,1-1 0,1-1-1,-1-1 1,19 4 1,6-4-56,0-3-1,1-1 1,0-3-1,1-1 57,-47 0-1,26-1 7,0 0-1,1-2 0,-2 0 1,1-3-1,0 0 0,-1-1 1,0-2-1,-1-1 0,0-1 1,0-1-1,8-6-5,-12 5 5,0-1 1,0-2-1,-2 0 0,0-1 0,-1 0 1,0-2-1,-2 0 0,0-1 0,-1-1 1,-2-1-1,6-10-5,-5 4 38,-2 0-1,-1 0 1,-2-1 0,0-1 0,-2 0-1,-2 0 1,0 0 0,-2-1 0,0-17-38,-2-11 165,-1 0-1,-5-17-164,2 49 34,-2 0-1,-1 0 0,-1 1 0,-1 0 0,-1 0 0,-3-2-33,-2-2-32,-1 1 0,-2 0 0,-1 2 0,-1 0 0,-1 0 0,-1 2 0,-22-20 32,38 42-2204,4 8-2681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8580,'0'0'2161,"0"0"-1633,0 0-256,-25 117-112,15-46 64,-3-1 113,4-8-1,4-3-224,0-8-48,0-8-32,5-14-16,-3-9-16,3-9-32,0-11-1217,0 0-1200,0-13-768,0-12-145,0-6 1601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1 146 7395,'0'0'1441,"0"0"128,0 0-225,0 0-975,0 0-289,0 0-80,0-74 0,60 52 32,12-3-16,12 9-16,3 8-32,-7 8-3026,-58 0-2048</inkml:trace>
  <inkml:trace contextRef="#ctx0" brushRef="#br0" timeOffset="1">762 184 9893,'0'0'402,"3"22"-287,4 30-54,30 207 313,-34-244-376,-1 1 16,2 0 0,0 0 0,0 0 0,1-1 0,7 12-14,-11-23-18,1-1 0,0 0 0,-1 0 0,1 0 0,1 0 0,-1-1 0,0 1 0,1 0 0,-1-1 1,1 0-1,0 0 0,0 1 0,0-2 0,0 1 0,0 0 0,0-1 0,1 1 0,-1-1 0,0 0 0,1 0 0,-1 0 0,1-1 0,-1 1 0,1-1 0,-1 0 0,1 0 0,0 0 0,2 0 18,-1-2-15,0 1-1,0-1 1,-1 0-1,1 0 1,-1 0 0,1 0-1,-1-1 1,0 0-1,0 0 1,0 0 0,0 0-1,-1-1 1,1 0-1,-1 1 1,0-1-1,0 0 1,0-1 0,0-1 15,11-17 46,-1 0 1,9-25-47,-15 33 3,23-59 89,4-21-92,24-60 52,-51 142-93,-6 10-110,1 1-1,-1 0 1,0-1-1,0 1 0,0-1 1,0 1-1,0-1 1,-1 0-1,1 1 0,-1-1 1,0 0-1,1 0 152,-1 0-3855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3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54 6291,'0'0'3084,"0"0"-1409,0 0 468,0 0-743,0 0-786,-4-9-299,2 3-280,2 4-24,0 0 1,-1 0-1,0 0 0,1 1 1,-1-1-1,0 0 1,0 0-1,0 0 0,0 1 1,0-1-1,0 0 0,0 1 1,-1-1-1,1 1 0,-1 0 1,1-1-1,-1 1 1,1 0-1,-1 0 0,0 0 1,0 0-1,1 0 0,-1 0 1,0 1-1,0-1 0,0 1 1,0-1-1,0 1 1,0 0-1,-2-1-11,-2 1 8,0 0 1,-1 1-1,1 0 0,0 0 1,0 0-1,0 0 1,0 1-1,0 0 0,0 1 1,0-1-1,0 1 0,1 0 1,-1 0-1,1 1 0,0 0 1,0 0-1,0 0 1,1 0-1,-1 1 0,1 0 1,0 0-1,-2 3-8,-1 2-16,0 0-1,0 0 1,1 1 0,0 0-1,1 0 1,1 0 0,-1 1-1,2 0 1,0-1 0,0 1-1,1 1 1,0-1 0,1 0-1,1 0 1,0 0 0,1 5 16,-1-15-48,0-2 1,0 1 0,1 0 0,-1 0-1,1 0 1,-1 0 0,1 0 0,-1 0-1,1 0 1,-1 0 0,1-1 0,0 1-1,-1 0 1,1 0 0,0-1-1,0 1 1,-1 0 0,1-1 0,0 1-1,0-1 1,0 1 0,0-1 0,0 0-1,0 1 1,0-1 0,0 0 0,0 0-1,0 1 1,0-1 0,0 0 0,0 0-1,0 0 1,0 0 0,0 0 0,0-1 47,41-2-1374,-36 1 1276,0 0 1,-1 0-1,1-1 1,-1 1-1,0-1 1,0 0 0,0-1-1,0 1 1,-1-1-1,1 0 1,-1 0 0,2-3 97,0 1-64,0 0 0,0 1 1,0 0-1,0 1 1,1-1-1,-1 1 0,2 0 64,-8 4 14,0 0-1,1 0 0,-1 0 0,0 0 0,0 0 1,1 0-1,-1 0 0,0-1 0,0 1 0,1 0 0,-1 1 1,0-1-1,0 0 0,1 0 0,-1 0 0,0 0 1,0 0-1,0 0 0,1 0 0,-1 0 0,0 0 1,0 0-1,1 0 0,-1 1 0,0-1 0,0 0 0,0 0 1,1 0-1,-1 0 0,0 1 0,0-1 0,0 0 1,0 0-1,0 1 0,1-1 0,-1 0 0,0 0 1,0 0-1,0 1 0,0-1 0,0 0 0,0 0 0,0 1 1,0-1-1,0 0 0,0 0 0,0 1 0,0-1 1,0 0-14,0 14 340,0-12-227,0 86 1133,0-87-1264,1 0 0,-1-1 1,0 1-1,1-1 1,-1 1-1,0-1 1,1 1-1,-1-1 1,1 1-1,-1-1 1,1 1-1,-1-1 1,1 1-1,-1-1 0,1 0 1,0 0-1,-1 1 1,1-1-1,-1 0 1,1 0-1,0 1 1,-1-1-1,1 0 1,0 0-1,-1 0 1,1 0-1,0 0 1,-1 0-1,1 0 0,0 0 1,-1 0-1,1 0 1,0-1-1,0 1 18,25-4-849,-14-1 661,-1 0 0,-1-1 0,1 0 0,-1 0 0,0-1 0,-1-1 0,1 0 0,-1 0 0,-1 0 0,3-4 188,23-21-410,-22 23 266,46-36-243,-54 43 386,1 0 0,0 0 0,-1 1 1,1-1-1,0 1 0,1 1 0,-1-1 0,0 1 0,0 0 1,1 0-1,-1 0 0,1 1 1,-5 10 838,-1 5-451,-1 0 0,0 0 1,-1-1-1,0 1 1,-2 4-388,2-9 137,0 0 1,0 0-1,1 0 1,0 0 0,1 8-138,0-17-2,1 0 1,-1 0-1,0-1 1,0 1-1,0 0 0,1 0 1,-1-1-1,0 1 1,1 0-1,-1-1 1,1 1-1,-1 0 0,1-1 1,-1 1-1,1-1 1,-1 1-1,1-1 1,-1 1-1,1-1 1,0 1-1,-1-1 0,1 1 1,0-1-1,-1 0 1,1 1-1,0-1 1,0 0-1,-1 0 0,1 0 1,0 0-1,0 1 1,0-1-1,0 0 2,34 0 10,-24 0 21,5 1-17,0-1-1,-1-1 1,1-1 0,-1 0-1,0-1 1,1 0 0,-1-1-1,0-1 1,11-5-14,10-9 8,-25 12-41,0 1 0,0 0 0,1 1 0,0 0 1,0 0-1,0 2 0,0-1 0,1 2 0,0-1 0,-1 2 0,1 0 0,6 0 33,-18 1-3,0 0 0,1 1 0,-1-1 0,0 0 0,0 0 0,0 1 0,0-1 0,0 0 0,0 1 0,0-1 0,0 1 0,0 0 0,0-1 0,-1 1 0,1 0 0,0-1 0,0 1 0,0 0 0,-1 0 0,1 0 0,0 0 0,-1-1 0,1 1 0,-1 1 3,8 27 24,-6-17 5,34 182 1908,-7 23-1937,10 199 609,-35-266-1099,-4-132 80,-1-18 403,0 0-1,0 0 0,0 0 1,0 0-1,0-1 0,1 1 0,-1 0 1,0 0-1,0 0 0,0-1 0,0 1 1,0 0-1,1-1 0,-1 1 1,0-1-1,0 1 0,1-1 0,-1 1 1,0-1 7,-3-4 24,1-1 1,0 1 0,0-1-1,1 0 1,0 0 0,0 0-1,0 0 1,0 0-1,1 0 1,0-4-25,-5-67 85,4-10 963,5-25-1048,-1 95 97,1 1 0,1 0 1,0 1-1,1-1 0,1 1 0,0 0 1,1 0-1,1 0 0,0 1 0,1 1 1,9-11-98,8-9 86,2 2 0,1 1 0,1 1 0,3 1-86,14-12 300,27-15-300,-55 42-840,2 0 0,0 1 0,0 2 0,1 0 0,8-2 840,-14 6-6150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984 168 6627,'0'0'1972,"-23"-11"-793,-76-34-347,89 42-718,-1-1 1,1 1-1,-1 1 0,0 0 1,0 0-1,0 1 0,0 1 1,0 0-1,-5 0-114,-9 1 156,-13-1 101,0 2 0,-2 2-257,24-2 42,1 1 1,-1 0-1,1 2 0,0 0 1,0 0-1,-4 4-42,-20 10 58,2 3 0,0 1-1,2 2 1,0 1 0,2 2 0,1 1-1,-15 19-57,24-23 5,1 1-1,1 1 1,2 1 0,1 1-1,1 0 1,1 1-1,2 1 1,1 1 0,-7 26-5,14-32-8,1 1 1,2 0-1,0 1 1,2-1-1,1 8 8,0-24-3,0 0-1,1 0 1,0 1-1,1-1 0,0 0 1,1-1-1,0 1 1,0 0-1,1-1 1,1 0-1,0 0 1,0 0-1,1 0 0,0-1 1,1 0 3,11 15-15,1-1 0,1-1 0,1-1-1,1-1 1,1-1 0,1-1 0,0 0 0,1-2 0,1-1 0,10 3 15,0-2-25,1-1 0,0-3 0,1 0 0,0-3 0,1-1 0,0-2 0,26 1 25,11-3-40,-1-2 0,17-5 40,-61 1-1,0-2 1,0-1 0,0-1-1,-1-2 1,1-1 0,19-9 0,-12 1 39,-1-2-1,-1-1 1,-1-2 0,0-1 0,-2-2 0,-1-1 0,4-7-39,-19 17 73,-1 0 1,-1-1 0,0-1 0,-1 0 0,-1-1 0,-1-1 0,-1 0 0,-1 0 0,-1-1 0,0-1-1,-2 1 1,0-1 0,2-17-74,-4-2 605,-2-1 1,-3-32-606,0 49 145,-1 1-39,0 1 0,-2-1 1,-1 1-1,0 0 1,-8-20-107,-1 3 89,-3 1-1,-19-35-88,10 27 54,-2 1 0,-14-17-54,29 45-113,-2 1-1,0 0 0,0 1 0,-2 1 0,0 0 1,0 2-1,-2-1 114,17 14-115,1-1 0,-1 1 0,1-1 0,-1 1 0,1-1-1,-1 1 1,0-1 0,1 1 0,-1 0 0,0 0 0,1-1 0,-1 1 0,0 0 0,1 0 0,-1 0 0,0 0 0,1 0-1,-1 0 1,0 0 0,0 0 0,1 0 0,-2 0 115,-3 5-4759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669 20 7059,'-22'-3'838,"6"0"-697,-21-3 200,-1 2-1,0 1 1,0 2-341,18 1 330,-19 0 1021,-32 4-1351,57-2 130,1 0 0,1 1 1,-1 0-1,0 1 1,1 1-1,-1 0 0,-3 2-130,0 2 33,1 0 0,0 1-1,0 1 1,1 0 0,0 1-1,1 1 1,0 0 0,1 0-1,1 1 1,0 1 0,1 0 0,0 0-1,2 1 1,-3 6-33,0 5 20,1 0 1,1 1-1,2 0 1,1 0-1,1 1 1,1 0-1,2-1 1,0 20-21,2-3-8,2 0 0,5 30 8,-3-53-7,0 0 1,2 0-1,0-1 0,2 1 1,0-2-1,5 8 7,2 3-5,3-2 0,0 0-1,2-1 1,0 0 0,2-2 0,25 23 5,-32-35-11,1 0 0,0-2 1,1 1-1,1-2 0,0-1 0,0 0 1,1-1-1,0-1 0,0 0 0,1-2 1,0 0-1,3-1 11,0 0 34,1-2-1,0-1 1,0 0 0,-1-2-1,1-1 1,0-1 0,0-1-1,-1 0 1,1-2 0,-1-1-1,0-1 1,-1-1 0,0-1-1,0-1 1,-1-1 0,4-3-34,3-4 123,-1-2 1,-1-1 0,-1-1-1,-1-1 1,-1-1-1,-1-1 1,-2-1 0,0 0-1,-2-2 1,0-1 0,-2 0-1,-2-1 1,0 0-1,-2-1 1,-2 0 0,0-1-1,-3-1 1,0 1-1,-2-1 1,-1 0 0,-2-21-124,-1 14 166,-3 1 0,-1-8-166,1 33 20,0 1 0,-1 0 0,-1 0 1,0 1-1,0-1 0,-1 1 0,-1 0 0,-1-2-20,-7-10-38,-1 1-1,-1 1 0,-1 1 0,-2-1 39,11 17-1958,7 5-3372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565 27 5202,'0'0'2281,"0"0"-869,-27-4-270,-90-14-153,104 16-862,1 0-1,-1 2 0,1-1 0,-1 1 0,1 1 0,-1 1 0,1-1 0,0 2 0,-1 0 1,1 0-1,-10 5-126,8 0 12,0 0 0,1 0 0,0 2 0,0-1 1,1 2-1,0 0 0,-6 8-12,3-4 4,1 2 0,0-1 0,2 2 0,0 0-1,0 0 1,2 1 0,1 0 0,-8 21-4,8-13 1,2 1 0,0 0 0,2 0 0,1 0 0,1 1 0,1 15-1,2 8 13,1 0 0,5 20-13,-3-46 11,2 0 1,1 0-1,1 0 1,1-1-1,8 16-11,-1-9-2,1-1-1,1 0 1,2-1-1,1-1 1,2-1-1,0 0 1,2-2-1,1-1 1,1-1-1,22 15 3,-24-21 3,1-1 0,1-1-1,1-2 1,0-1 0,1 0 0,0-2-1,1-2 1,0 0 0,0-2 0,1-1-1,0-2 1,20 1-3,-13-3 83,-1-2-1,1-2 0,7-1-82,-27 0 68,-1 0 0,1-1 0,-1 0 0,0-1 0,0-1 0,0-1 0,14-8-68,-1-3 217,0-1 0,-2-1 0,0-1 0,-1-1-1,-1-2 1,-1 0 0,0-4-217,-9 11 156,-1-2-1,-1 1 1,-1-2-1,-1 0 0,0 0 1,-1-1-1,-2 0 1,0 0-1,-1-1 1,-1 0-1,-1-3-155,-1 2 56,-1 0 1,-1 0-1,-1-1 0,-1 1 0,-1 0 0,-1 0 1,-1 0-1,-1 0 0,0 0 0,-2 0 0,-1 1 1,-1 0-1,-1 1 0,-1-1 0,-12-18-56,0 8-52,-1 2 0,-1 0 0,-2 2 0,-1 1-1,-1 1 1,-1 1 0,-1 1 0,-1 2 0,-22-11 52,34 28-3135,2 5-3447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1384 7892,'0'0'768,"0"0"-477,0 0 66,22-19 276,1-1-421,23-20 333,2 2-1,8-1-544,52-34 631,336-240 345,-351 240-860,193-146 716,-198 159-554,2 3 0,38-15-278,111-62 71,-129 70-62,1 4-1,52-16-8,-150 71-36,0 0 0,1 1 0,0 0-1,0 1 1,0 1 0,0 0 0,14 1 36,-26 1-2033,-2 0-2390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 8980,'0'0'598,"0"0"-358,0 0-67,0 0 9,-1 30-20,-5 210 204,6-237-363,1 67 83,-3 0 0,-3 0 0,-3-1 0,-6 17-86,-49 129 210,59-188-2242,4-37-3032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8964,'0'0'1179,"0"0"-923,0 0-344,25 7 526,-11-3-342,18 4 108,-1 2 1,0 1-1,-1 1 0,0 2 1,4 4-205,40 28 967,-2 3 1,38 35-968,127 121 1243,-173-148-1142,142 137 192,66 56-120,-241-223-139,3-1 1,0-2-1,1-1 0,20 8-34,-39-25-2084,-16-6-2777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54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6323,'0'0'1190,"0"0"-558,0 0-125,0 0 43,0 0-217,0-7-152,0 5-155,0 0-1,0 1 0,0-1 0,0 0 0,0 1 1,0-1-1,1 0 0,-1 1 0,1-1 1,-1 1-1,1-1 0,-1 0 0,1 1 0,0 0 1,1-2-26,-1 2 43,1 0 0,-1-1 1,1 1-1,0 0 0,0 1 1,0-1-1,-1 0 0,1 0 1,0 1-1,0-1 0,0 1 1,0 0-1,0-1 1,0 1-1,0 0 0,0 0 1,1 0-44,33-1 555,1 0 1,0 3-1,-1 1 0,1 1 1,26 8-556,552 178 2198,-563-172-2115,68 22 62,82 26 468,111 19-613,-307-83 11,126 26 259,-1 5 1,85 36-271,-172-53 89,1-2-1,0-2 1,21 1-89,141 16 143,-138-21-101,20 3-38,38 4-8,39 14 4,-19-1 29,47 10 169,-126-23 83,0-4 0,2-2 1,-1-4-1,44-2-281,-111 2-304,-2-1-1379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00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214 110 192,'0'0'112,"0"0"-16,0 0 144,0 0-144,0 0-32,0 0 64,-137-105 129,103 103-241,9 2 16,10 0-16,12 0 32,3 0-32,0 0-16,0 0-160,0 0 15,0-3 129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11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9140,'0'0'0,"0"0"-2577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08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1 1345,'0'0'1507,"0"0"518,0 0 597,-25 11-1629,25-11-993,-42 20 672,-21 14-672,56-29 121,0-1 0,1 1 0,-1 1 0,1-1-1,1 1 1,-1 0 0,1 0 0,0 1 0,0-1 0,1 1-1,0 0 1,0 0 0,0 1 0,1 1-121,-4 5 146,-1 4 72,0 0 0,2 1 0,0-1 0,1 1 0,1 1 0,-1 12-218,1 19 872,1 47-872,4-86 31,0-1 0,1-1 0,0 1 0,0 0 0,2 0 0,-1-1 0,1 1 0,0-1 0,1 0 0,0 0 0,1-1 0,4 6-31,-2-5 8,0 1 0,0-2 0,1 1-1,0-1 1,1 0 0,0-1 0,0 0 0,1 0 0,0-1 0,8 3-8,-16-8-213,0-1 0,1 0 1,-1 1-1,1-1 0,0 0 0,-1-1 1,1 1-1,0-1 0,-1 0 0,1 1 1,0-2-1,-1 1 0,1 0 0,2-1 213,-4 0-275,-1 1-1,1-1 1,-1 1-1,1-1 1,-1 0 0,1 0-1,-1 0 1,1 0-1,-1 0 1,0 0-1,0 0 1,1 0 0,-1 0-1,0-1 1,0 1-1,0 0 1,-1-1-1,1 1 1,0 0-1,0-1 1,-1 0 0,1 1-1,-1-1 1,1 1-1,-1-1 1,0 1-1,1-1 1,-1 0 0,0 1-1,0-1 1,0-1 275,0-12-1812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6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1 10341,'0'0'1595,"0"0"-533,0 0-641,-3 28-242,-15 103 32,-31 107-211,-9 2 285,48-186-162,3 1 0,2 0 0,2 23-123,3-75 6,0-1 0,0 0 1,0 0-1,0 1 1,1-1-1,-1 0 1,1 0-1,0 1 0,0-1 1,0 0-1,0 0 1,0 0-1,0 0 1,0 0-1,1 0 0,-1-1 1,1 1-1,-1 0 1,1-1-1,0 1 1,0-1-1,-1 1 0,1-1 1,0 0-1,0 0 1,1 0-1,-1 0 0,0 0 1,0 0-1,0-1 1,0 1-1,1-1-6,10 3-18,0-1 1,0-1-1,0 0 0,0-1 0,7-1 18,1 0-60,-13 1-50,-1 0 1,0-1 0,1 1 0,-1-2 0,0 1 0,2-2 109,-7 3-149,0-1 1,0 0-1,0 1 0,0-1 1,0 0-1,0 0 1,0-1-1,-1 1 1,1 0-1,0 0 0,-1-1 1,1 1-1,-1-1 1,1 0-1,-1 1 1,0-1-1,0 0 0,0 0 1,0 0-1,0 1 1,0-1-1,0 0 1,-1 0-1,1-2 149,0-14-3815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09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0 96,'0'0'6675,"0"0"-3391,0 0-2345,0 0-597,0 0 266,0 9 435,-1 40-1106,-1-1-1,-3 0 1,-2 0-1,-1-1 0,-3 0 1,-10 24 63,11-56-3243,10-15 3121,0 0 0,-1 1-1,1-1 1,0 0-1,-1 0 1,1 0 0,-1 1-1,1-1 1,0 0-1,-1 0 1,1 0-1,0 0 1,-1 0 0,1 0-1,-1 0 1,1 0-1,0 0 1,-1 0 0,1 0-1,-1 0 1,1 0-1,0 0 1,-1 0 0,1 0-1,-1 0 1,1 0-1,0 0 1,-1-1 0,1 1-1,0 0 1,-1 0-1,1-1 1,0 1 0,-1 0-1,1 0 1,0-1-1,0 1 1,-1 0 0,1-1-1,0 1 1,0 0-1,0-1 1,-1 1 0,1 0-1,0-1 123,-4-8-510,1 1 0,0-1-1,1 0 1,0 0 0,0 0-1,0-3 511,0 1-150,-8-49-365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09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150 148 4130,'-149'-114'5186,"149"110"-3585,0 1-833,0-1-47,0-1 223,22-1-144,10-1-31,8 5-449,2-1-144,3 3-64,2 0-112,-4 0-48,-33 0-3666,-8 0-4513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10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1065 129 1249,'0'0'5007,"-26"-2"-3073,-87-5-1189,25 3 1728,-72 7-2473,137-1 21,1 1 0,0 1-1,0 1 1,0 1 0,0 1 0,-10 5-21,-15 9 115,1 1 0,-14 12-115,32-17 82,0 1 0,2 2 0,0 1 0,1 1 1,1 1-1,1 1 0,1 1 0,1 1 0,1 1-82,5-4 25,0 1 0,2 0 0,0 1 0,2 1 0,1 0 0,1 0 0,1 1 0,1 0 0,2 0 1,-2 25-26,5-25 27,1 0 1,1-1-1,1 1 1,4 18-28,-2-28 7,1-1 0,0 1 1,1-1-1,1-1 0,0 1 0,1-1 0,1 0 1,1 1-8,18 24 6,1-1 1,3-1-1,1-1 1,1-2-1,2-2 1,2-1-1,16 10-6,-2-5-7,1-2 0,2-3 0,1-2 0,1-3 0,31 10 7,-39-21-14,2-2 0,0-2-1,0-3 1,1-1 0,0-3-1,0-2 1,0-3 0,40-4 14,-75 3-1,1 0 1,0-2 0,-1 0 0,0-1 0,0-1-1,0 0 1,0-1 0,-1 0 0,0-2-1,0 0 1,-1 0 0,0-1 0,0-1 0,-1-1-1,0 0 1,-1 0 0,0-1 0,-1-1 0,-1 0-1,0 0 1,0-1 0,-2 0 0,1-1 0,-2 0-1,0 0 1,2-10 0,2-8 129,-1-2-1,-2 1 1,-2-1-1,2-26-128,-2-36 519,-4-12-519,-2 40 276,-3 0 0,-4 0 1,-2 0-1,-16-55-276,15 85 196,-2-1 0,-2 1-1,-1 1 1,-3 0-1,0 2 1,-3 0 0,-1 1-1,-20-24-195,27 40 175,-2 1-1,0 0 1,-1 1-1,0 1 1,-2 1-1,0 1 1,0 0-1,-13-4-174,19 10 23,0 2-1,-1 0 0,0 0 1,0 2-1,0 0 0,0 0 0,-1 1 1,0 1-1,1 1 0,-1 0 1,0 2-1,0-1 0,-9 3-22,23-3-130,-1 0-1,1 0 0,-1 1 0,1-1 0,-1 1 0,1-1 1,0 1-1,-1 0 0,1 0 0,0 0 0,0 0 1,0 1-1,-1-1 0,1 0 0,1 1 0,-1 0 0,0-1 1,0 1-1,0 0 0,1 0 0,-1 0 0,1 0 1,0 0-1,0 0 0,-1 0 0,1 1 0,1-1 0,-1 0 1,0 1-1,0 0 131,-7 34-7297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37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8132,'0'0'1753,"0"0"-612,0 0-218,-22 16-240,-21 18-101,-5 7-582,42-36 67,1 1-1,0-1 0,1 1 1,-1 0-1,1 0 1,0 1-1,1-1 1,-1 1-1,1 0 1,1 0-1,-1 0 1,0 5-67,0 2 67,2 0 0,-1 0 0,2 1 0,0-1 1,1 1-68,-1 11 48,0-20-44,1-1 0,-1 1 0,1-1 0,0 1 0,0-1 1,1 0-1,-1 1 0,1-1 0,1 0 0,-1 0 0,1 0 0,-1-1 0,1 1 1,1-1-1,-1 1 0,1-1 0,-1 0 0,3 2-4,0-1-5,0-1 0,0 0 0,1 0 0,-1 0 1,1 0-1,0-1 0,0 0 0,0-1 0,0 1 0,1-2 0,-1 1 0,0-1 1,6 1 4,-7-1-236,1 0 1,0-1 0,-1 1 0,1-1-1,0-1 1,-1 1 0,1-1 0,-1 0-1,1-1 1,-1 1 0,1-1-1,-1-1 1,0 1 0,0-1 0,0 0-1,0 0 1,-1-1 0,1 0 0,-1 0-1,0 0 1,0 0 0,3-4 235,29-38-3466,-35 42 2767,0 0-1,0-1 1,0 1 0,-1 0-1,1 0 1,0-4 699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37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3922,'0'0'2166,"0"0"-1165,0 0-425,0 0-77,0 0-179,-1 6-229,-16 152 74,-13 102-152,23-204-1875,7-55 1334,0-1 178,0-4-111,3-71 358,5-15 103,-1 12 2389,-3-19-2389,-1 105 484,0 0 0,1 0 0,0-1-1,0 0 1,1 0 0,0 0 0,5 6-484,-3-4 9,0 0 1,1-1-1,-1 0 1,2 0 0,-1-1-1,1 0 1,0-1-1,2 2-9,-5-6-54,0 1 1,0 0-1,0-1 0,1 0 1,-1-1-1,0 0 0,1 0 0,0 0 1,-1 0-1,1-1 0,-1 0 0,1-1 1,-1 0-1,1 0 0,-1 0 0,4-1 54,-3-1-124,1 0-1,-1 0 0,1-1 0,-1 0 0,0 0 0,-1-1 0,1 0 0,-1 0 0,0 0 1,0-1-1,0 0 0,3-5 125,66-97-483,-75 108 496,0 0-1,0 0 1,0 0 0,0 0-1,0 0 1,0 0 0,1 0-1,-1 0 1,0 0 0,0 0-1,0 0 1,0 0 0,0 0-1,0 0 1,0 0 0,0 0-1,1 0 1,-1 0 0,0 0 0,0 0-1,0 0 1,0 0 0,0 0-1,0 0 1,0 0 0,0 0-1,1 0 1,-1 0 0,0 0-1,0 0 1,0 0 0,0 0-1,0 0 1,0 0 0,0 1-1,0-1 1,0 0 0,0 0 0,0 0-1,0 0 1,0 0 0,0 0-1,1 0 1,-1 0 0,0 0-1,0 1 1,0-1 0,0 0-1,0 0 1,0 0 0,0 0-1,0 0 1,0 0 0,0 0-1,0 0 1,0 1 0,0-1 0,-1 0-1,1 0 1,0 0 0,0 0-1,0 0 1,0 0 0,0 0-1,0 0-12,2 16 496,-1 20 163,-1 263 777,0-294-1480,-1 0-153,1 1 1,0-1-1,0 0 0,1 1 0,0-1 1,0 0-1,0 0 0,0 0 1,2 2 196,2-3-4522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39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6 120 7652,'0'0'1243,"0"0"-915,0 0-59,0 0 678,0 0 177,0 0-500,0-1-610,1 1 0,-1 0 1,0 0-1,0 0 0,1-1 0,-1 1 1,0 0-1,1 0 0,-1 0 0,0 0 0,1-1 1,-1 1-1,1 0 0,-1 0 0,0 0 1,1 0-1,-1 0 0,0 0 0,1 0 0,-1 0 1,0 0-1,1 0 0,-1 0 0,1 1 1,-1-1-1,0 0 0,1 0 0,-1 0 1,0 0-1,1 1 0,-1-1 0,0 0 0,0 0 1,1 0-1,-1 1 0,0-1-14,2 4 18,-1 0-1,-1 1 0,1-1 1,-1 0-1,1 1 1,-1-1-1,0 0 0,-1 0 1,0 3-18,1 9 14,-10 159 106,0-1-83,10-14-186,0-160 74,0 0-10,0-19-281,3-38 294,3-1 0,8-32 72,4-31 40,-14 86-37,0-6 46,2 0-1,7-23-48,-11 53 2,2 1 0,-1-1 0,1 0 1,1 1-1,0 0 0,0 0 0,1 0 0,0 1 0,1 0 0,0 0 0,6-5-2,-8 9 3,0 1 0,1 0 1,0 1-1,-1-1 0,1 1 0,1 0 0,-1 1 1,0-1-1,1 1 0,-1 1 0,1-1 0,0 1 1,-1 0-1,1 0 0,0 1 0,0 0 0,-1 0 1,1 1-1,0 0 0,2 0-3,-8 0-27,0-1 0,0 1-1,1-1 1,-1 1 0,0-1 0,0 1-1,-1 0 1,1-1 0,0 1 0,0 0-1,0 0 1,0-1 0,-1 1 0,1 0-1,0 0 1,-1 0 0,1 0 0,0 0 0,-1 0-1,0 0 1,1 0 0,-1 1 0,0-1-1,1 0 1,-1 0 0,0 0 27,2 34-1220,-2-28 960,0 7-294,0 0-1,-1 0 0,-3 12 555,3-20-52,-1-1 0,0 1-1,0 0 1,0-1-1,-1 1 1,0-1 0,0 0-1,0 0 1,-1 0 0,-1 1 52,-24 26 16,28-32 82,1 0-74,2 3-128,1 0 119,0 0 0,0 0 0,0 0-1,-1 0 1,0 0 0,1 0 0,-1 1-1,0-1 1,-1 1 0,1 0 0,-1-1 0,1 1-1,-1 0 1,0 0 0,-1 0 0,1 0-1,-1 0 1,0 0 0,1 0 0,-2 0-1,1 0 1,0 0 0,-1 0 0,0 0-15,-1 6 196,0 0 1,0-1-1,-1 1 1,0-1 0,-1 1-1,0-1 1,-1 0-1,0-1 1,-2 4-197,-35 45 2548,-27 25-2548,67-79 162,2-3-9462,6-9 5672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39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0 7283,'0'0'3119,"0"0"-1828,0 0-1032,0 0-163,0 0 19,-7 23-67,-2 4-42,-11 33 9,-1 19-15,4-14 14,6-27-10,1 0 0,2 1 1,2 0-1,2 0 0,1 5-4,3-41-8,0-1 0,0 0 0,0 0 0,0 0-1,1 0 1,-1 0 0,1 0 0,0 0 0,-1 0 0,1 0 0,0-1 0,0 1 0,0 0 0,1 0 0,-1-1-1,0 1 1,1-1 0,-1 1 0,2 0 8,0 1-14,1-1 1,0 1-1,0-1 0,0 0 1,0 0-1,0-1 0,0 1 1,0-1-1,3 0 14,12 3-45,1-2 1,-1-1-1,1 0 0,4-2 45,-8 1-27,301 0-1085,-317 0-5238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27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9268,'0'0'1702,"0"0"-1168,0 0-430,1 26-29,2 7-50,0 4 18,-2-1 0,-1 1 0,-2 15-43,-17 73 141,10-79-630,3 0-1,2 0 0,1 1 490,3-37-1946,0-7-5542,0-10 6989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28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1 144,'0'0'4445,"0"0"-411,0 0-2855,0 0-1070,0 0 14,-1 0 304,-1 0-411,0 0 1,0 1-1,0 0 1,1-1-1,-1 1 1,0 0-1,0 0 1,1 0-1,-1 0 1,1 0 0,-1 1-1,1-1 1,0 0-1,-1 1 1,0 0-17,-23 29-42,16-19 52,-8 9-13,-69 81 38,-8 1-35,90-99-6,0 0-1,1 1 1,-1-1 0,1 1 0,0-1-1,0 1 1,1 0 0,-1 0 0,1 1 6,1-4-16,1 0 0,-1 0 0,1 1 1,-1-1-1,1 1 0,0-1 0,0 0 1,0 1-1,0-1 0,0 0 0,0 1 1,1-1-1,-1 1 0,1-1 0,-1 0 1,1 0-1,0 1 0,0-1 0,0 0 1,1 0-1,-1 0 0,1 1 16,4 4 3,1 0 0,0-1 0,0 0 0,1 0-1,0-1 1,0 0 0,0 0 0,0-1 0,8 3-3,3 1 13,0-1 0,0-1 0,1 0-1,3-1-12,5-1-33,1-1-1,20 0 34,58-4-3926,-38 0-1610,-65 1 4682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28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0 7027,'0'0'2359,"0"0"-1161,0 0-177,0 0-34,0 0-103,-23 3-330,6-2-470,9-1-61,0 0 1,0 1 0,0-1-1,0 2 1,0-1 0,0 1-1,1 0 1,-1 1 0,1 0-1,0 0 1,0 0 0,0 1 0,0 0-1,0 1 1,1-1 0,-1 1-1,1 0 1,-1 2-24,-8 11 35,1 1 1,0 0-1,2 0 0,0 1 1,1 1-1,1 0 0,1 1 1,1 0-1,1 0 0,1 0 1,0 1-1,2 0 1,1 0-1,1 0 0,1 1 1,1 17-36,1-39-3,-1 0-1,1 0 1,0 1 0,0-1 0,0 0 0,0 0 0,0 0 0,0 0 0,0 0 0,1 0 0,-1-1 0,1 1 0,-1 0-1,1-1 1,0 1 0,0-1 0,0 1 0,0-1 0,0 0 0,0 0 0,0 0 0,0 0 0,0 0 0,0-1 0,0 1 0,1 0-1,-1-1 1,0 0 0,1 1 3,13 1-78,0 0 0,-1-1 0,1 0 0,1-2 78,-9 1-79,284 0-985,-291 3 1051,0 0 0,0 0 0,-1 1 0,1-1 0,-1 0 0,0 0 0,0 0 0,0 0-1,0 1 1,-1-1 13,1 1 19,1 13-101,0-12 155,-1-1 0,0 1 0,0 0-1,0-1 1,0 1 0,-2 3-73,2-7-154,0 0 0,-1 0 0,1 0 0,0 0-1,-1 0 1,0 0 0,1 0 0,-1 0 0,1 0 0,-1-1-1,0 1 1,1 0 0,-1-1 0,0 1 0,0 0-1,0-1 1,0 1 0,1-1 0,-1 1 0,0-1 0,0 1-1,0-1 1,0 0 0,0 0 0,0 1 0,0-1 0,0 0-1,0 0 1,0 0 0,0 0 0,0 0 0,0 0 154,-1 0-230,0-1 0,0 1 0,0-1 0,0 1 0,0-1 0,0 0 0,0 0 0,0 0 0,1 0 0,-1 0 0,0 0 0,1 0 0,-1 0 1,1-1-1,-1 1 0,1-1 0,0 1 0,-1-1 0,1 1 0,0-1 0,-1-2 230,-20-43-1668,16 34 1116,-18-44-966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6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13014,'0'0'1857,"0"0"-1009,0 0-736,0 0-112,0 0-16,0 0 16,150-13 0,-48 13-992,-61 0-1457,-6 3-1889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29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8580,'0'0'2564,"0"0"-1406,0 0-974,0 0 304,24-1 70,82-2-145,-80 3-284,0 1 1,0 1-1,0 1 0,10 3-129,19 3 137,-44-8 157,-10-1-4497,0 0-4585,-1 0 7094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33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38 168 8740,'-2'30'835,"-1"12"-720,-4 136-81,6 30-1237,-1-319 1355,-10-45-152,6 103 307,3 0 0,2 0 0,4-30-307,-2 79 20,-1-1 1,1 0 0,0 0 0,1 0-1,-1 1 1,1-1 0,0 1 0,0-1-1,0 1 1,1 0 0,-1-1 0,1 1-1,0 1 1,1-1 0,-1 0 0,0 1-1,1-1 1,0 1 0,0 0-1,0 1 1,0-1 0,0 1 0,2-1-21,5-2 10,0 1 0,0 0 0,0 1 0,0 1 0,0 0 1,1 0-1,-1 1 0,1 0 0,4 1-10,-15 0 8,0 0-1,0 0 1,0 1 0,0-1 0,0 0-1,0 0 1,-1 1 0,1-1 0,0 0-1,0 1 1,0-1 0,0 1-1,0-1 1,0 1 0,-1 0 0,1-1-1,0 1 1,0 0 0,-1-1 0,1 1-1,-1 0 1,1 0 0,0 0-8,0 2 25,1 0 0,-1 0 0,0 0 0,0 0 0,0 0 0,-1 0 0,1 0 0,-1 2-25,1 5 29,0-1 0,-1 1 0,-1 0 0,0-1 0,0 3-29,-1-8 2,1 0 0,-1 0 0,1 0 0,-1 0 0,0 0 0,-1 0 0,1 0 0,-1-1 0,0 1 0,1-1 0,-2 0-1,1 0 1,0 0 0,0 0 0,-1 0 0,0-1 0,1 1 0,-1-1 0,-3 1-2,7-3-7,0 0 0,0 1 0,0-1 0,-1 0 0,1 1 0,0-1 0,0 0 0,0 1 0,0-1 0,0 0 0,0 1 0,0-1 0,0 0 0,0 1 0,0-1 0,0 1 0,0-1 0,0 0 0,0 1-1,0-1 1,0 0 0,0 1 0,0-1 0,1 0 0,-1 1 0,0-1 0,0 0 0,0 1 0,1-1 0,-1 0 0,0 0 0,0 1 0,1-1 0,-1 0 0,0 0 0,0 1 0,1-1 0,-1 0 7,11 12-141,11 7 153,0 2 0,17 22-12,-33-35 14,-1 0 0,1 0 0,-1 0 0,-1 0 0,0 1 0,0 0 0,0 0 0,-1 0 1,-1 0-1,1 0 0,-1 6-14,1 5 49,-1 0-1,-1 0 1,-1 0 0,-1 0 0,-3 15-49,3-29 10,0 1-1,-1-1 1,1 0 0,-1 1 0,-1-1-1,1 0 1,-1 0 0,0 0 0,-1-1-1,1 1 1,-1-1 0,0 0 0,-1 0 0,1 0-1,-1 0 1,0-1 0,0 0 0,0 0-1,-2 1-9,-3-2-677,6-8-2458,11-18-107,24-31 543,-21 34 1530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33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77 191 1393,'0'0'1921,"0"0"-209,0 0-351,0 0-129,0 0-271,67 138-273,-67-79-192,0-6-31,0-1-321,-7-14-64,2-16-80,3-11-48,-3-11-1217,-8 0-1072,8-4-2913</inkml:trace>
  <inkml:trace contextRef="#ctx0" brushRef="#br0" timeOffset="1">0 182 4418,'0'0'2086,"0"0"-829,0 0-470,0 0 88,10-21-48,0-1-564,2 0 0,0 2 1,2-2-264,-11 18 76,0 1 1,1-1 0,-1 1 0,1 0-1,0 0 1,0 1 0,0-1 0,0 1-1,1-1 1,-1 1 0,0 1 0,1-1-1,0 1 1,-1-1 0,1 1 0,0 1-1,0-1 1,4 1-77,11-3 257,49-10-44,0 4 1,1 3-1,49 2-213,-118 4-239,13 2-1930,-10 6-5243,-4-4 3914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40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1012 147 2769,'-23'-1'3770,"1"1"-3269,-93 0 557,92 1-868,0 1 0,0 1-1,0 1 1,-16 6-190,-4 5 223,1 3 0,1 1 0,1 2-1,1 1 1,0 2 0,-8 10-223,-25 22 448,2 3 0,-35 41-448,80-75 130,0 1 0,2 2-1,1 0 1,-7 15-130,20-29 43,1 0 0,1 1 1,1 0-1,0 0 1,1 1-1,0-1 1,1 1-1,1 0 0,0 0 1,1 16-44,1-15-3,1 0-1,1-1 1,1 1 0,0-1 0,1 0-1,1 1 1,0-1 0,1-1 0,1 1-1,1-1 1,0 0 0,1 0 0,0-1-1,10 13 4,12 15-9,2-2 0,2-1 0,1-1-1,2-2 1,1-2 0,10 5 9,-24-21-19,-1-2-1,2-1 1,0 0-1,1-2 1,0-1-1,1-1 1,0-1-1,1-2 1,0 0-1,0-2 1,25 2 19,-30-6-12,0-1 0,0 0 0,0-2 0,0 0 1,0-2-1,0-1 0,0 0 0,-1-2 0,0-1 0,0 0 0,0-2 0,-1 0 0,14-9 12,-8 0 18,0-1 0,0-1 1,-2-1-1,-1-2 0,-1 0 0,0-1 0,-2-2 0,-1 0 0,-1-1 0,-2-1 0,0-1 0,-2 0 0,-1-1 0,5-17-18,-1-6 36,-3-1-1,-1-1 1,-3 0-1,-3 0 0,-2-1 1,-2 0-1,-3 0 1,-3-10-36,0 26 51,-1 1 1,-3 0 0,-1 0 0,-2 0 0,-11-28-52,12 43 19,-2 1-1,-1-1 1,0 2-1,-2-1 1,0 2 0,-2 0-1,0 0 1,-1 2-1,-9-8-18,18 20 4,-1-1-1,0 2 0,-1-1 0,1 1 0,-1 0 1,0 1-1,-1 0 0,1 0 0,-1 1 0,0 1 1,0-1-1,0 2 0,-1-1 0,1 1 0,-1 1-3,10 1-47,1 0 1,-1-1-1,1 1 0,-1 0 0,1 0 0,-1 0 0,1 0 0,-1 0 0,1 0 0,-1 0 0,1 0 0,-1 0 0,1 0 0,-1 0 0,1 0 0,-1 0 1,1 1-1,0-1 0,-1 0 0,1 0 0,-1 0 0,1 1 0,-1-1 0,1 0 0,0 1 0,-1-1 0,1 1 47,-2 15-3649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41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1157 98 6995,'-27'-1'1230,"3"1"-1090,-361-2 3020,338 7-2985,0 1 0,0 2 0,1 3 0,0 1 0,1 2 0,0 2 0,2 3 0,0 1 0,1 2 0,1 1 0,1 3 0,-23 19-175,53-37-5,-1 1 1,2 0-1,-1 0 1,1 1-1,1 0 1,0 0-1,0 1 0,1 0 1,1 1-1,0-1 1,0 1-1,1 0 1,0 1-1,2-1 1,-1 1-1,1 0 1,0 4 4,1 8-8,0 0 0,1 0 1,2 0-1,0 0 1,2 0-1,0 0 0,2 0 1,1-1-1,1 1 1,1-2-1,1 1 0,1-1 1,7 11 7,3 0 0,2-1 0,1-1 1,2-1-1,0 0 0,3-2 1,3 1-1,-13-13-2,1-2 1,0-1 0,1 0 0,0-1-1,1-2 1,0 0 0,1-1 0,1-1-1,-1-1 1,19 4 1,6-4-56,0-3-1,1-1 1,0-3-1,1-1 57,-47 0-1,26-1 7,0 0-1,1-2 0,-2 0 1,1-3-1,0 0 0,-1-1 1,0-2-1,-1-1 0,0-1 1,0-1-1,8-6-5,-12 5 5,0-1 1,0-2-1,-2 0 0,0-1 0,-1 0 1,0-2-1,-2 0 0,0-1 0,-1-1 1,-2-1-1,6-10-5,-5 4 38,-2 0-1,-1 0 1,-2-1 0,0-1 0,-2 0-1,-2 0 1,0 0 0,-2-1 0,0-17-38,-2-11 165,-1 0-1,-5-17-164,2 49 34,-2 0-1,-1 0 0,-1 1 0,-1 0 0,-1 0 0,-3-2-33,-2-2-32,-1 1 0,-2 0 0,-1 2 0,-1 0 0,-1 0 0,-1 2 0,-22-20 32,38 42-2204,4 8-2681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35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8580,'0'0'2161,"0"0"-1633,0 0-256,-25 117-112,15-46 64,-3-1 113,4-8-1,4-3-224,0-8-48,0-8-32,5-14-16,-3-9-16,3-9-32,0-11-1217,0 0-1200,0-13-768,0-12-145,0-6 1601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36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1 146 7395,'0'0'1441,"0"0"128,0 0-225,0 0-975,0 0-289,0 0-80,0-74 0,60 52 32,12-3-16,12 9-16,3 8-32,-7 8-3026,-58 0-2048</inkml:trace>
  <inkml:trace contextRef="#ctx0" brushRef="#br0" timeOffset="1">762 184 9893,'0'0'402,"3"22"-287,4 30-54,30 207 313,-34-244-376,-1 1 16,2 0 0,0 0 0,0 0 0,1-1 0,7 12-14,-11-23-18,1-1 0,0 0 0,-1 0 0,1 0 0,1 0 0,-1-1 0,0 1 0,1 0 0,-1-1 1,1 0-1,0 0 0,0 1 0,0-2 0,0 1 0,0 0 0,0-1 0,1 1 0,-1-1 0,0 0 0,1 0 0,-1 0 0,1-1 0,-1 1 0,1-1 0,-1 0 0,1 0 0,0 0 0,2 0 18,-1-2-15,0 1-1,0-1 1,-1 0-1,1 0 1,-1 0 0,1 0-1,-1-1 1,0 0-1,0 0 1,0 0 0,0 0-1,-1-1 1,1 0-1,-1 1 1,0-1-1,0 0 1,0-1 0,0-1 15,11-17 46,-1 0 1,9-25-47,-15 33 3,23-59 89,4-21-92,24-60 52,-51 142-93,-6 10-110,1 1-1,-1 0 1,0-1-1,0 1 0,0-1 1,0 1-1,0-1 1,-1 0-1,1 1 0,-1-1 1,0 0-1,1 0 152,-1 0-3855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42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984 168 6627,'0'0'1972,"-23"-11"-793,-76-34-347,89 42-718,-1-1 1,1 1-1,-1 1 0,0 0 1,0 0-1,0 1 0,0 1 1,0 0-1,-5 0-114,-9 1 156,-13-1 101,0 2 0,-2 2-257,24-2 42,1 1 1,-1 0-1,1 2 0,0 0 1,0 0-1,-4 4-42,-20 10 58,2 3 0,0 1-1,2 2 1,0 1 0,2 2 0,1 1-1,-15 19-57,24-23 5,1 1-1,1 1 1,2 1 0,1 1-1,1 0 1,1 1-1,2 1 1,1 1 0,-7 26-5,14-32-8,1 1 1,2 0-1,0 1 1,2-1-1,1 8 8,0-24-3,0 0-1,1 0 1,0 1-1,1-1 0,0 0 1,1-1-1,0 1 1,0 0-1,1-1 1,1 0-1,0 0 1,0 0-1,1 0 0,0-1 1,1 0 3,11 15-15,1-1 0,1-1 0,1-1-1,1-1 1,1-1 0,1-1 0,0 0 0,1-2 0,1-1 0,10 3 15,0-2-25,1-1 0,0-3 0,1 0 0,0-3 0,1-1 0,0-2 0,26 1 25,11-3-40,-1-2 0,17-5 40,-61 1-1,0-2 1,0-1 0,0-1-1,-1-2 1,1-1 0,19-9 0,-12 1 39,-1-2-1,-1-1 1,-1-2 0,0-1 0,-2-2 0,-1-1 0,4-7-39,-19 17 73,-1 0 1,-1-1 0,0-1 0,-1 0 0,-1-1 0,-1-1 0,-1 0 0,-1 0 0,-1-1 0,0-1-1,-2 1 1,0-1 0,2-17-74,-4-2 605,-2-1 1,-3-32-606,0 49 145,-1 1-39,0 1 0,-2-1 1,-1 1-1,0 0 1,-8-20-107,-1 3 89,-3 1-1,-19-35-88,10 27 54,-2 1 0,-14-17-54,29 45-113,-2 1-1,0 0 0,0 1 0,-2 1 0,0 0 1,0 2-1,-2-1 114,17 14-115,1-1 0,-1 1 0,1-1 0,-1 1 0,1-1-1,-1 1 1,0-1 0,1 1 0,-1 0 0,0 0 0,1-1 0,-1 1 0,0 0 0,1 0 0,-1 0 0,0 0 0,1 0-1,-1 0 1,0 0 0,0 0 0,1 0 0,-2 0 115,-3 5-4759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42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669 20 7059,'-22'-3'838,"6"0"-697,-21-3 200,-1 2-1,0 1 1,0 2-341,18 1 330,-19 0 1021,-32 4-1351,57-2 130,1 0 0,1 1 1,-1 0-1,0 1 1,1 1-1,-1 0 0,-3 2-130,0 2 33,1 0 0,0 1-1,0 1 1,1 0 0,0 1-1,1 1 1,0 0 0,1 0-1,1 1 1,0 1 0,1 0 0,0 0-1,2 1 1,-3 6-33,0 5 20,1 0 1,1 1-1,2 0 1,1 0-1,1 1 1,1 0-1,2-1 1,0 20-21,2-3-8,2 0 0,5 30 8,-3-53-7,0 0 1,2 0-1,0-1 0,2 1 1,0-2-1,5 8 7,2 3-5,3-2 0,0 0-1,2-1 1,0 0 0,2-2 0,25 23 5,-32-35-11,1 0 0,0-2 1,1 1-1,1-2 0,0-1 0,0 0 1,1-1-1,0-1 0,0 0 0,1-2 1,0 0-1,3-1 11,0 0 34,1-2-1,0-1 1,0 0 0,-1-2-1,1-1 1,0-1 0,0-1-1,-1 0 1,1-2 0,-1-1-1,0-1 1,-1-1 0,0-1-1,0-1 1,-1-1 0,4-3-34,3-4 123,-1-2 1,-1-1 0,-1-1-1,-1-1 1,-1-1-1,-1-1 1,-2-1 0,0 0-1,-2-2 1,0-1 0,-2 0-1,-2-1 1,0 0-1,-2-1 1,-2 0 0,0-1-1,-3-1 1,0 1-1,-2-1 1,-1 0 0,-2-21-124,-1 14 166,-3 1 0,-1-8-166,1 33 20,0 1 0,-1 0 0,-1 0 1,0 1-1,0-1 0,-1 1 0,-1 0 0,-1-2-20,-7-10-38,-1 1-1,-1 1 0,-1 1 0,-2-1 39,11 17-1958,7 5-3372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43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565 27 5202,'0'0'2281,"0"0"-869,-27-4-270,-90-14-153,104 16-862,1 0-1,-1 2 0,1-1 0,-1 1 0,1 1 0,-1 1 0,1-1 0,0 2 0,-1 0 1,1 0-1,-10 5-126,8 0 12,0 0 0,1 0 0,0 2 0,0-1 1,1 2-1,0 0 0,-6 8-12,3-4 4,1 2 0,0-1 0,2 2 0,0 0-1,0 0 1,2 1 0,1 0 0,-8 21-4,8-13 1,2 1 0,0 0 0,2 0 0,1 0 0,1 1 0,1 15-1,2 8 13,1 0 0,5 20-13,-3-46 11,2 0 1,1 0-1,1 0 1,1-1-1,8 16-11,-1-9-2,1-1-1,1 0 1,2-1-1,1-1 1,2-1-1,0 0 1,2-2-1,1-1 1,1-1-1,22 15 3,-24-21 3,1-1 0,1-1-1,1-2 1,0-1 0,1 0 0,0-2-1,1-2 1,0 0 0,0-2 0,1-1-1,0-2 1,20 1-3,-13-3 83,-1-2-1,1-2 0,7-1-82,-27 0 68,-1 0 0,1-1 0,-1 0 0,0-1 0,0-1 0,0-1 0,14-8-68,-1-3 217,0-1 0,-2-1 0,0-1 0,-1-1-1,-1-2 1,-1 0 0,0-4-217,-9 11 156,-1-2-1,-1 1 1,-1-2-1,-1 0 0,0 0 1,-1-1-1,-2 0 1,0 0-1,-1-1 1,-1 0-1,-1-3-155,-1 2 56,-1 0 1,-1 0-1,-1-1 0,-1 1 0,-1 0 0,-1 0 1,-1 0-1,-1 0 0,0 0 0,-2 0 0,-1 1 1,-1 0-1,-1 1 0,-1-1 0,-12-18-56,0 8-52,-1 2 0,-1 0 0,-2 2 0,-1 1-1,-1 1 1,-1 1 0,-1 1 0,-1 2 0,-22-11 52,34 28-3135,2 5-3447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09:48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1 111 7443,'0'0'2353,"0"0"-168,0 0-549,0 0-716,1-3-704,9 159-1149,-8-136 753,-2-13-134,1 0 0,0 1 0,0-1 0,0 0 0,1 0 0,0-1 1,2 6 313,-4-12-40,0 1 1,1-1-1,-1 0 1,0 1-1,0-1 1,1 0 0,-1 1-1,0-1 1,1 0-1,-1 1 1,0-1-1,1 0 1,-1 0-1,1 1 1,-1-1 0,0 0-1,1 0 1,-1 0-1,1 0 1,-1 0-1,1 1 1,-1-1 0,1 0-1,-1 0 1,0 0-1,1 0 1,-1 0-1,1 0 1,-1 0 0,1-1-1,-1 1 1,1 0-1,-1 0 1,0 0-1,1 0 40,0-1-26,0 1 0,0-1 0,0 0 0,0 1 0,0-1-1,-1 0 1,1 0 0,0 1 0,0-1 0,-1 0 0,1 0 0,0 0-1,-1 0 1,1 0 0,-1 0 0,1 0 0,-1 0 26,10-30-23,-1-1 0,-2 0 0,1-11 23,-3 10 400,2 1 0,1 0 0,12-27-400,-20 57 40,1 0 0,1-1 1,-1 1-1,0 0 0,1 0 1,-1 0-1,1 0 0,-1 0 0,1 0 1,0 0-1,0 1 0,0-1 1,0 1-1,0-1 0,0 1 0,1 0 1,-1-1-1,0 1 0,1 1 1,1-2-41,3 1-378,1-1 1,-1 2-1,1-1 1,-1 1 0,1 0-1,0 0 378,7 1-2231,-4-1-2955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7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0 193 9604,'0'0'643,"0"0"-96,1 33-34,2 102-337,-3-129-170,1-1 1,-1 0 0,1 1 0,0-1 0,1 0-1,-1 1 1,1-1 0,0 0 0,0 0 0,0 0 0,2 1-7,-2-4-22,-1 1 0,2 0 1,-1-1-1,0 0 0,0 0 1,1 0-1,-1 0 1,1 0-1,0 0 0,-1 0 1,1-1-1,0 1 1,0-1-1,0 0 22,7 1-70,-1 0 0,0 0 0,1-1 1,-1-1-1,1 0 0,-1 0 0,1-1 0,-1 0 0,2-1 70,9 0 35,-9 0-24,0 0 1,0-1-1,0 0 1,0-1-1,-1 0 0,1-1 1,-1 0-1,0-1 1,-1 0-1,1-1 0,-1 1 1,0-2-1,-1 1 1,0-1-1,3-5-11,-1 3 132,-1 0-1,-1-1 1,0-1-1,0 1 1,-1-1 0,-1 0-1,0-1 1,-1 0-1,0 0 1,-1 0-1,0 0 1,1-10-132,-3 8 347,0 0 0,-1-1 0,-1 1-1,0 0 1,-1-1 0,-3-8-347,4 20 64,-1 0 0,0 0 0,-1 0 1,1 0-1,-1 0 0,1 1 0,-1-1 0,0 0 0,0 1 0,-1 0 0,1 0 1,-1-1-1,0 1 0,0 1 0,0-1 0,0 0 0,0 1 0,0-1 0,-1 1 1,1 0-1,-1 0 0,0 1 0,1-1 0,-1 1 0,0 0 0,-2-1-64,-3 0 54,1 0-1,-1 1 0,0 0 1,1 1-1,-7 0-53,11 0-24,1 0 0,0 1 0,-1-1-1,1 1 1,0 0 0,0 0 0,-1 0 0,1 0 0,0 0-1,0 1 1,0-1 0,0 1 0,1 0 0,-1 0 0,0 0-1,-1 2 25,0 1-268,1-1-1,-1 1 0,1 0 1,1 0-1,-1 0 0,1 1 1,-1 0 268,-5 28-4061,7-8-1651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44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1343 7459,'0'0'2514,"0"0"-1239,0 0-1281,0 0 57,21 0 315,17 0-68,0-2 1,-1-1 0,37-9-299,64-23 688,64-28-688,132-61 134,-171 63-78,146-69 10,48-17-25,104 2-41,90-32 93,-376 119-29,31-13-13,-143 46 92,68-27 404,-3-5 1,42-30-548,-123 58 295,-31 18-236,2 0 1,-1 1-1,1 1 0,1 0 1,19-5-60,-38 14-11,0 0 0,0 0 0,1 0 1,-1 0-1,0 1 0,0-1 0,1 0 0,-1 0 0,0 0 1,0 1-1,1-1 0,-1 0 0,0 0 0,0 1 1,0-1-1,1 0 0,-1 0 0,0 1 0,0-1 0,0 0 1,0 1-1,0-1 0,0 0 0,0 1 0,0-1 1,0 0-1,0 0 0,0 1 0,0-1 0,0 0 0,0 1 1,0-1-1,0 0 0,0 1 0,0-1 0,0 0 1,0 1-1,0-1 0,-1 0 0,1 0 0,0 1 0,0-1 1,0 0-1,-1 0 11,1 1-39,-11 18-2594,-13 7-3858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45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1384 7892,'0'0'768,"0"0"-477,0 0 66,22-19 276,1-1-421,23-20 333,2 2-1,8-1-544,52-34 631,336-240 345,-351 240-860,193-146 716,-198 159-554,2 3 0,38-15-278,111-62 71,-129 70-62,1 4-1,52-16-8,-150 71-36,0 0 0,1 1 0,0 0-1,0 1 1,0 1 0,0 0 0,14 1 36,-26 1-2033,-2 0-2390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45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 8980,'0'0'598,"0"0"-358,0 0-67,0 0 9,-1 30-20,-5 210 204,6-237-363,1 67 83,-3 0 0,-3 0 0,-3-1 0,-6 17-86,-49 129 210,59-188-2242,4-37-3032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46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8964,'0'0'1179,"0"0"-923,0 0-344,25 7 526,-11-3-342,18 4 108,-1 2 1,0 1-1,-1 1 0,0 2 1,4 4-205,40 28 967,-2 3 1,38 35-968,127 121 1243,-173-148-1142,142 137 192,66 56-120,-241-223-139,3-1 1,0-2-1,1-1 0,20 8-34,-39-25-2084,-16-6-2777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8:47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6323,'0'0'1190,"0"0"-558,0 0-125,0 0 43,0 0-217,0-7-152,0 5-155,0 0-1,0 1 0,0-1 0,0 0 0,0 1 1,0-1-1,1 0 0,-1 1 0,1-1 1,-1 1-1,1-1 0,-1 0 0,1 1 0,0 0 1,1-2-26,-1 2 43,1 0 0,-1-1 1,1 1-1,0 0 0,0 1 1,0-1-1,-1 0 0,1 0 1,0 1-1,0-1 0,0 1 1,0 0-1,0-1 1,0 1-1,0 0 0,0 0 1,1 0-44,33-1 555,1 0 1,0 3-1,-1 1 0,1 1 1,26 8-556,552 178 2198,-563-172-2115,68 22 62,82 26 468,111 19-613,-307-83 11,126 26 259,-1 5 1,85 36-271,-172-53 89,1-2-1,0-2 1,21 1-89,141 16 143,-138-21-101,20 3-38,38 4-8,39 14 4,-19-1 29,47 10 169,-126-23 83,0-4 0,2-2 1,-1-4-1,44-2-281,-111 2-304,-2-1-1379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20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0 96,'0'0'9242,"0"0"-6804,0 0-1912,0 0-326,0 0-40,0 12 160,-3 97 507,-17 96-827,-30 117 191,-10 94-91,50-290-443,9-71-4653,1-53-2196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21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1 639 7652,'0'0'234,"0"0"-354,0 0-43,0 0 342,13-30 11,-6 15-155,94-225 303,21-110-194,-119 347-72,-1 11 114,-1 27 361,0-10-135,17 153 710,2 28-1163,-15-72-4701,-5-129 1002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22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8388,'0'0'1889,"0"0"-1777,0 0-112,0 0-64,0 0 64,97-3 48,-35 3 48,3 0-96,-3 0-448,-42 0-2322,-7 0-2816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22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0 7011,'0'0'1684,"0"0"-342,0 0-222,-23 8-194,-74 27-409,93-33-481,0 0-1,1 0 0,-1 0 0,0 1 1,1 0-1,-1 0 0,1 0 0,0 0 1,0 0-1,0 1 0,0-1 0,1 1 1,-1 0-1,1-1 0,0 1 0,0 0 1,1 1-1,-1-1 0,1 0 0,0 0 1,0 1-1,0-1 0,0 1 1,1-1-1,0 1 0,0 2-35,0 0 12,-3 12 12,2 0-1,1 0 1,0 0-1,2 0 1,1 11-24,-2-24 0,1-1 1,-1 1-1,1-1 0,0 0 0,0 1 0,0-1 1,1 0-1,0 0 0,0 0 0,0-1 1,1 1-1,-1-1 0,1 0 0,0 0 0,0 0 1,1 0-1,-1-1 0,1 0 0,0 1 1,4 1-1,-1-2-49,0 0 0,0 0 0,0-1 0,0 0 1,1-1-1,-1 1 0,7-1 49,62-1-1131,-57-1 789,-5 0 72,1-1-1,-1 0 1,13-5 270,-13 4-20,-1 0 0,1 0 0,-1 2 0,9-1 20,-22 4 26,-1-1 0,1 1-1,-1 0 1,1-1-1,-1 1 1,0 0-1,0 0 1,0-1 0,0 1-1,0 0 1,0 0-1,0 0-25,0 1 40,-1 21 25,0-16-115,0-1-1,1 1 1,0 0-1,0-1 1,1 1-1,0 0 1,0-1-1,1 1 51,3-6-5181,-5-2-16</inkml:trace>
  <inkml:trace contextRef="#ctx0" brushRef="#br0" timeOffset="1">411 249 4210,'0'0'3890,"0"0"-1969,0 0-689,0 0-1056,0 0-176,0 0 0,30-31 0,10 44 192,5 3-96,-3-1 0,-7 1-96,-30-12-1184,-5 1-5811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22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1094 37 7363,'-34'-6'899,"6"1"-688,-20-4 253,-1 2-1,1 2 0,-36 2-463,53 3 235,-9-2 114,0 3 1,0 1-1,0 2 1,1 2-1,-15 5-349,14 1 164,-1 1 0,2 2-1,0 2 1,0 1-1,2 2 1,1 2-1,-22 17-163,41-25 53,-1 0 1,2 2-1,0 0 0,1 1 0,0 1 1,-10 18-54,16-22 9,0 2 0,1-1 0,1 1 1,1 0-1,0 0 0,1 1 0,1 0 1,1 0-1,-1 10-9,0 10-6,2 0 1,1 0-1,3 0 0,0 0 1,3 0-1,0-1 1,3 0-1,1 0 1,2-1-1,1 0 0,13 25 6,6 5-4,4-2-1,2-2 0,3-1 0,2-2 0,3-2 0,2-2 0,3-2 0,28 21 5,-38-38 0,3-1-1,0-3 1,2-2-1,2-1 0,0-3 1,1-2-1,2-2 1,0-2-1,1-2 1,1-2-1,38 4 1,-35-10-174,-1-3-1,1-2 1,0-3 0,0-2-1,0-2 1,0-3-1,40-10 175,-64 9-85,1-2 0,-2-1 0,1-1-1,-2-2 1,1-1 0,-2-1 0,0-1-1,-1-2 1,0 0 0,-2-2 0,0-1-1,-2-1 1,18-21 85,-22 21 57,-2-2-1,0 0 1,-1-1 0,-2 0-1,0-1 1,-2-1 0,-1 0 0,-1-1-1,-1 0 1,-2 0 0,-1-1-1,-1 0 1,-1 0 0,-2 0-1,-1 0 1,-2-28-57,0 36 207,-2 0 0,0 0 0,-1 0 1,-1 0-1,-1 1 0,-1 0 0,0 0 0,-9-15-207,2 11 178,-1 0 0,0 1 0,-2 0-1,-1 1 1,0 1 0,-11-8-178,4 6 141,-1 0 0,-1 2 0,-1 1 0,-1 1-1,0 1 1,-2 2 0,0 1 0,0 2 0,-17-5-141,-1 3 212,0 3 1,0 2-1,-1 2 1,0 2-1,0 2 1,-7 3-213,-44 1-441,100 0 411,-17 2-1628,18-1 1422,-1-1-1,1 0 1,-1 1 0,1-1 0,0 0-1,-1 1 1,1-1 0,0 0-1,-1 1 1,1-1 0,0 1 0,-1-1-1,1 1 1,0-1 0,0 1 0,0-1-1,-1 1 1,1-1 0,0 1 0,0-1-1,0 1 1,0-1 0,0 1-1,0-1 1,0 1 0,0-1 0,0 1 236,0 13-8623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7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10213,'0'0'1491,"0"0"22,0 0-561,0 0-597,0 0-83,-29 27-155,-88 84-76,111-105-42,1 0 0,0 0 1,0 0-1,0 0 1,-1 5 0,5-10-4,1 0 0,-1 0 1,1 1-1,-1-1 1,1 0-1,0 1 0,0-1 1,-1 0-1,1 1 0,0-1 1,0 0-1,0 1 0,0-1 1,1 1 3,-1 4-72,1-5 34,-1 0 1,0-1-1,1 1 0,-1 0 0,1-1 0,-1 1 1,1-1-1,-1 1 0,1 0 0,0-1 1,-1 0-1,1 1 0,0-1 0,-1 1 0,1-1 1,0 0-1,-1 1 0,1-1 0,0 0 1,0 0-1,-1 1 0,1-1 0,0 0 0,0 0 1,0 0-1,-1 0 0,1 0 0,0 0 1,0 0-1,0-1 0,-1 1 0,1 0 1,0 0-1,0-1 0,0 1 38,6 0-303,16-2-243,0 0 0,0-2-1,0 0 1,14-6 546,-14 4-139,0 0 1,1 2-1,-1 1 0,18 0 139,-38 3 1,0 0-1,0 0 0,-1 0 0,1 1 0,0 0 0,0-1 0,0 1 0,-1 0 0,1 0 0,0 1 0,-1-1 0,1 0 0,-1 1 0,1 0 0,-1-1 1,0 1-1,0 0 0,0 0 0,0 0 0,0 1 0,0-1 0,0 0 0,-1 1 0,1-1 0,-1 1 0,0 0 0,0-1 0,0 1 0,0 0 0,0 0 1,0-1-1,-1 4 0,3 11 95,-1 1 1,0 0 0,-2-1 0,0 1 0,-2 4-96,1 11 335,1-33-328,1 28 120,-1 0 0,-1 0 0,-2 0 0,0 0 0,-2 0 0,-1-1 0,-5 11-127,-11 22 120,-3-2 0,-13 20-120,28-60 21,-1 0 0,0 0 0,-2-1-1,0-1 1,0 0 0,-1-1 0,-1 0-1,-1-1 1,-1 0-21,12-11 12,0 0 0,0 0 0,0 0 0,0 0 0,0-1 0,-1 0 0,1 0-1,-1 0 1,1-1 0,-1 0 0,0 0 0,0-1 0,1 1 0,-1-1 0,-1 0-12,5 0 39,1-1 0,-1 1 0,0-1-1,0 1 1,0-1 0,1 1 0,-1-1 0,0 0 0,1 0 0,-1 0 0,1 0-1,-1 0 1,1 0 0,0 0 0,-1 0 0,1-1 0,0 1 0,0-1 0,0 1 0,0-1-1,0 1 1,0-1 0,0 1 0,0-1 0,1 0 0,-1 0 0,0 1 0,1-1 0,0 0-1,-1 0 1,1 0 0,0 0-39,-2-11 51,0-1-1,2 0 0,-1 0 1,2-2-51,-1 5 24,0-8-1,-1 10-19,0-1-1,1 0 0,1 1 0,-1-1 0,2 0 0,-1 1 0,1-1 0,1 1 0,0 0 1,0 0-1,1 0 0,0 0 0,2-3-3,7-6-50,0 1 0,1 1 0,1 0-1,1 1 1,7-5 50,90-66-2040,-85 66 1089,7-6-63,59-39-1574,-22 25-1925,-44 27 1554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37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909 1 7668,'0'0'875,"0"0"-270,0 0 30,0 0 251,0 0-134,-11 22-429,-48 88 739,-28 34-1062,-194 263 1030,-149 151-1030,422-549-150,5-4-176,-2 0 1,1-1 0,0 1-1,-1-1 1,-4 4 325,7-8-2983,2-8-3132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42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6995,'0'0'1374,"0"0"-870,25 15-149,29 18 233,-2 3 0,-1 2 0,8 10-588,218 219 1729,97 83-804,-334-316-927,1-3 0,2-2 0,1-1 0,1-2 0,1-3 0,1-1 0,1-2 0,20 3 2,-61-21-2009,-7-2-2409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43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1537,'0'0'6963,"0"0"-4378,0 0-1937,0 0-306,0 0 125,0 21 32,0 27-300,1 39 63,-3 1 0,-8 32-262,-38 129-1172,47-248 454,1 0-186,0-1-3911,-2-6-1340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43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1 194 5667,'0'0'624,"0"0"-352,0 0 336,0 0 286,22-2-251,72-3-286,-79 5-303,0 1-1,0 0 0,0 2 0,0-1 0,0 2-53,37 5 81,-20-8-46,0-1 0,7-1-35,-37 0-134,1 1 0,-1-1 1,1 0-1,-1 0 0,0 0 1,0 0-1,0 0 0,1 0 1,-1-1-1,0 1 0,-1-1 1,1 1-1,0-1 0,0 0 1,-1 0-1,1 0 0,-1 0 1,1 0-1,-1 0 0,0 0 1,0 0-1,0-1 0,0 1 1,0 0-1,0-1 0,-1 1 1,1-2 133,2-11-434,0 1 0,-1-1 1,-1 0-1,0-3 434,0 2 272,1-15-722,0-3 4676,-1 62-1468,-3 103-2055,5 157-430,-3-283-332,0 1 0,1 0 0,0-1-1,0 1 1,0-1 0,1 1 0,0-1 0,0 0 0,0 0-1,1 0 1,1 4 59,5-4-2062,-3-5-1302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43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0 2497,'0'0'5536,"0"0"-3188,0 0-1228,0 0-178,0 0 216,-25 16-288,25-16-870,-34 20 305,1 2 1,-4 6-306,33-25 26,0 1 0,0 0 0,0 0 1,1 0-1,0 0 0,-1 1 1,2-1-1,-1 1 0,0 0 0,1 0 1,0 0-1,0 0 0,1 0 0,-1 0 1,1 0-1,0 1 0,1-1 1,-1 0-1,1 1 0,0-1 0,0 0-26,0 9 49,-2 10 13,1 0 0,1 0 1,4 19-63,-4-36 6,2-1 0,-1 1 0,1 0 0,0-1 0,0 1 0,1-1 0,0 1 0,0-1 0,0 0 0,1-1 0,0 1 0,0 0 0,1-1 0,-1 0 0,2 1-6,4 2-61,0-1 0,0 0 0,1 0 0,0-1 0,0-1 0,0 0 0,0 0 0,1-1 0,11 2 61,-15-4-148,0 0 0,0 0 0,0-1 0,0-1 0,1 1 0,-1-1 1,0-1-1,0 1 0,0-1 0,0-1 0,0 0 0,0 0 0,0 0 0,6-3 148,-12 4-300,0-1-1,0 1 0,-1 0 1,1-1-1,0 1 0,-1-1 0,1 1 1,-1-1-1,1 0 0,-1 0 1,0 0-1,0 0 0,0 0 1,0 0 300,13-29-6345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44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17 7940,'0'0'1726,"0"0"-718,0 0-426,0 20 2,0-19-575,-1 62 1431,-5 24-1440,3-27 443,2 20-443,2-38 61,-1-42-73,0 1 1,0 0-1,1 0 0,-1-1 1,0 1-1,1 0 0,-1-1 0,1 1 1,-1 0-1,1-1 0,-1 1 1,1-1-1,-1 1 0,1-1 1,-1 1-1,1-1 0,0 1 1,-1-1-1,1 1 0,0-1 0,0 0 1,-1 0-1,1 1 0,0-1 1,0 0-1,-1 0 0,1 0 1,0 0-1,0 0 0,0 0 1,-1 0-1,1 0 0,0 0 0,0 0 1,-1 0-1,1 0 0,0-1 1,0 1-1,-1 0 0,1-1 1,0 1-1,0 0 0,-1-1 0,1 1 1,0-1-1,-1 1 0,1-1 12,3-3-275,0 1-1,-1-2 0,1 1 1,-1 0-1,0-1 0,0 1 0,0-1 1,0 0-1,-1 0 0,0 0 1,0 0-1,-1-1 0,1-1 276,0 2-212,9-33-3172,7-37 3384,1-8 852,-15 81 5419,11 4-6123,-11 0-125,1 0 0,-1 1 0,0-1 0,0 1 0,0 0-1,0 0 1,0 0 0,2 3-23,22 16 108,-20-18-110,0 0-1,1 0 1,-1-1 0,1-1 0,0 1-1,0-1 1,0-1 0,0 1 0,0-1-1,0-1 1,0 0 0,0 0 0,0-1 0,1 0-1,-1-1 1,-1 0 0,1 0 0,0-1-1,0 0 1,-1 0 0,0-1 0,1-1-1,-1 1 1,-1-1 0,2-1 2,7-9-6,-2 0 1,0-1-1,2-4 6,-5 5-13,1 1 0,1 0 0,0 1 0,5-4 13,-18 16 1,1 1 0,-1 0 0,0 0 0,0-1 1,1 1-1,-1 0 0,0 0 0,0-1 1,1 1-1,-1 0 0,0 0 0,0 0 0,1-1 1,-1 1-1,0 0 0,1 0 0,-1 0 0,0 0 1,1 0-1,-1 0 0,0 0 0,1 0 1,-1 0-1,1 0 0,-1 0 0,0 0 0,1 0 1,-1 0-1,1 0-1,0 17 157,-13 322 448,7-144-2184,5-191-4288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45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1613 83 240,'0'0'6753,"0"0"-4494,0 0-1360,-24-9 0,-82-29 153,90 33-818,0 0 0,0 2-1,0 0 1,0 0 0,-1 2 0,1 0 0,-8 1-234,-19-1 270,-529-12 1144,549 15-1380,0 0 1,0 2-1,0 1 0,0 0 1,1 2-1,0 0 0,0 2 0,0 0 1,2 2-1,-1 0 0,-5 6-34,-22 15 80,1 2 0,3 3 0,0 1-1,3 2-79,6-6 38,3 1 0,1 1-1,-23 35-37,43-54 2,1 1-1,0-1 1,1 2-1,1-1 1,1 1-1,0 0 1,2 1-1,0-1 1,1 1-1,0 8-1,1 5-11,1 0 0,3 23 11,0-45-8,0 0-1,0 0 1,2 0 0,-1 0 0,1-1 0,1 1 0,0-1 0,0 0-1,6 9 9,8 8-21,1-2 0,0 0 0,2-2 0,1 0 0,1-1 0,12 8 21,26 18-17,1-4 0,9 2 17,-17-14-8,2-2 0,1-2 0,2-3 0,0-3 0,1-2 0,1-3 0,0-3 0,6-1 8,65 6-8,127 0 8,135-17-24,-303-4 15,0-5-1,0-3 0,-1-5 1,52-16 9,-101 20 9,-1-2 0,0-1 1,-1-2-1,-1-2 0,-1-2 1,0-1-1,-2-2 0,0-1 1,-2-1-1,-1-3 0,-1 0-9,-17 15 4,-1-1 0,-1 0-1,0 0 1,-1-2 0,-1 1-1,-1-1 1,0-1 0,0 1 0,-2-2-1,0 1 1,-1-1 0,-1 0-1,2-16-3,-3 9 7,-1 0-1,-2 0 0,0-1 0,-2 1 0,0 0 1,-2 0-1,-1 0 0,-1 0 0,-1 0 1,-1 1-1,-2 0 0,-8-18-6,-2 7 17,-2 0 0,-1 2 0,-2 1 1,-1 1-1,-1 1 0,-2 1 0,0 1 0,-2 2 0,-2 1 1,-1 0-18,-11-5 124,-1 2 1,-2 2-1,-1 2 1,0 1-1,-2 3 1,0 3-1,-19-4-124,40 15-40,0 1 0,0 1 0,-26 0 40,28 5-1870,5 6-3629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46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1355 12 6307,'0'0'1160,"0"0"-631,-25-2-244,-81-5 11,-58 4 767,103 4-632,34 0-133,0 1-1,0 2 1,1 0 0,-1 2-1,-18 7-297,-40 16 697,-4 6-697,7-2 166,77-31-157,-71 27 351,-34 20-360,85-36 34,0 1 1,1 2-1,0 0 1,1 1-1,1 2 1,0 2-35,-11 10 19,3 1 1,0 2-1,-14 23-19,35-43 11,0-1-1,1 2 0,1-1 1,0 1-1,1 0 1,1 0-1,0 1 1,1 0-1,1 0 1,0 0-1,0 12-10,1 12-6,2 0-1,2 0 0,2 13 7,-2-37-3,1 0 0,1 0 0,1-1 0,0 0 0,0 0 0,2 0 0,0 0-1,0-1 1,9 10 3,0-2 0,2-1 0,0-1-1,2-1 1,0-1 0,1-1-1,1 0 1,0-2 0,1 0-1,1-2 1,0 0 0,0-2 0,13 3 0,33 11 3,1-3 0,1-4 0,69 9-3,-55-15-15,0-5-1,0-3 1,68-6 15,-123 0 3,-1-2-1,0 0 0,-1-2 0,1-2 0,-1 0 0,0-2 1,-1-1-1,0-1 0,-1-2 0,-1 0 0,0-2 1,14-12-3,-24 16 13,0-1 0,-1 0 0,-1-1 0,0-1 1,0-1-1,-2 1 0,0-2 0,-1 0 1,-1 0-1,0-1 0,-1 0 0,-1-1 0,-1 0 1,-1 0-1,0-1 0,-1 0 0,-2 0 1,0 0-1,0-3-13,-2-7 122,-1 1 1,-1 0 0,-1-1-1,-3-7-122,1 18 119,0 0 0,-2 1 0,0 0-1,-1 0 1,0 0 0,-11-16-119,-1 3 90,-1 1 0,-1 0 0,-2 2-1,-1 0 1,-1 2 0,-1 1 0,-27-20-90,32 29 67,-1 0 1,-1 1-1,-1 1 0,0 2 0,-1 0 1,0 2-1,0 0 0,-1 2 1,-1 1-1,-22-3-67,2 6-181,44 4-1772,3 0-3807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41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8612,'0'0'1136,"0"0"-367,0 0-193,0 0 272,0 0-687,-15 117-97,5-57-48,0-6 16,5-7-16,0-9 0,5-7 32,-3-11-48,3-2-16,0-7-641,0-8-2016,0-3-1409,-2-7 625,-3-13 2224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41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7924,'0'0'2049,"0"0"-1761,0 0-288,0 0 0,0 0 80,0 0 208,169-29 16,-99 29-192,-3 0-96,-7 0 64,-5 0 0,-6 0-64,-4 2-16,-40-2-3041,-5 0-3522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8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1 364 2673,'0'0'2681,"0"0"-730,0 0-76,0 0-640,0 0-584,14 21-234,49 72-177,-57-83-234,1 0 1,0-1-1,0 0 1,1 0 0,0 0-1,1-1 1,0 0-1,0-1 1,0 0-1,10 5-6,-12-9 3,0-1 0,0 0 0,1 0 0,-1 0 0,0-1 0,1 0 0,0-1 0,-1 1 0,1-1-1,-1-1 1,1 1 0,-1-2 0,1 1 0,-1-1 0,2 0-3,2-1 41,0-1 1,0-1-1,0 1 1,0-2-1,-1 1 0,0-2 1,0 1-1,0-1 0,-1-1 1,0 0-42,18-17 304,-1-1 0,13-20-304,-26 31 191,-1-1 1,0 0-1,-2-1 0,0 0 1,-1-1-1,0 0 1,-1 0-1,-2-1 0,0 0 1,0 0-1,-2 0 0,-1-1 1,0 1-1,-1-1 1,-1-17-192,-1 32 74,0 0 1,0 0 0,0 0-1,-1 0 1,0 0 0,0 1-1,0-1 1,0 0 0,-1 0-1,0 1 1,0-1 0,0 1 0,-1-1-1,1 1 1,-3-2-75,2 3 44,-1-1 1,0 1 0,1 0-1,-1 1 1,-1-1-1,1 1 1,0 0-1,0 0 1,-1 0-1,0 1 1,1-1-1,-1 1 1,0 0-1,1 0 1,-1 1-1,-1 0-44,-7-3 24,0 2-1,0 0 0,0 0 1,0 2-1,0-1 0,0 2 1,0-1-1,1 2 0,-1 0 1,0 0-1,1 1 1,0 1-1,0 0 0,0 1 1,0 0-1,-5 5-23,1 0-38,1 1 0,1 1 1,0 1-1,0 0 0,1 2 38,8-10-413,0 0 0,0 0 0,1 1 0,0 0 0,1 0 0,-1 0 0,1 0 0,1 0 0,-1 1 0,1-1 0,1 1 0,-1-1 0,1 1 0,0 2 413,1 3-4773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09:41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23 8772,'0'0'480,"0"0"-416,10 114 32,-10-64 240,-5-1 1,-3-2-145,1-5-160,2-6 32,2-9-64,3-9-240,0-7-1617,0-11-2177,0 0 1025</inkml:trace>
  <inkml:trace contextRef="#ctx0" brushRef="#br0" timeOffset="1">10 106 6275,'0'0'2129,"0"0"-1985,0 0-96,0 0 464,0 0-128,100 137-160,-66-102-160,4-8 33,2-7-49,-3-13-48,-2-7-833,-5-4-912,-28-16-880,-2-5-1137</inkml:trace>
  <inkml:trace contextRef="#ctx0" brushRef="#br0" timeOffset="2">333 21 4658,'0'0'1761,"0"0"-96,0 0-177,0 0 1,0 0-272,0 0-593,0-20-496,0 69 16,0 16-80,0 9-32,0-7 0,0 0-32,0-9 32,0-8-32,0-12-432,0-20-1537,0-18-2017,3-3-2161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0:32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1209 1 9028,'0'0'555,"-15"19"-304,-100 133 26,49-63 402,-209 276 387,199-276-873,-2-3 1,-82 68-194,53-65 679,-5-5 0,-10-1-679,109-73-239,-24 12 705,12-15-4228,23-7 2984,2 0 664,0 0 0,0 0 0,-1 0 0,1 0-1,0 0 1,0 0 0,0 0 0,-1 0 0,1 0 0,0 0 0,0 0 0,0 0 0,-1 0-1,1 0 1,0-1 0,0 1 0,0 0 0,0 0 0,-1 0 0,1 0 0,0 0 0,0 0-1,0 0 1,0-1 0,-1 1 0,1 0 0,0 0 0,0 0 0,0 0 0,0-1 0,0 1-1,0 0 1,0 0 0,0 0 0,0 0 0,-1-1 0,1 1 0,0 0 0,0 0-1,0 0 1,0-1 0,0 1 0,0 0 0,0 0 0,0 0 0,0-1 0,0 1 0,1 0-1,-1 0 1,0 0 0,0-1 114,0-13-3468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0:33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9588,'0'0'907,"0"0"-752,5 30-56,37 205 50,-34-185-126,-5-27-9,0-1 1,2 1 0,0-1 0,2 0 0,0 0 0,8 14-15,-14-34-9,0 0 0,0-1 0,0 1 0,0-1-1,0 1 1,0-1 0,0 1 0,1-1 0,-1 0-1,0 1 1,1-1 0,-1 0 0,1 0 0,-1 0-1,1 0 1,0 0 0,-1-1 0,1 1 0,0 0-1,0-1 1,0 1 0,-1-1 0,1 0 0,0 0-1,0 0 1,0 0 0,0 0 0,-1 0-1,1 0 1,0 0 0,0-1 0,0 1 9,1-1-31,1-1 1,-1 1 0,1-1-1,-1 0 1,0 0-1,0 0 1,0 0 0,0 0-1,0-1 1,0 1-1,-1-1 1,1 0-1,-1 0 1,2-2 30,17-29-32,14-34 32,-22 41 20,1 0-1,1 1 0,1 1 0,10-10-19,-25 33-144,21-20 377,-22 21-443,1 0-1,0 0 1,0 1-1,0-1 0,1 0 1,-1 1-1,0-1 0,0 1 1,0-1-1,0 1 0,1 0 1,-1-1-1,1 1 211,0 0-4036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0:33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45 5475,'0'0'1232,"0"0"-576,0 0-111,0 0-161,7 150-16,-16-110-128,-1-4-160,2-2 0,3-7-80,0-10-96,0-12-1393,3-5-1984</inkml:trace>
  <inkml:trace contextRef="#ctx0" brushRef="#br0" timeOffset="1">1 20 8356,'0'0'1665,"0"0"-1665,0 0-32,0 0 32,0 0 192,0 0-32,156-20-48,-113 20-32,-3 3-48,-11 1-32,-26-4-2913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0:34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645 29 5202,'0'0'1094,"0"0"-467,-24 0-32,-142-4 472,146 3-925,-1 2-1,0 0 0,0 1 1,1 1-1,-1 1 1,1 1-1,0 1 0,0 0 1,1 2-1,0 0 1,0 1-1,1 1 0,-7 5-141,11-4 21,1-1 0,1 2 0,0-1-1,1 2 1,0-1 0,1 2 0,0-1-1,1 1 1,0 1 0,1 0 0,1 0-1,1 0 1,0 1 0,-3 12-21,2 0-3,2-1 1,0 1-1,2 0 0,1 0 1,1 0-1,1 0 1,1 1-1,4 11 3,-2-23-5,1 0 0,1 0 0,0-1 1,2 1-1,0-1 0,0-1 0,1 1 0,1-1 1,1-1-1,3 3 5,18 23-24,3-1 0,33 30 24,-36-38-13,2-2 0,1-1 0,1-2 1,2-1-1,0-2 0,2-1 0,0-2 0,1-2 1,1-2-1,1-1 0,0-2 0,1-2 0,0-2 1,0-2-1,11-1 13,-9-3-65,-1-2 1,26-3 64,-52 0-7,0-1 0,0 0 1,0-1-1,0-1 0,0 0 0,-1-2 1,7-3 6,-4 0-16,1-2 1,-2 0 0,1-1-1,-2-1 1,0 0 0,0-2-1,-2 0 1,0-1 0,7-9 15,-12 11 55,-1 0 0,0 0 0,-1-1 0,0-1 0,-2 1 0,0-1 0,-1 0 0,0-1 0,-2 0 0,0 0 1,-1 0-1,0-5-55,-1 1 217,0-1 1,-2 0 0,-1-1-1,0 2 1,-2-1 0,-1 0-1,0 0 1,-2 1 0,-1 0 0,-2-4-218,-11-20 221,-1 1 0,-3 0 1,-1 2-1,-2 1 0,-13-12-221,19 27 154,-1 1-1,-2 1 1,0 1-1,-2 1 1,0 2-1,-1 0 1,-2 2-1,-8-4-153,18 13 3,1 2 0,-1 0 1,0 1-1,-1 1 0,1 1 0,-1 1 0,-1 0 1,1 2-1,0 0 0,-14 1-3,33 2-3492,1 1-5013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0:34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7780,'17'22'40,"236"278"824,15-31 799,21 22-573,-232-229-949,42 45 198,14 28-339,-106-126-61,21 30 289,-26-36-307,0 1 0,0-1 0,0 0 0,-1 1 0,1-1 0,-1 1-1,0-1 1,0 1 0,0 0 0,0 3 79,-1-5-4362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0:35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7716,'0'0'1379,"0"0"-1024,0 29-283,0 200 120,0 61 75,-10-696-868,10 401 590,0 0 0,0-1-1,1 1 1,0 0 0,0 0 0,0 0-1,0 0 1,1 0 0,0 0 0,2-4 11,-2 6-10,0 0 0,0 0 1,1 0-1,-1 1 1,1-1-1,-1 1 1,1-1-1,0 1 1,0 0-1,0 0 0,0 0 1,0 1-1,0-1 1,1 1-1,2-2 10,8 0 1,0 0-1,0 1 0,0 0 1,1 1-1,-1 1 0,0 0 1,1 1-1,-1 0 0,-10-1 6,0 1-1,-1-1 1,1 1 0,-1 0-1,1 0 1,-1 0 0,0 0-1,1 0 1,-1 1 0,0 0 0,0-1-1,0 1 1,0 0 0,0 1-1,0-1 1,-1 0 0,1 1 0,-1 0-1,1-1 1,-1 1 0,0 0-1,0 0 1,0 0-6,0 3 20,1 0 0,-1 1 0,0-1 0,0 0 0,-1 1 0,0-1 0,0 1 0,0-1 0,-1 1 0,0 0 0,0-1 0,-1 1-20,0-2 18,0-1 1,0 0 0,0 1 0,0-1 0,-1 0 0,0 0-1,0 0 1,0 0 0,0 0 0,-1-1 0,0 1-1,1-1 1,-1 1 0,0-1 0,-1 0 0,1 0-1,0-1 1,-1 1 0,0-1 0,0 1 0,1-1-1,-1 0 1,-1-1 0,1 1 0,-3 0-19,-8 3 91,0 0 0,0-2 0,-1 0 0,0-1 0,0 0 0,1-1 0,-5-1-91,19 0-1241,2 0-1613,5 0 218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0:36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56 3570,'0'0'1937,"0"0"-209,0 0-47,0 0-528,47 114-465,-47-56 16,-15-4-304,3 2-191,2-9-161,0-9 0,5-11 0,3-9-48,-1-16-545,1-2-1504,-1 0-224,-4-20-3313</inkml:trace>
  <inkml:trace contextRef="#ctx0" brushRef="#br0" timeOffset="1">0 76 5410,'0'0'2097,"0"0"-1472,0 0-209,0 0 192,0 0 289,0 0 511,167-76-623,-110 92-433,3 4-240,-3-2-48,-2-3-64,-45-10-176,-8-5-4658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0:36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869 6 944,'-21'-1'4018,"-7"0"-3336,2-2-369,0 2 0,0 1 0,0 1 0,-9 3-313,6 1 272,1 2 0,0 1 0,0 1 0,1 1 0,0 1-1,-6 5-271,-13 9 191,1 1 0,2 2 0,-5 7-191,18-12 205,0 1 0,2 2 1,0 1-1,2 2 0,1 0 0,-12 21-205,24-32 67,2 2 0,0 0-1,1 0 1,1 1 0,0 0 0,2 1 0,1-1 0,0 1 0,2 1 0,1-1-1,-1 22-66,3-15 31,1 1 0,1-1-1,2 1-30,-1-18 4,1 1-1,0-1 1,0 0-1,1 0 1,1 0-1,0 0 1,1-1-1,1 2-3,22 33 3,3-2 0,1-1-1,2-2 1,2-1 0,2-2-1,2-2 1,0-1 0,34 19-3,-53-39 0,2-2 0,0 0 0,0-1 0,1-2 0,0 0 0,1-2 0,8 1 0,6-1 0,0-1-1,1-2 0,-1-2 0,22-2 1,-44-1 15,0 0 0,1-1 0,-1-1-1,0-1 1,0-1 0,0 0 0,0-2-1,-1 1 1,0-2 0,0-1 0,12-7-15,7-6 68,-1-2 0,-1-2 0,-1-1 0,-1-2 0,-2-1 0,4-6-68,-10 8 215,-2 0 0,0-2 0,-2 0 0,-2-1 0,0-1 0,-2-1 0,5-16-215,-13 23 167,-2 0 1,0 0 0,-1-1-1,-2 0 1,0 0-1,-2 0 1,-1 0-1,-1 0 1,-1 0 0,-1 0-1,-1 0-167,-1 6 51,-1 0-1,-1 0 1,-1 0-1,0 1 1,-1 0-1,-2 1 1,-9-14-51,-3-2 62,-2 1-1,-2 2 1,-15-14-62,20 23 24,-1 1-1,-1 1 1,-1 1-1,-1 2 1,-4-2-24,13 9 17,-1 1 1,0 1 0,0 0-1,-1 2 1,1 0 0,-2 1-1,1 1 1,-12-1-18,-22 3-37,51 2-34,1 0 1,0 0 0,0-1-1,0 1 1,0 0 0,-1 1-1,1-1 1,0 0 0,0 0 0,0 0-1,0 1 1,0-1 0,0 1-1,-1-1 1,1 1 0,0-1-1,0 1 71,-14 20-4860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1:31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5857 1 6019,'0'0'3521,"0"0"-2445,0 0-908,0 0 40,0 0 632,0 0 313,3 0-577,6 1-45,-23 3 345,-16 4-258,17 0-489,-1 1 1,2 0-1,-1 0 1,1 2-1,1-1 1,-6 8-130,3-4 78,-1 0 0,0-1 0,-14 9-78,-84 55 401,51-32-194,-61 31-207,87-59 151,0-1 0,-1-3 0,-1-1 0,-10 1-151,10-2 71,3 1 71,1 2-1,0 2 0,0 0 1,2 3-1,-11 8-141,14-11 35,-1-2-1,0-1 1,-1-1-1,-6-1-34,-5 4 180,-36 17-180,4 4 39,4 0 93,-52 17-132,97-44 66,0-1 0,0-2 1,-1 0-1,0-2 0,0 0 0,0-2 1,-4-1-67,-83-1 102,1 5 1,-10 6-103,-1 8 60,0 5-1,2 6 1,-116 44-60,166-51 32,-2-3 1,-10-1-33,-4 0 7,31-1 0,0 1-1,1 3 1,-12 9-7,33-16 1,-23 14 97,-24 17-98,36-20 11,0-1 0,-38 13-11,-34 1 187,-35 4-187,-81 27 197,-59 19 41,157-57-232,-41 11 23,136-31-14,0 2 0,2 2 0,-15 8-15,32-12 4,1 0 1,0 2-1,0 0 0,2 1 1,0 1-1,0 0 0,2 2 1,-12 15-5,-103 113 54,65-74 36,-45 64-90,91-104-3,1 0 0,2 1 0,1 1 1,1 3 2,-31 64-5,13-44 20,-24 30-15,24-39 7,3 1 0,-10 23-7,26-37-5,1 0 1,2 0-1,-1 11 5,-15 47 3,8-37-4,2 0 0,2 1-1,3 1 1,0 19 1,-2 24 8,-10 24-8,9-51-16,3 1 0,3 0 0,4 1 16,4-60-1,2 417 29,2-410-28,0-1 0,2 0 0,0-1 0,1 1 0,6 10 0,8 31 0,25 74-48,55 114 48,-90-227 0,44 103 6,8 16 33,36 128-39,-82-226-3,2 0-1,2-2 1,2 0-1,4 2 4,33 66 30,6 22 3,5-2 1,15 9-34,-13-32 38,-6 3 1,4 18-39,-37-59 29,3-3 1,2-1-1,4-1 0,2-3 1,39 42-30,50 43 40,77 117-40,-196-245 2,89 127 9,7-4 0,38 30-11,155 136 80,-122-118-88,4 4-8,-122-133 12,3-3 0,7 1 4,11 5 8,-3 0 9,3-4 0,90 48-17,-99-69-88,87 48 83,-129-67 30,-2 1 0,0 2 0,22 21-25,218 222 29,-109-90 187,-8 8-216,-11-13 144,-14-10 97,-51-61-111,12 5-130,121 121 144,-177-189-130,67 64 71,-74-76 38,-24-22-154,-1-1 0,1 0 0,0 0 0,-1 0 0,1 0 0,0 0 1,0-1-1,0 1 0,1-1 0,-1 0 0,0 0 0,0 0 0,1 0 0,-1-1 1,0 1-1,1-1 0,-1 0 0,1 0 0,-1 0 0,2-1 31,-3 1-108,-1 0 1,-1 0 1,1 0-1,-1 1 1,1-1-1,-1 0 0,1 0 1,-1 0-1,1 0 0,-1 0 1,0-1-1,1 1 1,-1 0-1,1 0 0,-1 0 1,1 0-1,-1 0 1,0-1-1,1 1 0,-1 0 1,1 0-1,-1-1 1,0 1-1,1 0 0,-1 0 1,0-1-1,1 1 107,0-17-6872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8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 2465,'0'0'4773,"0"0"-3220,0 0-545,0 0-394,0 0-345,0 0-101,7-16-37,23-49-54,-27 61-62,0 0-1,0 1 0,0-1 0,0 1 1,1 0-1,0 0 0,-1 0 1,1 0-1,0 1 0,0 0 0,1 0 1,-1 0-1,0 0 0,1 0 0,-1 1 1,1 0-1,0 0 0,-1 0 1,1 1-1,0-1 0,3 1-14,-5 0 21,14-1 483,0 0 0,0 1 0,13 2-504,-28-2 71,0 1 0,-1 0 0,1 0 0,0 0 0,-1 0 0,1 1 0,0-1 0,-1 0 0,0 1 0,1-1 0,-1 1 0,0 0 0,0-1 0,0 1 0,0 0 0,0-1 0,0 1 0,0 0 0,-1 0 0,1 0 0,0 0 0,-1 0 0,0 0 0,1 1-71,7 55 655,-8-58-650,3 27 104,-2 0 0,0-1 0,-2 1 0,-1-1 1,-1 1-1,-1-1 0,-2 0 0,0 0 0,-2 0 0,-9 20-109,-42 65 172,-6 14-108,55-104-58,2 0 0,0 0 0,2 1 1,0 0-1,2 1-6,1 28-102,3-16-6372,0-35-490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1:33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7 489 1601,'0'0'6683,"0"0"-4314,0 0-1382,0 0-421,0 0-110,-2 10-197,0-3-248,1 0 1,0 0 0,1 0 0,-1 0 0,2 0 0,-1 0 0,1 0 0,0 0 0,0 0 0,1 0 0,-1 0 0,2 0-1,-1-1 1,1 1 0,0 0-12,6 11 12,1 0 0,1-1-1,0 1 1,1-2 0,10 11-12,-16-21-7,0 0 1,0-1-1,0 1 0,0-1 1,1-1-1,0 1 1,0-1-1,0 0 1,0-1-1,1 0 1,0 0-1,-1 0 0,1-1 1,0 0-1,7 0 7,-4 0-1,0-1-1,0 0 0,0-1 0,1 0 1,-1 0-1,0-2 0,0 1 1,0-1-1,0-1 0,0 0 0,-1-1 1,1 0-1,-1 0 0,1-1 2,6-7 1,0-1 0,0-1 0,-1 0 0,11-14-1,58-72 26,-65 75-13,35-43-297,180-222 927,-84 93-4854,-150 196-1013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1:34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6723,'0'0'1873,"0"0"-1729,0 0 1009,0 0 479,139 152-671,-87-103-273,3-11-288,-5 0-16,-3-4-240,-10-14-48,-5-2-31,-12-4 15,-5-8-64,-12 1-16,-3-3-64,0 1-865,-5-5-1312,-13 0-3281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1:34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1 437 7668,'0'0'1584,"0"0"-607,0 0-897,0 0 560,2-114 449,33 53-449,5-4-112,0-2-336,-3 4-64,-5 14-128,-27 36 0,-2 8-3313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1:35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10565,'0'0'1867,"0"0"-1186,0 0-535,0 0 265,0 0 494,29 19-214,4 3-545,7 4 32,-1 2 0,-1 2 0,10 11-178,-10-7 182,13 13 246,25 16-428,-58-50 28,0-1 0,1 0 0,1-2 1,0 0-1,0-1 0,11 3-28,-23-10-74,0 0 0,0 0 1,0-1-1,0 0 0,0-1 0,7 0 74,-15 0-167,1 0-1,-1 0 1,0 0-1,0 0 1,1-1-1,-1 1 1,0 0-1,0 0 1,1 0-1,-1-1 1,0 1 0,0 0-1,0 0 1,1 0-1,-1-1 1,0 1-1,0 0 1,0-1-1,0 1 1,0 0-1,0 0 1,1-1-1,-1 1 1,0 0-1,0-1 1,0 1 0,0 0-1,0-1 1,0 1-1,0 0 1,0 0-1,0-1 1,-1 1-1,1 0 1,0-1-1,0 1 1,0 0-1,0-1 168,-3-10-2795,-12-1-2695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1:36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46 413 7555,'0'0'2193,"0"0"-528,0 0-240,0 0-401,0 0-688,0 0-47,-45-72 799,87 16-400,6-2-351,1 2-177,3 0-80,-2 2-64,-8 7-16,-32 36-1169,-10 9-8547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8116,'0'0'1075,"0"0"-616,0 0-329,0 0 31,8-4 84,0 0-178,0 1 0,0 0 0,0 1 0,1-1 0,-1 2 0,1-1 0,-1 1 0,1 0 0,3 1-67,-9 0 14,0 0-1,0 0 1,1 0-1,-1 1 0,0-1 1,0 1-1,0 0 1,0 0-1,0 0 0,0 0 1,0 1-1,0-1 1,-1 1-1,1 0 1,0 0-1,-1-1 0,1 2 1,-1-1-1,0 0 1,0 0-1,0 1 0,0-1 1,0 1-1,0 0 1,-1 0-1,1-1 1,-1 1-1,0 0 0,0 0 1,1 2-14,1 11 40,-1-1 0,-1 0 0,0 0 0,-1 1 0,0-1 0,-2 4-40,1 27-270,1-43 267,1 0 0,0 0 0,0 0-1,0 0 1,0 0 0,0 0-1,1 0 1,-1 0 0,1 0 0,0-1-1,0 1 1,1 0 3,13 25 23,-14-18-5,0 0-1,-1 0 1,0 1-1,0-1 1,-1 0-1,-1 1 0,0 0-17,1-4 15,0-4-1,0-1 1,-1 1-1,1-1 1,-1 1-1,0-1 1,1 0 0,-1 1-1,0-1 1,0 0-1,-1 0 1,1 0 0,0 0-1,-1 0 1,1 0-1,-1 0 1,0 0 0,-1 1-15,-1 0 36,-1 0 1,1 0-1,0 0 1,-1 0 0,0-1-1,0 0 1,0 0-1,-3 0-36,-7 2 146,-1-1 0,1 0 0,-1-2 0,0 1-1,-6-2-145,22 0-18,0 0-1,-1 0 1,1 0 0,-1 1-1,1-1 1,-1 0-1,1 0 1,-1 0-1,1 0 1,-1 0-1,1 0 1,-1-1-1,1 1 1,-1 0-1,1 0 1,0 0-1,-1 0 1,1 0-1,-1-1 1,1 1-1,-1 0 1,1 0 0,0-1-1,-1 1 1,1 0-1,0-1 1,-1 1-1,1 0 1,0-1-1,-1 1 1,1-1-1,0 1 1,0 0-1,-1-1 1,1 1 18,10-15-616,24-11-691,1 6-768,-14 11-1575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25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41 130 7475,'0'0'1241,"0"0"-315,0 0 2,0 0-205,-7 23-144,-21 76-248,26-93-312,1 0 1,0-1-1,0 1 1,1-1-1,-1 1 1,1 0-1,1 0 1,-1-1-1,1 1 1,0 3-20,0-7 5,0 0 0,0 1 0,0-1 1,0 0-1,0 0 0,0 0 0,0 1 0,1-1 0,-1-1 1,1 1-1,0 0 0,-1 0 0,1 0 0,0-1 0,0 1 1,2 0-6,2 1 1,-1-1 1,1 0 0,0-1 0,0 1 0,0-1 0,0 0 0,0-1 0,0 1 0,0-1 0,0 0-1,0-1 1,0 0 0,0 0 0,2 0-2,-4 0 6,0-1 0,0 1 0,0-1 0,-1 1 0,1-1 0,0 0 0,-1 0 0,0-1 0,1 1 0,-1-1 0,0 0-1,0 0 1,0 0 0,-1 0 0,1 0 0,-1 0 0,0-1 0,1 1 0,-2-1 0,1 0 0,0 0 0,-1 1 0,0-1 0,1 0-6,2-10 37,-1 1 0,0-1 0,-1 0 0,0 0 0,-1 0 1,-1-7-38,1 5 147,-2 0 0,0 0 0,0 1 0,-2-1 0,-2-9-147,3 18 64,0 1 0,-1 0-1,0 0 1,0 0 0,0 0-1,-1 1 1,0-1 0,0 1-1,-1 0 1,1 0 0,-1 0 0,0 1-1,0-1 1,-4-1-64,4 6-1345,7 8 530,11 12-2700,1-9-1100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26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0 179 5571,'0'0'1664,"0"0"-1090,1 20-270,7 68 78,-7-83-341,0 1 0,0-1 0,0 0 1,1 1-1,0-1 0,0 0 1,0 0-1,1 0 0,0-1 0,0 1 1,0 0-1,0-1 0,1 0 0,-1 0 1,1 0-1,0 0 0,1-1 1,-1 1-1,0-1 0,1 0 0,0 0 1,0-1-1,3 2-41,1-1 28,0 0 0,1 0 0,-1-1 1,1 0-1,0-1 0,0 0 0,0 0 0,-1-1 0,1 0 1,0-1-1,4-1-28,-11 1 45,1 0 0,0 0 1,-1 0-1,1-1 0,-1 0 1,1 1-1,-1-1 0,0-1 1,1 1-1,-1 0 0,-1-1 1,1 1-1,0-1 0,0 0 0,-1 0 1,0 0-1,1 0 0,-1-1 1,-1 1-1,1 0 0,0-1 1,-1 0-1,0 1 0,1-1 1,-1-1-46,3-10 505,-1 0 0,0 0 0,-1 0-1,-1-1 1,0-14-505,-1 16 214,-1-1 0,0 0 0,-1 1-1,-1-1 1,0 1 0,0 0-1,-3-3-213,3 8 79,-1 1-1,0 0 0,0 0 1,-1 0-1,0 1 0,-1-1 1,1 1-1,-1 1 0,-1-1 1,1 1-1,-1 0 0,-4-3-78,8 7-131,1 1 0,-1-1 0,0 1 0,1 0 1,-1 0-1,0 0 0,0 0 0,0 0 0,0 0 0,0 1 0,0-1 0,0 1 0,0 0 0,0 0 0,0 0 0,-2 1 131,-6-1-3019,-9 0-6561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2:31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0 651 3442,'0'0'4354,"22"4"-3501,-5-1-846,-8 0-2,0-1-1,0-1 1,0 1 0,0-1 0,0-1-1,0 0 1,0 0 0,0 0-1,0-1 1,0-1 0,0 0 0,0 0-1,0-1 1,0 0 0,4-2-5,2-3 17,0-1 0,-1 0 1,0-1-1,0 0 0,-1-2 1,0 1-1,-1-1 0,0-1 1,-1 0-1,-1-1 0,0 0 1,-1-1-1,0 0 0,-1 0 1,-1-1-1,-1 0 0,0 0 1,-1 0-1,0-1 0,-2 0 1,0 0-1,0 0 1,-2 0-1,0-15-17,-1 16 88,0-13-31,-1 1 0,-1-1 0,-1 1 0,-2-4-57,4 25 66,-1 0 1,0 0-1,0 0 1,-1 0-1,1 0 1,-1 1-1,-1 0 1,0-1-1,1 1 1,-2 0-1,1 1 1,-1-1-1,0 1 1,0 0-1,0 0 1,-1 0-1,0 1 1,-5-4-67,9 7 65,1 0 1,-1 0 0,0 0 0,1 0-1,-1 0 1,0 0 0,0 1 0,0-1-1,1 1 1,-1-1 0,0 1 0,0 0-1,0-1 1,0 1 0,0 0-1,0 0 1,0 0 0,0 1 0,0-1-1,0 0 1,0 1 0,1 0 0,-1-1-1,0 1 1,0 0 0,0 0 0,1 0-1,-1 0 1,0 0 0,1 0 0,-1 0-1,1 0 1,-1 1 0,1-1 0,0 1-1,0-1 1,-1 1 0,1 0 0,0-1-66,-4 10 38,0-1 0,1 1 0,0 0 1,1 0-1,0 1 0,0 5-38,-2 6 29,-87 455 64,5-22-68,83-438-14,3-11-2,-1 0 0,1 0 0,-1 0 0,-1 0 0,1-1-1,-1 1 1,0-1 0,-1 1-9,1-35 683,3 20-685,1 0 0,0-1 1,0 1-1,1 0 0,0 0 0,0 0 0,1 0 0,0 0 0,1 1 0,-1-1 1,2 1 1,2-5 40,1 0 1,0 1-1,1 1 1,1-1 0,-1 1-1,6-3-40,12-9-498,1 2 0,1 0 0,1 2 0,24-10 498,-30 18-4033,-10 7-2333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2:32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32,'0'0'6977,"0"0"-5377,0 0-1520,0 0 118,0 0 434,4 18-96,0 9-413,0 0 14,1-1 1,4 9-138,-9-33-1,0 0 0,1 0 0,-1 0 0,1-1 0,-1 1 0,1 0 0,0 0 0,0-1 0,0 1 0,0 0 0,0-1 0,0 1 0,0-1 1,1 0-1,-1 1 0,1-1 0,-1 0 0,1 0 0,-1 1 0,1-1 0,-1-1 0,1 1 0,0 0 0,0 0 0,-1-1 0,1 1 0,0 0 0,0-1 0,0 0 0,0 0 0,0 1 0,0-1 1,1-1-11,0 1-1,1-1 0,-1 0 0,0 0 0,0 0 0,0 0 0,0 0 0,0-1 1,0 1-1,0-1 0,0 0 0,0 0 0,-1 0 0,1 0 0,-1 0 1,0-1-1,2-1 12,4-6 11,-3 4-3,1-1 1,0 1-1,0-1 1,5-2-9,-8 7-6,0 0 1,0 1 0,0-1-1,0 1 1,0-1 0,0 1-1,0 0 1,0 0 0,1 0 0,-1 1-1,0-1 1,1 1 0,-1 0-1,1 0 6,-3 0 5,0 0-1,1 0 1,-1 0-1,0 1 1,0-1-1,0 1 1,0-1-1,0 0 1,0 1-1,0 0 0,0-1 1,0 1-1,0-1 1,-1 1-1,1 0 1,0 0-1,0 0 1,-1-1-1,1 1 1,0 0-1,-1 0 1,1 0-1,-1 0 0,1 0 1,-1 0-1,1 0 1,-1 1-5,8 34 289,-7-33-253,3 46 442,-2-1 1,-2 30-479,-1-23-1915,1-52-1665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25:09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11 167 12662,'0'0'1539,"0"0"353,0 0-478,0 0-822,-3 6-485,-5 10-529,12-36-126,19-50-1052,-13 48 748,-6 16 415,0-1-1,-1 0 1,0 0 0,0 0-1,-1-1 1,0 1-1,0-1 1,-1 1 0,1-5 437,-2 11 1109,0 1 722,-11 48 511,6-29-2482,0 1 0,1-1 0,1 1 0,1 0 0,1 1 0,0 0 140,1-21-3151,0 0-2713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2:32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0 6739,'0'0'862,"0"0"-387,0 0-67,-19 30 35,-60 99 128,73-119-461,0 1 0,1 0 0,1 0 0,0 0 0,0 0 1,1 1-1,1 0 0,0 0 0,0-1 0,1 11-110,-1-2 155,-3 73 797,5 18-952,0-67 75,0-36-39,1 0-1,-1 1 0,2-1 0,-1 0 0,2 0 0,-1 0 1,1 0-1,0 0 0,0 0 0,1-1 0,4 8-35,-6-13-92,-1 1 0,1-1 0,0 0 0,0 1 0,0-1 0,0 0 0,0 0 0,1 0 0,-1 0 0,0-1 0,1 1 0,0-1 0,-1 1 0,1-1 0,0 0 0,-1 0 0,1 0 0,0 0 0,0-1-1,0 1 1,0-1 0,0 0 0,0 0 0,0 0 0,0 0 0,0 0 0,0 0 0,0-1 0,0 0 0,0 1 0,-1-1 0,1 0 0,0-1 0,0 1 92,-2 0-182,0 1 1,0-1 0,0 0-1,0 0 1,0 0-1,0 0 1,0 0-1,0 0 1,0 0 0,-1 0-1,1 0 1,0 0-1,-1 0 1,1-1 181</inkml:trace>
  <inkml:trace contextRef="#ctx0" brushRef="#br0" timeOffset="1">523 202 2833,'0'0'977,"0"0"351,0 0 433,0 0-416,87 147-577,-85-91 97,-2 3-193,0 3-288,0 3-80,-7-2-160,-3-1-64,-2-3-80,7-50-32,0 0-3473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31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7860,'0'0'64,"0"0"-16,0 0-48,0 0 48,0 0-48,0 0-1585,0 0-2241,112-9 1681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31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9700,'0'0'2017,"0"0"-2017,0 0-96,0 0-128,0 0 224,0 0 32,80 13 64,-45-6 0,2-2-32,-5-1 16,3 1-48,0-3-32,-3-2-848,-24 0-4034,-6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33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 32,'0'0'5480,"0"0"-3487,0 0-1329,0 0-181,0 0 133,0 0 17,-7 0-87,-20 0 9,17 3 2074,12 2-2287,12 2-623,11 0 317,1-2 0,-1 0 0,1-2 1,0-1-1,22-1-36,-47-1 51,-1 0-6,0 0-24,0 0-5,0 0-5,12 0-4108,-7 0-1672,-4 0 1986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01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14 348 12518,'0'0'963,"0"0"-734,0 0-306,19 0 77,9 1 21,9 0 13,1-2-1,9-2-33,-38 2 3,-1-1 1,1 1-1,-1-2 1,1 1-1,-1-1 1,0-1-1,0 1 1,0-2-1,-1 1 1,1-1-1,-1 0 1,0 0-1,0-1 1,-1 0 0,0 0-1,0 0 1,0-1-1,-1 0 1,4-7-4,-1 2-99,-2 0 0,1-1 0,-2 0 0,0 0 0,0-1 0,-1 1 0,-1-1 0,0 0 0,-1 0 0,-1 0 0,0-15 99,-1 20 4,1 3-19,-1-1 0,0 1-1,-1 0 1,0-1-1,0 1 1,-1-5 15,2 10 31,-1 0-1,1 0 1,-1 0-1,1 0 1,-1 0-1,1 0 1,-1 0-1,0 0 1,1 0 0,-1 1-1,0-1 1,0 0-1,0 0 1,1 1-1,-1-1 1,0 1-1,0-1 1,0 1 0,0-1-1,0 1 1,0-1-1,0 1 1,0 0-1,0 0 1,0-1-1,-1 1 1,1 0 0,0 0-1,0 0 1,0 0-1,0 0 1,0 0-1,0 1 1,0-1-1,0 0 1,0 1 0,0-1-1,0 0 1,0 1-1,0-1 1,0 1-1,0 0-30,0-1 16,0 1 0,0-1 0,0 1 0,0 0 0,0-1 0,1 1 0,-1 0 0,0-1 0,0 1 0,1 0 0,-1 0 0,1 0 0,-1 0 0,1 0 0,-1 0 0,1-1 0,-1 2-16,-11 29 69,2 1 0,1 0 0,-2 17-69,-4 15 26,-5 13-25,-48 168 51,52-198-63,-1-1-1,-3 0 1,-2-2 0,-3 1 11,23-41 13,-29 42-260,29-44 216,0 0 0,0-1 0,0 1 0,0 0 0,0 0 0,0-1 0,0 0 0,0 1 0,0-1 0,-1 0 0,1 0 0,-1 0-1,1 0 1,-1 0 0,1-1 0,-1 1 0,1-1 0,-2 0 31,3-1-28,1 0-1,-1 0 1,1 0-1,-1-1 0,1 1 1,0 0-1,-1-1 1,1 1-1,0 0 1,0-1-1,0 1 1,0 0-1,0-1 0,0 1 1,0 0-1,1-2 29,-1-1-63,0-5 62,1-1-1,1 1 1,0 0-1,0 0 1,1 0 0,0 0-1,0 0 1,1 0 0,0 1-1,1 0 1,0 0-1,0 0 1,1 0 0,0 1-1,0 0 1,1 0-1,4-3 2,5-5-259,1 2-1,0 0 1,1 1-1,0 1 0,0 1 1,2 0-1,0 1 260,6 1-3324,-13 7-2188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02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6867,'0'0'1443,"0"0"-1018,0 0-215,0 0 303,0 0 268,0 0-154,6 22-341,22 66-220,-27-85-66,0 0 0,0 1-1,0-1 1,0 0 0,1 0-1,-1 0 1,1 0 0,0 0-1,0 0 1,0 0 0,0-1-1,1 1 1,-1-1 0,1 1-1,-1-1 1,1 0 0,0-1-30,-1 0-1,1 0 1,0 0-1,-1-1 1,1 1-1,0-1 1,-1 0-1,1 1 1,0-1-1,0-1 1,-1 1-1,3-1 31,12 1-207,-10-1 179,-1 0 0,1 0 1,0 0-1,-1-1 0,1 0 1,-1 0-1,1-1 28,-1 1-10,1-1-1,-1 1 1,1 1-1,0-1 1,-1 1-1,1 0 1,1 1 10,1 0-13,-4 0 9,0-1 1,0 2-1,0-1 1,0 0-1,0 1 1,0 0-1,2 1 4,-5-1 5,-1 0-1,1 0 1,0 0-1,-1 0 1,1 0-1,-1 0 1,0 0-1,1 0 1,-1 1-1,0-1 1,0 1-1,0-1 1,0 1-1,0-1 1,0 1-1,0-1 1,-1 1-1,1 0 1,0 0-1,-1-1 1,1 1-1,-1 0-4,2 10 33,0 0 0,-1 0-1,-1 0 1,0 0 0,-1 8-33,1 8 82,0-27-165,0 1 1,0-1 0,0 0-1,1 0 1,-1 0 0,0 1-1,-1-1 1,1 0 0,0 0-1,0 1 1,0-1 0,-1 0-1,1 0 1,-1 0 0,1 0-1,-1 0 1,1 0 0,-1 0-1,1 0 1,-1 0 0,0 0-1,0 0 1,0 0 0,1 0-1,-1 0 1,0 0 0,0-1-1,0 1 1,0 0 0,0-1-1,0 1 1,-1-1 0,1 1-1,0-1 1,0 0 0,-1 1 82,-4-1-4130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02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0 5811,'0'0'1969,"0"0"-1265,-55 144-16,53-68 273,2 7-65,0 2-288,15 0-320,15-11-175,5-12-1,-1-19-96,-1-16 32,-1-16-48,-2-11-337,-3 0-1487,-22-25 479,0-6-2305</inkml:trace>
  <inkml:trace contextRef="#ctx0" brushRef="#br0" timeOffset="0.8">551 157 3682,'0'0'896,"0"0"465,0 0-673,0 0-112,134 159-47,-134-105 207,0 2 16,0 2-47,-20 0-145,-5-2-128,-2-9-160,7-13-224,10-12-48,10-22-192,0 0-5042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03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 13238,'0'0'1121,"0"0"-721,0 0-400,0 0 0,0 0 0,0 0 32,107 9-32,-82 4-1009,-23-6-3777,-2 4-2545</inkml:trace>
  <inkml:trace contextRef="#ctx0" brushRef="#br0" timeOffset="1">0 305 10021,'0'0'2033,"0"0"-1953,0 0-32,0 0-48,0 0 272,90 16 144,-33-16-96,3 0-224,-3 0 16,-5 0-80,-10 4-32,-37 1-5154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0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1067 1 8212,'0'0'1953,"0"0"-1462,-6 24-163,-37 111 205,-47 102-533,20-85 583,-7-4 1,-6-3-1,-6-4 0,-7-5 0,-49 52-583,54-84 464,-46 58 151,109-126-527,2 1 1,2 2 0,-12 23-89,32-51-46,-1 0-1,2 0 1,-1 1 0,1-1 0,1 1-1,0-1 1,1 1 0,0 7 46,0 26-3587,2-42-574,3-3-1946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0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1 472 7459,'0'0'993,"0"0"-553,2-6-291,13-33 46,2 0-1,1 2 0,6-6-194,21-45 130,44-114-55,-88 198-79,0 4 1,-1-1 0,0 0 0,0 1 1,0-1-1,1 0 0,-1 0 0,0 1 1,1-1-1,-1 0 0,1 1 1,-1-1-1,1 1 0,-1-1 0,1 0 1,-1 1-1,1-1 0,-1 1 0,1 0 1,0-1-1,-1 1 0,1-1 1,0 1-1,0 0 3,0 1 22,0 0-1,0 0 1,-1 0 0,1 1 0,0-1 0,-1 1-1,1-1 1,-1 0 0,1 1 0,-1-1 0,0 1 0,1-1-1,-1 1 1,0 0-22,1 2 119,119 427 2498,-111-382-4842,-7-18-4268,-2-28 3561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7:43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188 246 8020,'-7'28'3508,"-81"350"-2678,48-210-798,-3 15 10,41-171-100,0 0-1,1 0 0,0 9 59,1-20-784,0-7-307,-2-145 717,0-28 865,8-1-491,-3 152 61,2-1 0,0 1 0,2 0-1,1 0 1,1 1 0,1 0 0,1 1 0,2 0-1,1 1 1,0 0 0,2 1 0,1 1 0,1 1-1,1 0 1,1 1 0,0 1 0,2 1 0,0 1-1,8-4-60,-16 14 2,0 0-1,0 1 0,0 1 0,1 0 0,0 1 0,0 1 1,0 0-1,9 0-1,-15 2 5,0 1 1,1 0 0,-1 1 0,1 0 0,-1 1 0,1 0-1,-1 0 1,0 1 0,0 0 0,1 0 0,-1 1-1,-1 1 1,1-1 0,6 5-6,-2 1 44,-1-1-1,0 2 1,-1 0-1,0 0 1,0 1-1,-1 0 1,0 1-1,2 5-43,-6-8 0,0 1 0,0 0 0,-1 0 0,0 0 0,0 1 0,-2 0-1,1 0 1,-1 0 0,-1 0 0,0 0 0,0 6 0,-1-9-79,0-1 1,-1 1-1,0 0 0,0-1 1,-1 1-1,0 0 0,-1-1 1,1 1-1,-1-1 1,-1 1-1,1-1 0,-1 0 1,-1 0-1,1 0 0,-1 0 1,-1-1-1,1 0 0,-1 0 1,-3 4 78,-10 7-206,0 0 0,-1-1 0,-1-1 0,-1 0 0,0-2 0,-13 6 206,-32 13 227,-39 12-227,77-33 136,25-10-89,1-1 0,0 1 0,0 0-1,0 0 1,0 0 0,0 0 0,0 0-1,0 0 1,0 0 0,0 1 0,0-1-1,0 1 1,1 0 0,-1-1 0,1 1-1,-1 0 1,1 0 0,0 0 0,0 0-1,0 0 1,0 0 0,0 0 0,0 0-1,0 0 1,1 1 0,-1-1 0,1 0-1,0 0 1,-1 1 0,1-1 0,0 0-1,0 1 1,1-1 0,-1 0 0,0 0 0,1 1-1,-1-1 1,1 0 0,0 0 0,0 0-1,0 1 1,0-1-47,4 8 9,0 0-1,0 0 1,1-1 0,0 0 0,1-1-1,0 1 1,7 6-9,11 9 163,26 19-163,1-5 93,1-2 1,2-3-1,2-3 1,3-1-94,-48-23-4,-1-1 1,2 0-1,-1-1 0,0 0 1,1-1-1,2 0 4,27 0-4853,-37-3-2510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1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 8148,'0'0'2145,"0"0"-1521,0 0-624,0 0-112,0 0 112,0 0 160,87-36 0,-18 36-16,6 0-128,2 0-16,-7 0-3009,-53 0-3218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1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2 7507,'0'0'2188,"0"0"-982,0 0-278,0 0-109,0 0 3,-24-1-168,-11 0-193,-32 4-461,63-3 15,1 0 0,0 1 1,0 0-1,0 0 0,0 0 0,0 0 0,0 0 0,0 0 0,0 1 0,0-1 0,1 1 0,-1 0 0,1 0 0,-1 0 0,1 0 0,0 1 0,-1-1 0,1 0 1,1 1-1,-1 0 0,0-1 0,0 1 0,1 0 0,0 0 0,-1 3-15,-3 4 42,-1 0-2,1 1-1,1 1 1,0-1-1,1 1 1,0-1-1,0 1 1,2 0-1,-1 0 1,1 0 0,1 0-1,1 12-39,-1-22-1,0 1 0,1-1 0,-1 1 1,1 0-1,-1-1 0,1 1 0,0-1 0,0 0 0,0 1 0,0-1 0,0 0 0,1 1 0,-1-1 1,1 0-1,0 0 0,-1 0 0,3 1 1,-1 0-2,1 0 0,0-1 0,0 1 0,0-1 0,0 0 0,0 0 0,0-1 0,1 1 0,3 0 2,11 2-55,-1-2-1,1 0 1,-1-1-1,15-1 56,-25 0-46,31-2-550,0-1 1,-1-3-1,33-8 596,-57 11-110,33-2-856,-47 14 1267,0-4-214,1 0-68,-1 1 0,0-1-1,0 0 1,-1 1 0,1-1 0,-1 0 0,-1 0-1,1 0 1,-1 1 0,0-1 0,0-1 0,-2 5-19,3-8-236,1 0 1,-1-1-1,1 1 1,-1-1-1,0 1 1,1-1-1,-1 1 0,0-1 1,1 0-1,-1 1 1,0-1-1,0 0 1,1 0-1,-1 1 1,0-1-1,0 0 1,1 0-1,-1 0 1,0 0-1,0 0 1,0 0-1,1 0 1,-1 0-1,0 0 1,0 0-1,0-1 1,1 1-1,-1 0 1,0-1 235,-5-4-3786</inkml:trace>
  <inkml:trace contextRef="#ctx0" brushRef="#br0" timeOffset="1">329 172 6067,'0'0'3393,"0"0"-2304,0 0-1041,0 0-32,0 0 144,0 0 496,97-29-63,-52 29-369,-3 0-112,-7 0-112,-30 0-657,-5 0-7394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2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866 2 6291,'-36'0'835,"-1"-1"-595,-26 0 467,1 3 0,-60 9-707,78-4 529,0 2 0,1 2-1,0 2 1,1 2 0,-9 6-529,30-11 123,0 0 0,1 1 0,0 2 0,1 0 0,0 0 0,1 2 0,1 0 0,0 2 0,1-1 0,-13 19-123,22-24 61,0 1 1,0 0-1,1 0 0,0 1 1,1-1-1,1 1 0,0 0 1,1 1-1,-1 5-61,0 14 98,1 1 0,1-1 0,3 11-98,-1-21 34,2 0 1,1 0-1,1 0 1,0 0-1,2-1 1,1 0 0,5 11-35,1-2 33,2-2 1,0 0 0,2-1 0,2 0-1,2 0-33,2 2 22,2-1 0,1-1 0,1-2-1,2 0 1,0-2 0,2-1 0,0-2-1,1-1 1,31 14-22,-19-14 0,1-2 1,1-2-1,0-2 0,1-2 0,1-2 1,0-2-1,25 0 0,-6-2-12,-1-3 0,0-4-1,0-2 1,0-3 0,28-7 12,-62 6 5,0-2-1,-1 0 1,0-2 0,0-2-1,10-6-4,-20 7 6,0 0-1,-1-1 0,-1-1 1,0-1-1,-1-1 0,0-1 1,11-13-6,-21 20 10,0 0 0,-1-1 1,1 0-1,-2 0 0,0-1 1,0 1-1,-1-2 0,-1 1 0,2-8-10,-1-3 42,-1 1-1,-1-1 0,-1 0 0,-1 0 1,-1 0-42,-1 0 64,-1 1 0,-1 0 0,-1 0 1,-1 0-1,-1 0 0,-1 0 0,0 1 0,-2 1 1,-1-1-1,-8-13-64,-10-11 126,-1 2 0,-2 1 1,-2 1-1,-4 0-126,3 4 57,-2 1 0,-2 2 0,-7-3-57,21 19 72,0 1-1,-1 1 0,-1 1 1,-1 2-1,-25-10-71,17 11-408,35 12 369,0 0 1,0 0 0,0 0-1,0 0 1,0-1 0,-1 1-1,1 0 1,0 0 0,0 0-1,0 0 1,0 0 0,0 0-1,0 0 1,-1 0 0,1 0-1,0 0 1,0 0 0,0 0-1,0 0 1,0 0-1,-1 0 1,1 0 0,0 0-1,0 0 1,0 0 0,0 0-1,0 0 1,-1 0 0,1 0-1,0 0 1,0 0 0,0 0-1,0 0 1,0 0 0,-1 0-1,1 0 1,0 0-1,0 0 1,0 0 0,0 1-1,0-1 1,0 0 0,0 0-1,0 0 1,-1 0 0,1 0-1,0 0 1,0 0 0,0 1-1,0-1 1,0 0 0,0 0-1,0 0 1,0 0 0,0 0-1,0 1 39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2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70 400,'0'0'360,"0"0"1097,0 0 3247,0 0-3045,0 0-1142,-15-14-95,-47-41-377,62 55-49,0 0 0,0 0 1,0 0-1,0 0 0,0 0 0,0 0 0,0 0 0,0 0 0,0 0 0,0 0 0,0 0 0,0 0 0,0 0 0,0 0 0,0 1 0,0-1 0,0 0 0,0 0 0,0 0 1,0 0-1,0 0 0,0 0 0,0 0 0,0 0 0,0 0 0,-1 0 0,1 0 0,0 0 0,0 0 0,0 0 0,0 0 0,0 0 0,0 0 0,0 0 0,0 0 0,0 0 1,0 0-1,0 0 0,0 0 0,0 0 0,0 0 0,0 0 0,0 0 4,5 12-7,15 22 247,239 403 4488,-110-177-3266,36 31-1462,-66-127 707,36 30-707,-80-109 103,3-2-1,85 66-102,-122-116 13,42 26-13,-64-48-1,0 1 1,1-2 0,0-1-1,1 0 1,14 2 0,-12-6 273,-12-5-1140,-10 0 767,-1 0 0,0 0 0,0 0 0,0 0 0,0 0 0,0 0 1,1 0-1,-1 0 0,0 0 0,0 0 0,0 0 0,0 0 0,0 0 0,1 0 1,-1 0-1,0 0 0,0 0 0,0 0 0,0 0 0,0-1 0,0 1 0,0 0 0,1 0 1,-1 0-1,0 0 0,0 0 0,0 0 0,0 0 0,0-1 0,0 1 0,0 0 1,0 0-1,0 0 0,0 0 0,0 0 0,0-1 0,0 1 0,0 0 0,0 0 1,0 0-1,0 0 0,0 0 0,0-1 0,0 1 100,-6-17-6181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3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2865,'0'0'5016,"0"0"-2972,0 0-1442,0 0-300,0 0 31,0 0-74,-1 21 16,-1 139 192,2-83-14,-9 71-453,7-117-569,1-22-3462,1-27 60,0-21 1956,0-10 913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4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1 149 5138,'0'0'2068,"0"0"-1428,0 0-298,0 0-198,0 0 152,24 2 40,143 9-8,-16-6-93,-148-5-346,-1 0-1,0 0 1,0 0-1,1 0 1,-1-1-1,0 1 1,0-1-1,1 1 1,-1-1-1,0 0 1,0 0-1,0 0 1,0 0-1,0 0 1,0-1-1,-1 1 1,1 0-1,0-1 1,-1 0-1,1 1 1,-1-1-1,1 0 1,-1 0-1,0 0 1,1 1-1,-1-1 1,0-1 0,-1 1-1,1 0 1,0 0-1,0 0 1,-1-1 111,2-9-714,0 1 1,-1-1 0,0 0 0,-1 0 0,-2-11 713,1-4 928,2 26-788,-1 1 0,0-1 0,0 1 0,0-1 0,0 0 0,0 1 0,0-1 1,0 1-1,0-1 0,-1 1 0,1-1 0,0 1 0,0-1 0,0 1 0,0-1 1,-1 1-1,1-1 0,0 1 0,-1-1 0,1 1 0,0 0 0,-1-1 0,1 1 1,0-1-1,-1 1 0,1 0 0,-1 0 0,1-1 0,-1 1 0,1 0 0,-1-1 1,1 1-1,-1 0 0,1 0 0,-1 0 0,1 0 0,-1 0 0,1-1 0,-1 1 1,1 0-1,-1 0 0,1 0 0,-1 0 0,1 1 0,-1-1 0,1 0 0,-1 0 1,1 0-1,-1 0 0,0 0-140,-1 0 709,1 2-628,0-1-1,1 1 1,-1-1-1,1 0 1,0 1 0,0-1-1,-1 1 1,1-1 0,0 1-1,0-1 1,0 1-1,1-1 1,-1 2-81,0 1 118,0 311 541,0-313-696,0-1 1,0 0-1,0 0 0,0 1 0,1-1 1,-1 0-1,0 0 0,1 0 1,-1 1-1,1-1 0,-1 0 1,1 0-1,-1 0 0,1 0 0,0 0 1,0 0-1,-1 0 0,1 0 1,0 0-1,0 0 0,0-1 1,0 1-1,0 0 0,1 0 37,-1-1-244,0 1 0,0-1 1,0 0-1,0 0 0,0 1 0,-1-1 0,1 0 0,0 0 0,0 0 0,0 0 0,0 0 0,0-1 0,0 1 1,0 0-1,0 0 0,0 0 0,0-1 0,0 1 0,-1-1 0,1 1 0,1-1 244,2-8-3172,-2-10 141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4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1 8244,'0'0'1622,"0"0"-128,0 0-192,0 0-416,0 0-380,-23 20-81,-19 17-63,-11 14-362,50-48 16,0 0 0,0 0 0,0 1 0,1-1 0,-1 1 0,1 0 0,0-1-1,0 1 1,0 0 0,0 0 0,1 1 0,0-1 0,-1 0 0,2 0 0,-1 1-1,0-1 1,1 0 0,0 1 0,0-1 0,0 0 0,1 2-16,0 10 40,-2 5-21,1-10-4,0 1 0,0-1-1,1 1 1,0-1 0,4 11-15,-4-18 1,0-1 1,0 0 0,1 1-1,-1-1 1,1 0-1,0 0 1,0 0-1,0 0 1,0-1-1,1 1 1,-1-1-1,1 1 1,0-1 0,-1 0-1,1 0 1,0 0-1,0 0 1,0 0-1,1-1 1,-1 1-1,3 0-1,-1 0-71,1-1 1,0 1-1,-1-1 0,1 0 0,0 0 0,0-1 0,0 1 0,0-1 1,0-1-1,-1 1 0,1-1 0,0 0 0,0 0 0,2-2 71,-4 2-350,0-1 0,0 0 0,0 0 0,-1 0 0,1 0 0,0-1 0,-1 1 0,0-1 0,1 0 0,-1 0-1,0 0 1,0 0 0,-1-1 0,1 1 0,-1-1 0,0 0 0,0 0 0,0 0 0,0 0 350,6-19-6048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4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7187,'0'0'465,"0"0"-241,0 0 144,0 118 48,0-75-32,0 2-112,-5-1-96,2-1-96,3-10-48,0-3-32,0-10 0,0-20-704,0 0-3154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5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5763,'0'0'3108,"0"0"-1102,0 0-912,0 0-475,0 0-302,4 12-130,-2-7-176,20 52 30,-19-51-39,0 0-1,1 0 1,-1-1 0,1 1 0,1-1-1,-1 0 1,1 0 0,0 0 0,0-1-1,1 1-1,1 0 2,0-1 0,0 0 0,1-1 0,-1 1 0,1-2-1,0 1 1,0-1 0,0 0 0,4 0-2,12 1-49,0-2-1,14-1 50,-38 0 0,8 0-24,0-1 0,-1 0 1,1 0-1,-1-1 0,1 0 0,-1 0 1,1-1-1,-1 1 0,0-2 0,0 1 1,-1-1-1,1 0 0,-1-1 1,5-4 23,10-9-338,-1-2 1,-1 0 0,9-14 337,-8 10-490,1 1 0,5-2 490,-22 21-53,6-4 138,-9 8-62,-1 0 1,1 0 0,-1 1 0,0-1-1,1 0 1,-1 0 0,0 1-1,0-1 1,1 0 0,-1 0 0,0 1-1,0-1 1,1 0 0,-1 1-1,0-1 1,0 1 0,0-1 0,1 0-1,-1 1 1,0-1 0,0 1-1,0-1 1,0 0 0,0 1 0,0-1-1,0 1 1,0-1 0,0 0-1,0 1 1,0-1 0,0 1 0,0-1-1,-1 0 1,1 1 0,0-1-24,-1 17 217,-2-1 0,0 1 0,0-1 0,-2 0 1,0 0-1,-5 10-217,-5 18 231,1 0 43,3 2 1,1-1 0,-2 34-275,7 16-2612,5-87-6384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57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2071 78 6179,'0'0'1734,"0"0"-928,0 0-195,0 0-30,-24-2-114,-78-9-11,-58-14 676,27 3-468,-59 9-79,-1 8 1,-31 10-586,189-3 18,-1 2 1,1 2-1,-1 1 1,2 1-1,-4 3-18,-40 16 116,-50 25-116,53-18 32,2 3 0,-50 35-32,81-43 14,1 1-1,1 2 0,2 1 1,1 2-1,2 3-13,22-24 8,1 1 0,0 0 1,1 1-1,1 0 0,1 1 1,0 0-1,1 1 0,1-1 0,1 1 1,0 1-1,2-1 0,0 1 1,1 0-1,0 0 0,2 0 0,0 0 1,2 1-1,0-1 0,2 9-8,0-13 2,0-1 0,2 1 0,-1-1 0,2 0 0,0 0 0,0-1 0,2 1 0,-1-1 0,2-1 0,0 0 0,0 0 0,6 5-2,15 14 5,0-2 1,2 0-1,32 19-5,-6-8 12,1-3 1,3-3-1,0-2 0,2-3 0,27 6-12,49 12-10,2-6-1,7-5 11,-24-10 8,1-5 0,92 2-8,-142-19 10,-1-4 0,1-3-1,-1-3 1,0-3-1,19-8-9,-14-1 15,-1-4 0,0-3 0,68-33-15,-112 43 0,-2-2 1,0-2 0,-1-1-1,-1-1 1,-1-2 0,-1-1 0,-1-1-1,-2-1 1,18-23-1,-30 30 13,0 0-1,-2-1 1,0 0-1,-2-1 1,0 0-1,-1-1 1,-2 0-1,6-23-12,-6 8 26,-1-1-1,-1 1 0,-3-1 0,-1 0 1,-2-6-26,0 21 53,-1 0-1,-1 0 1,-1 0 0,-1 1 0,-1 0 0,-1 0 0,-1 0-1,-1 1 1,-1 0 0,0 1 0,-2 0 0,-1 1-1,0 0 1,-1 1 0,-1 0-53,-6-5 124,-2 0-1,0 2 1,-1 1-1,-1 1 1,0 1-1,-2 2 1,0 0-1,-1 2 1,0 0-1,-12-2-123,0 2 37,-1 1-1,0 3 0,0 1 0,-1 2 0,0 1 1,0 3-1,-15 1-36,48 2-201,-11 1-24,19 0 105,1-1 0,-1 0 1,1 1-1,-1-1 0,1 0 0,-1 1 0,1-1 0,-1 1 1,1-1-1,0 0 0,-1 1 0,1-1 0,-1 1 1,1-1-1,0 1 0,0-1 0,-1 1 0,1 0 0,0-1 1,0 1-1,0-1 0,0 1 0,-1 0 0,1-1 1,0 1-1,0-1 0,0 1 0,0 0 0,0 0 120,0 18-7000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7:44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1 8676,'0'0'1593,"0"0"-209,0 0-258,0 0-197,-22 6-220,22-6-709,-29 7 270,1 2-1,-11 5-269,34-11 26,0-1 1,1 1-1,-1 0 0,1 0 0,0 1 0,0-1 0,0 1 1,0 0-1,1 0 0,0 0 0,-1 0 0,1 0 1,1 1-1,-1 0 0,1-1 0,0 1 0,-1 3-26,-2 2 27,1-2-24,0 0-1,1 0 1,0 1-1,0-1 0,1 1 1,0 0-1,1-1 0,0 1 1,0 1-3,1-9-9,1-1 1,-1 1 0,0-1-1,1 1 1,-1 0 0,0-1-1,1 1 1,-1-1 0,1 1-1,-1-1 1,1 1 0,-1-1-1,1 1 1,0-1 0,-1 0-1,1 1 1,-1-1 0,1 0-1,0 0 1,-1 1 0,1-1-1,0 0 1,0 0-1,-1 0 1,1 0 0,0 0-1,-1 0 1,1 0 0,0 0-1,-1 0 1,1 0 0,0 0-1,0-1 9,27-2-130,-21 1 90,-1 0-1,0 0 0,0-1 1,0 0-1,0 0 1,-1 0-1,1-1 1,-1 0-1,0 0 0,2-1 41,49-53-292,-12 12 102,-33 40 178,-6 12-1,-4 21-2,-2-17 20,1 1-3,0-1 11,1 1 0,0 0 0,0-1 0,1 1 0,2 7-13,-3-15-1,0-1-1,0 1 1,0-1-1,0 0 0,0 0 1,1 1-1,-1-1 1,0 0-1,1 0 1,0 0-1,0 0 1,-1-1-1,1 1 0,0 0 1,0-1-1,0 1 1,1-1-1,-1 0 1,0 0-1,1 0 1,-1 0-1,0 0 0,1 0 1,-1 0-1,1-1 1,2 1 1,0-1-73,-1 1 1,1-1 0,0 0 0,0-1-1,0 1 1,0-1 0,0 0-1,0 0 1,-1 0 0,1-1-1,0 0 1,-1 0 0,1 0-1,-1 0 1,0-1 0,2-1 72,5-5-343,0 0 0,0-2 1,-1 1-1,7-10 343,-6 7-45,0 0 0,1 1 0,9-6 45,-21 17 5,1 1 0,-1 0 0,0-1 0,0 1 0,1 0 0,-1-1 0,0 1-1,1 0 1,-1-1 0,0 1 0,1 0 0,-1 0 0,0-1 0,1 1 0,-1 0 0,1 0 0,-1 0 0,0 0-1,1 0 1,-1-1 0,1 1 0,-1 0 0,1 0 0,-1 0 0,0 0 0,1 0 0,-1 0 0,1 0-1,-1 1 1,1-1 0,-1 0 0,0 0 0,1 0 0,-1 0 0,1 0 0,-1 1 0,0-1 0,1 0 0,-1 0-1,0 1 1,1-1 0,-1 0 0,0 1 0,1-1 0,-1 0 0,0 1 0,0-1 0,1 0 0,-1 1-1,0-1 1,0 1 0,0-1-5,3 25 336,-3-18-310,3 48 292,-3-29-252,2 1-1,1-1 0,3 9-65,-6-33-4,0-1 0,0 0 1,0 1-1,1-1 0,-1 0 0,1 1 0,-1-1 0,1 0 0,0 1 0,-1-1 0,1 0 0,0 0 0,0 0 0,0 0 0,0 0 0,0 0 0,0 0 0,0 0 0,0 0 0,1 0 4,-1-1-9,0 0 0,0 1 0,0-1 1,0 0-1,0 0 0,0 0 0,0 0 1,0 0-1,0 0 0,0-1 0,0 1 0,0 0 1,0 0-1,0-1 0,-1 1 0,1 0 1,0-1-1,0 1 0,0-1 0,0 0 0,0 1 9,3-4-14,1 0-1,-1 0 0,0 0 1,0 0-1,0-1 0,-1 1 1,1-1-1,-1 0 15,7-13 20,-6 10-8,1 0 1,-1 0-1,1 1 0,6-6-12,-10 11 0,1 0-1,0 0 0,0 0 0,0 1 1,0-1-1,1 1 0,-1 0 0,0-1 1,1 1-1,-1 0 0,1 0 0,-1 1 1,1-1-1,-1 0 0,1 1 0,-1-1 1,1 1-1,1 0 1,-1 0 6,0 0 0,1 0 1,-1 0-1,0 0 0,0 0 0,0 1 1,0 0-1,0-1 0,-1 1 0,1 0 0,0 0 1,0 1-1,0-1-6,-1 1 8,0 0 0,0 1 0,0-1 0,0 0 1,-1 1-1,1 0 0,-1-1 0,1 1 0,-1 0 0,0-1 0,0 1 1,-1 0-1,2 2-8,9 35 29,-9-27-358,1-1-1,0 0 1,1 0 0,1 0-1,0-1 1,0 0 0,1 1-1,1-2 1,5 8 329,-3-12-3001,1-6-1204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19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1398 0 672,'0'0'2711,"0"0"1752,0 0-2982,-18 26-1188,-125 178 57,69-99 430,-6-5 1,-5 0-781,-182 185 1153,109-120-948,-405 373-3,554-528-98,9-10-8622,0 0 5138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0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1 304,'0'0'432,"0"0"-15,0 0 47,0 0-432,20 116 6339,-20-58-6115,0 10-208,0-4 48,0-3-64,-5-5 0,3-9 16,-3-7 0,0-13-48,2-11-32,1-14 32,0-2-2881,-1 0-1826,1-11 3763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1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14 192,'0'0'832,"0"0"8965,0 0-8548,0 0-1169,0 0 0,0 0-48,129-13 64,-66 13 16,4 0-80,5 0 0,0 0-32,-2 0-1537,-50 0-3793,-11 0 623</inkml:trace>
  <inkml:trace contextRef="#ctx0" brushRef="#br0" timeOffset="1">736 72 160,'0'0'7620,"0"0"-7188,0 0-272,3 146 64,-3-106 64,-3-2-128,-2 0-112,0-6-32,3-10-16,-1-9-496,3-13-4802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1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0 132 352,'0'0'7572,"0"0"-7300,0 0-48,0 0 80,0 0-48,92 130-176,-59-105 0,6-12-80,-26-13-944,-3 0-2946</inkml:trace>
  <inkml:trace contextRef="#ctx0" brushRef="#br0" timeOffset="1">373 0 7267,'0'0'1873,"0"0"-880,0 0-465,0 0 16,5 161 224,-15-85-239,-2-2-257,4-4-144,8-17-112,0-12-32,0-41-2529,0 0-6147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2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1226 110 5859,'0'0'1648,"-22"-7"-586,-138-44 592,105 37-1210,-1 1-1,0 3 0,0 3 0,-1 2 1,1 2-1,-1 3 0,-22 5-443,52-3 55,-1 2 0,1 1-1,0 1 1,1 2 0,0 0-1,-10 6-54,-4 3 70,0 3-1,1 1 0,-22 16-69,43-25 23,1 1-1,0 1 1,0 0-1,1 1 1,1 1-1,1 0 1,-4 7-23,10-12 22,0 1 1,1 0 0,1 1-1,0 0 1,1 0 0,0 0-1,1 0 1,0 1 0,1 0 0,1-1-1,0 1 1,1 0-23,0 5 13,1 0 1,0 0-1,2-1 1,0 1 0,1-1-1,1 1 1,1-1-1,0 0 1,1-1-1,1 1 1,1-1-1,0-1 1,2 1-1,3 3-13,23 34 15,2-2-1,3-2 1,1-1-1,3-3 1,2-1-1,2-3 1,40 27-15,-62-51 3,1-1 1,1-1-1,0-2 1,1-1 0,0-1-1,1-2 1,0-1-1,1-1 1,4-2-4,-8-1 7,0-3 0,0 0 0,0-1 0,0-2 0,-1-1-1,1-1 1,0-2 0,-1 0 0,1-2 0,19-8-7,-9 0 12,-1-2-1,0-2 1,-2-1-1,0-1 1,-1-2-1,-2-2 1,0-1 0,-2-1-1,-1-2 1,-1-1-1,-1-1 1,0-4-12,-16 19 3,-1 0 0,0-1 0,-1 0-1,-1-1 1,-1 0 0,0 0 0,-2-1 0,1-2-3,-1-5 18,-1-1 0,-1 1-1,-2-1 1,0 0 0,-3-15-18,0 25 16,0 0 0,-1 1 0,-1-1 1,-1 1-1,0 0 0,-1 0 0,-1 1 0,0 0 1,-1 0-1,-1 0 0,0 1 0,-1 0 0,-1 1 1,-6-6-17,-15-14 175,-2 1 0,-1 2 1,-2 2-1,-27-17-175,41 29 7,1-1 0,-10-10-7,27 23-790,5 4-2804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3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4 112,'0'0'392,"0"0"-168,0 0 166,0 0 2,0 0 795,0 0 2996,-8-2-2491,-11 1-1433,18 1-256,1 0 0,0 0 0,-1 0 0,1 0 0,0 0 0,-1 1 0,1-1 1,0 0-1,0 0 0,-1 1 0,1-1 0,0 0 0,0 0 0,-1 1 0,1-1 0,0 0 0,0 1 0,0-1 0,0 0 0,-1 1 0,1-1 1,0 0-1,0 1 0,0-1 0,0 0 0,0 1 0,0-1 0,0 0 0,0 1 0,0-1 0,0 1 0,0-1-3,2 6 20,0 1-1,0-1 1,0 0-1,1 0 1,0 0-1,0 0 0,2 1-19,159 266 4026,68 72-4026,-109-182 390,7-6-1,7-5 1,105 87-390,-62-66 59,-155-154 13,-23-18-409,-2-5-2266,0-15-4446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5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96,'0'0'2364,"0"0"4780,0 0-4497,0 0-2207,-3 21-368,3-18-70,-3 13 13,0 1-1,2 0 1,0 0 0,1 0 0,0-1 0,1 1-1,2 0 1,2 11-15,5 17 31,-7-28-26,0 0 0,2 1 0,0-2 0,1 1 1,0-1-1,2 0 0,2 3-5,-9-17-3,0 0 0,1 0-1,-1 0 1,1 0 0,0-1 0,0 1 0,-1-1 0,1 1-1,0-1 1,0 0 0,1 1 0,-1-1 0,0 0 0,0-1-1,0 1 1,1 0 0,-1-1 0,0 1 0,1-1 0,-1 1-1,1-1 1,-1 0 0,0 0 0,1-1 0,-1 1 0,1 0-1,-1-1 1,2 0 3,1 0-7,0-1-1,1 0 0,-1 0 0,-1 0 1,1-1-1,0 0 0,-1 0 1,1 0-1,-1 0 0,0-1 1,3-3 7,57-68 54,-29 32 49,18-15-103,-39 45-25,1-1 0,0 2 0,1 0 0,0 1 0,17-9 25,-8 8-1953,0 1 1,1 1 0,0 1-1,0 1 1,1 1 0,8 0 1952,0 2-175,0 2-1,30 1 176,-47 1 1246,-12 1-581,0 0 1,0 0-1,-1 0 1,1 1-1,6 1-665,-11-2 124,1 1 0,0-1-1,-1 1 1,1 0-1,0 0 1,-1 0 0,1 0-1,-1 0 1,1 0 0,-1 0-1,0 0 1,0 1 0,1-1-1,-1 0 1,0 1 0,0-1-1,0 1 1,0 0 0,-1-1-1,2 2-123,2 9 556,0 0-1,-1 0 0,0 1 1,-1-1-1,0 1 1,0 9-556,-3 79 973,0-45-754,0-39-572,-3-14-3657,-10-23-2680,13 17 6781,-6-10-1444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5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16 512,'0'0'8020,"0"0"-6163,0 0-1089,0 0-768,0 0 112,0 0 1361,117-13-481,-55 13-656,3 0-191,-5 0-97,-6 0 32,-6 0-32,-9 0-48,-14-3-2850,-25 3-5938,0 0 6051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5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885 10 672,'-30'-1'1548,"-14"-1"2,-155-4 2107,136 6-3039,0 3 0,-22 5-618,60-3 272,0 0 0,0 1 0,1 2 0,-1 1 1,2 0-1,-1 2 0,2 1 0,-1 0 0,-16 14-272,28-18 77,-1 1-1,1 0 0,1 1 1,0 0-1,0 1 0,1 0 0,1 0 1,-1 1-1,2 0 0,0 1 1,0-1-1,1 1 0,1 1 1,0-1-1,1 1 0,0 0 0,1 0 1,0 5-77,0 8 49,2 1-1,0-1 1,2 0 0,1 1 0,2-1 0,0 0-1,2 0 1,0 0 0,2-1 0,9 20-49,7 10 55,3-1-1,2-1 1,2-2-1,2-1 1,3-1 0,2-3-1,1 0 1,3-3 0,5 1-55,-15-16 11,1-1 1,1-2 0,2-2 0,0-1 0,2-2 0,0-1 0,2-2-1,0-2 1,0-1 0,2-2 0,-1-3 0,1 0 0,10-2-12,11-1 4,0-3 1,0-3-1,16-3-4,-41-1 9,1-2 0,-1-1 0,-1-2 0,1-2 0,30-12-9,-21 3 8,-1-3 1,-1-1-1,0-3 0,-2-1 0,-2-2 0,22-20-8,-29 20 7,-2-2-1,-1-1 0,-1-1 1,-2-1-1,-1-2 0,-2-1 1,11-23-7,-25 38 8,0-1 1,-2 0 0,-1 0-1,-1-1 1,-1 0 0,0 0-1,0-19-8,-4 23 16,-1 0-1,-1-1 1,0 1-1,-2 0 1,0-1-1,-2 1 1,0 0-1,-1 1 1,-5-14-16,-4 1 92,-2 0 1,0 1-1,-3 1 1,0 1 0,-2 0-1,-1 2 1,-1 0-1,-1 1 1,-1 2-1,-2 1 1,0 0-1,-1 3 1,-2 0-93,11 8 47,0 1 0,-1 1 0,0 1 0,-1 1 0,0 0 0,-1 2 0,1 0 0,-1 2 0,0 0 0,0 2 1,-15-1-48,37 3-34,0 0 0,0 0 0,0 0 0,0 0 1,0 0-1,0 0 0,0 0 0,-1 0 0,1 0 1,0 0-1,0 0 0,0 0 0,0 0 0,0 0 1,0 0-1,0 0 0,0 0 0,-1 0 0,1 0 1,0 0-1,0 0 0,0 0 0,0 0 0,0 0 1,0 0-1,0 0 0,0 1 0,0-1 1,-1 0-1,1 0 0,0 0 0,0 0 0,0 0 1,0 0-1,0 0 0,0 0 0,0 0 0,0 0 1,0 0-1,0 1 0,0-1 0,0 0 0,0 0 1,0 0-1,0 0 0,0 0 0,0 0 0,0 0 1,0 0-1,0 1 0,0-1 0,0 0 0,0 0 1,0 0-1,0 0 0,0 0 0,0 0 34,0 15-5778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6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0 704,'0'0'350,"0"0"111,0 0 876,0 0 3302,0 0-3179,22 9-1319,334 126 494,-77-37 583,383 141 562,-11 32-1408,-651-271-372,273 125 210,97 22-210,-42-44 63,13 4 16,-235-68-58,-1 5 1,11 11-22,-15 0 62,-59-30-24,0-2 1,2-2-1,1-2 1,8 1-39,-34-15 89,0-1 1,0-1 0,0 0-1,0-2 1,0 0 0,1-1 0,-1-1-1,8-1-89,-27 2-22,0 0 0,0 0-1,1 0 1,-1 0 0,0 0-1,1 0 1,-1-1 0,0 1-1,1 0 1,-1 0 0,0 0-1,0 0 1,1 0 0,-1 0-1,0-1 1,1 1 0,-1 0 0,0 0-1,0 0 1,0-1 0,1 1-1,-1 0 1,0 0 0,0-1-1,0 1 1,0 0 0,1-1-1,-1 1 1,0 0 0,0 0-1,0-1 1,0 1 0,0 0-1,0-1 1,0 1 0,0 0-1,0-1 1,0 1 0,0 0-1,0-1 1,0 1 22,0-9-4002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7:45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81 721 768,'0'0'3231,"0"0"-301,0 0-471,0 0-319,0 0-566,0 0-403,-11-2-549,7 2-579,0-1-12,0 1 0,1 0 1,-1 0-1,0 0 1,1 0-1,-1 0 1,0 1-1,-2 0-31,5 0 7,-1-1 1,1 1-1,-1 0 1,1 0-1,0-1 1,-1 1-1,1 0 1,0 0-1,0 1 0,-1-1 1,1 0-1,0 0 1,0 1-1,0-1 1,1 0-1,-1 1 1,0-1-1,0 1 0,1-1 1,-1 1-1,1-1 1,-1 1-1,1 0 1,0-1-1,-1 2-7,-1 17 19,1-1 0,0 18-19,1-31-1,0-4-8,0 0 0,0 1-1,0-1 1,0 0 0,1 0 0,-1 0-1,0 0 1,1 1 0,0-1-1,-1 0 1,1 0 0,0 0-1,0 0 1,0 0 0,0-1 0,1 1-1,-1 0 1,0 0 0,1-1-1,-1 1 1,1-1 0,0 1-1,-1-1 1,1 0 0,0 1 0,0-1-1,0 0 1,0 0 0,0-1-1,0 1 1,0 0 0,0-1-1,0 1 1,1-1 0,-1 1 0,0-1-1,0 0 1,0 0 0,1 0-1,0-1 10,3 1-107,0-1 0,0 0 0,0 0 0,0 0 0,0-1 0,0 0 0,0 0 0,-1-1 0,1 0 0,-1 0 0,0 0 0,0 0 0,0-1 0,4-3 107,5-8-297,0-1 0,-1-1 0,-1 0-1,-1-1 1,0 0 0,-1-1 0,-1 0 0,-1 0-1,-1-1 1,0 0 0,-1 0 0,-2-1 0,2-10 297,3-43-156,-3 0 1,-3-1 0,-4-12 155,1 37 45,1 7 43,-2-46 78,0 80 6,0-1 0,0 1 0,-1 0 0,-1 0 1,1 0-1,-1 0 0,-4-8-172,-3 6 1282,5 13-551,2 10-626,-5 175 412,10 35-517,-1-56 17,-1-153-23,0 30 38,2 0 1,4 20-33,-5-52-21,1 0 1,1 0 0,0 0-1,0 0 1,1 0-1,0-1 1,1 1 0,0-1-1,1 0 1,0-1-1,5 6 21,-7-11-239,-1 0-1,1-1 0,0 0 0,0 0 1,1 0-1,-1 0 0,1-1 0,-1 1 1,1-1-1,0 0 0,0-1 0,0 1 0,0-1 1,0 0-1,0 0 0,0-1 0,0 1 1,1-1-1,-1 0 0,0-1 0,0 1 1,0-1-1,3-1 240,4 0-443,-1-1 0,1-1 0,-1 0 0,1 0 1,-1-1-1,0-1 0,-1 0 0,1 0 0,2-4 443,19-14-952,-1-2 0,6-8 952,-25 21-9,0 0 0,-1 0 0,0-1 0,-1 0 0,0-1 0,2-7 9,-10 17 438,0 0 0,0 1 0,-1-2 0,0 1 0,1 0 0,-2 0 0,1 0 0,-1 0 0,1-1 0,-2-3-438,1 9 149,0-1 0,-1 0 0,1 1 0,0 0 0,-1-1 0,1 1 0,-1-1 0,1 1 0,-1-1 0,1 1 0,-1 0 0,1-1 0,-1 1 0,1 0 0,-1 0 0,0-1-1,1 1 1,-1 0 0,1 0 0,-1 0 0,0 0 0,1 0 0,-1 0 0,0 0 0,1 0 0,-1 0 0,1 0 0,-1 0 0,0 0 0,1 0 0,-1 1-149,-21 2 1329,19-2-1244,0 1 0,0-1-1,0 1 1,0 0 0,0 0-1,1 1 1,-1-1 0,1 0 0,-1 1-1,1 0 1,0-1 0,0 1-1,0 0 1,0 0 0,1 0 0,-1 0-1,1 1 1,0-1 0,0 0-1,-1 3-84,-1 5 39,0 2-1,1-1 1,1 0-1,-1 1 0,2 1-38,0-13 0,-1 8 6,1 1-1,0 0 1,1-1-1,0 1 1,0 0-1,3 7-5,-3-15 1,0 1-1,0 0 1,0 0-1,1-1 1,-1 1-1,1-1 1,0 1 0,0-1-1,0 0 1,0 0-1,0 0 1,1 0-1,-1 0 1,0 0-1,1-1 1,-1 1-1,1-1 1,0 0 0,0 0-1,-1 0 1,1 0-1,0 0 1,3 0-1,-1 1-23,1-1 0,-1 0 0,1 0 1,0 0-1,0-1 0,0 0 0,-1 0 1,1-1-1,0 1 0,0-1 0,-1-1 1,1 1-1,-1-1 0,1 0 0,-1 0 1,1 0-1,-1-1 0,0 0 0,0 0 1,-1 0-1,1 0 0,0-1 0,-1 0 1,4-4 22,-3 1-94,1 0 1,-1-1-1,0 0 1,-1 0 0,0 0-1,0-1 1,-1 1-1,0-1 1,0 0-1,-1 1 1,0-1-1,-1 0 1,0-1 0,-1 1-1,1-5 94,-1 10 55,0-1 0,0 1 0,0 0 0,0 0 0,-1-1 0,1 1 0,-1 0 0,0 0 0,0 0 0,-1 0 0,1 0 0,-1 0 0,0 0 0,0 0 0,0 1 0,-1-1 0,1 1 0,-1 0 0,0-1 0,0 1 0,0 0 0,0 1 0,0-1 0,-1 1 0,1-1 0,-5-1-55,-1-2 400,6 3-196,0 0 1,0 1-1,-1 0 0,1 0 1,-1 0-1,1 0 0,-1 0 1,0 1-1,0 0 0,0-1 1,0 2-1,-1-1-204,60-1-75,-32 1 94,0 0 1,-1 2-1,1 0 1,13 4-20,-28-4 9,-1 1 1,0 0 0,0 1 0,0 0 0,0 0 0,-1 0 0,1 1-1,-1 0 1,0 0 0,0 0 0,0 1 0,0 0 0,-1 0 0,0 1-1,0 0 1,0 0-10,3 6 19,-1 1 1,0-1-1,-1 1 0,-1 0 0,0 1 0,-1-1 0,0 1 1,-1 0-1,0 0 0,0 10-19,7 34-213,-9-57 184,-1 0 1,0 0-1,1 0 0,-1 0 1,1 0-1,-1 0 1,1 0-1,-1 0 0,1 0 1,0-1-1,-1 1 1,1 0-1,0 0 0,0-1 1,-1 1-1,1 0 0,0-1 1,0 1-1,0-1 1,0 1-1,0-1 0,0 0 1,0 1-1,0-1 1,0 0-1,0 0 0,0 1 1,0-1-1,0 0 0,0 0 1,0 0-1,0 0 1,0 0-1,0-1 0,0 1 1,0 0-1,0 0 1,0-1-1,0 1 0,1-1 29,0 0 27,-1 0 26,-1 1-2,0 0-8,0 0-19,0 0 2,0 0-7,0-9-59,3-12 20,0-1-1,2 1 0,0-1 1,1 1-1,2-1 21,-3 9 10,1 0-1,0 0 1,1 0-1,0 1 1,1 0-1,0 0 1,1 1-1,4-4-9,-12 14 0,0 0 0,0 0 0,0 0 0,0 0 0,0 1 0,0-1-1,0 0 1,0 0 0,0 0 0,1 1 0,-1-1 0,0 1 0,0-1-1,1 1 1,-1-1 0,0 1 0,1 0 0,-1 0 0,0 0 0,1 0-1,0 0 1,-1 0 4,0 0-1,1 1 0,-1-1 0,0 1 0,0 0 0,0-1 0,0 1 0,0 0 0,0 0 0,0 0 1,0 0-1,-1-1 0,1 1 0,0 0 0,0 1 0,-1-1 0,1 0 0,-1 0 0,1 0-3,3 9 41,-1-1 0,1 1 0,-2 0 0,0 0-1,1 4-40,-1-3 47,2 10-20,-3-12-21,1 0 0,0-1 1,0 1-1,1 0 0,0-1 0,2 4-6,-4-9-14,1-1-1,-1 0 1,1 0 0,-1 0 0,1 0 0,0 0 0,-1-1-1,1 1 1,0-1 0,0 1 0,1-1 0,-1 1 0,0-1-1,0 0 1,1 0 0,-1 0 0,0 0 0,1-1-1,-1 1 1,1-1 0,-1 1 0,1-1 0,-1 0 0,1 0-1,0 0 15,4 0-20,-1-1 0,0 1 0,1-1 0,-1-1-1,0 1 1,0-1 0,0 0 0,0 0 0,0-1-1,-1 0 1,1 0 0,-1 0 0,1-1 0,-1 0 20,6-3-3,0 1 1,1 0-1,0 0 1,0 1-1,0 1 1,0 0-1,1 1 1,0 0-1,-1 1 1,1 0 0,0 1-1,0 0 1,3 2 2,-14-1 1,1 0 1,0 1 0,-1 0 0,1 0 0,-1-1-1,1 2 1,-1-1 0,1 0 0,-1 0-1,1 1 1,-1-1 0,0 1 0,0 0-1,0 0 1,0 0 0,0 0 0,0 0 0,-1 0-1,1 0 1,-1 1 0,1-1 0,-1 0-1,1 2-1,3 8 9,1 0-1,-2 0 1,1 0-1,0 7-8,-1-3-227,-1 1 0,-1-1-1,0 0 1,-1 3 227,0 19-4843,-1-22-2816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7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17 2049,'0'0'6043,"0"0"-4389,4 24-1275,3 28-15,-2 0 1,-3 0 0,-1 1 0,-4 20-365,-35 170 432,35-236-423,0-19-245,0-304-900,4 182 1045,-1 127 91,0 1 0,1 0 0,-1-1 0,1 1-1,1 0 1,-1 0 0,1 0 0,0 0 0,1 0 0,1-3 0,-3 6 6,1 0 1,0 1 0,0-1 0,0 1 0,0 0 0,0-1 0,0 1 0,1 0-1,-1 0 1,1 1 0,-1-1 0,1 0 0,0 1 0,0 0 0,-1-1-1,1 1 1,0 0 0,0 1 0,0-1 0,0 0 0,1 1 0,0 0-7,5-1 14,-1 0 1,1 1 0,0 0 0,0 0 0,0 1 0,0 0 0,0 1 0,2 1-15,-8-2 9,0 0 0,0 0 0,0 1 0,0-1 0,0 1 0,-1 0 0,1 0 0,-1 0 0,1 0 0,-1 0 0,0 1 0,1-1 0,-1 1 0,-1-1 0,1 1 0,0 0 0,-1 0 1,1 0-1,-1 0 0,0 0 0,0 0 0,0 0 0,0 0 0,0 1-9,0 4 33,1 0 0,-1 0 1,0 0-1,-1 0 0,0 0 0,0 0 1,-1 0-1,0 0 0,0 0 0,-2 7-33,0-9 15,1 0-1,0-1 0,-1 1 0,0-1 0,-1 1 1,1-1-1,-1 0 0,0 0 0,0-1 1,-1 1-1,1-1 0,-1 0 0,-5 3-14,4-2 9,-1 0 0,0 0 1,0-1-1,0-1 0,-1 1 0,1-1 0,-1 0 0,0-1 0,0 1 0,-4-1-9,-2-1-165,12-1-1599,2 0-3721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8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123 182 8740,'0'0'384,"0"0"-32,7 147 241,-19-106-305,-1-8-208,3-10 0,-5-12-80,3-11-2001,7 0-3410</inkml:trace>
  <inkml:trace contextRef="#ctx0" brushRef="#br0" timeOffset="1">1 41 8724,'0'0'1633,"0"0"-1585,0 0 1472,0 0-95,162-41-897,-103 41-320,6 0-63,-3 7-81,-15-5-64,-39 1-3010,-8-3-6882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28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772 9 8420,'0'0'806,"0"0"-246,-30-1-117,-96-5-59,109 5-225,0 0 0,1 2 0,-1 0 0,0 1 0,1 1 1,0 0-1,0 1 0,0 1 0,-6 3-159,3 1 142,1 1 1,0 1-1,0 1 0,1 0 1,1 2-1,-3 2-142,-12 14 47,1 0 0,1 2 0,2 2 0,1 0 0,1 1 0,2 2 0,2 0 0,2 2-1,1 0 1,2 1 0,1 0 0,-6 34-47,14-32 20,1 0-1,2 1 1,2-1-1,2 1 1,1 0 0,3-1-20,0-14 15,0 0 1,2-1 0,1 1 0,2-2 0,0 1 0,2-1 0,1-1 0,1 0-1,1 0 1,3 2-16,6 7 15,1-2-1,2 0 1,1-2-1,1 0 1,2-3-1,23 18-14,-29-27 6,-1-2 1,2-1-1,0-2 0,0 0 1,2-1-1,-1-2 0,22 6-6,-11-7 13,1-1 0,0-2 0,0-1 0,1-2 0,18-2-13,-33-1 12,0-1 0,0-1 0,0-1 0,0-2 0,0 0 0,-1-1 0,0-1 0,0-1 0,-1-2-1,0 0 1,0-1 0,-1-1 0,12-10-12,0-1 23,-2-1-1,0-2 1,-2-1 0,-1-1-1,-1-1 1,-2-2 0,2-5-23,-11 13 9,0-1 0,-2-1 0,-1 0 0,-1 0 1,-2-2-1,0 1 0,-2-1 0,0-1 1,-2 1-1,0-14-9,-1-4 27,-2 0 0,-2 0 0,-2-1 0,-2 1 0,-2 0 1,-4-12-28,3 27 46,-2 0 1,-2 0 0,0 1 0,-2 0 0,-1 1 0,-1 0-1,-2 1 1,0 1 0,-12-13-47,9 15 56,-1 1 0,-2 1 0,0 1-1,-1 0 1,-1 2 0,-1 1 0,-1 1 0,0 1-1,-1 1 1,-1 1 0,0 2 0,-24-7-56,46 17-1817,5 2-3476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33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0 5635,'0'0'1256,"0"0"-562,0 0 63,0 0 180,0 0-81,-22 9-391,-7 2-300,2 1 0,-7 5-165,32-16 18,0 1 0,0-1 0,0 1 0,0-1 0,0 1-1,0 0 1,0 0 0,1 0 0,-1 0 0,1 0 0,-1 0-1,1 0 1,0 0 0,0 1 0,0-1 0,0 1 0,0-1-1,0 1 1,1-1 0,-1 1 0,1-1 0,0 1 0,0-1 0,-1 1-1,2-1 1,-1 1 0,0 0 0,1-1 0,-1 2-18,1 10 75,-1 13 118,1 0 0,1-1 1,3 11-194,-2-25 57,0-1 0,0 1 0,1-1 0,0 0 1,1 0-1,1-1 0,0 1 0,6 8-57,-7-11 27,2 0-1,-1 0 1,1-1-1,0 0 1,0 0-1,1-1 1,0 0-1,0 0 1,0-1-1,1 0 1,0 0-1,3 1-26,1-2 20,1 0 0,-1 0 0,1-1 0,0-1 0,-1 0 0,1-1 0,0-1 0,7 0-20,-14 0 9,-1-1 0,0 0-1,1 0 1,-1 0 0,0-1 0,0 0-1,0 0 1,0 0 0,0-1 0,0 0-1,-1 0 1,0 0 0,5-4-9,-3 0 13,0 1 1,0-1-1,-1 0 0,0 0 1,0 0-1,-1-1 1,1 0-1,-2 0 0,1-2-13,2-5 57,-1 0 1,0-1-1,-2 1 0,1-1 0,-2 0 0,0-1 0,-1 1 0,-1 0 1,0-1-1,-2-12-57,1 23 21,-1 1 0,0 0 1,0 0-1,0 1 0,-1-1 1,0 0-1,0 0 0,0 1 1,0-1-1,-1 1 0,0 0 1,0-1-1,0 1 0,0 1 1,-1-2-22,-1 0 19,-1 0 0,0 0 0,-1 1 0,1-1-1,-1 1 1,1 1 0,-1-1 0,0 1 0,-6-2-19,3 2-15,1 0 0,-1 1 1,0 0-1,0 1 0,0-1 0,0 2 0,-1 0 0,1 0 0,0 1 0,0 0 0,0 0 0,0 1 0,0 1 0,1 0 0,-3 1 15,9-3-176,1 0-1,-1 1 1,1 0-1,-1-1 1,1 1-1,0 0 1,0 0-1,0 0 0,0 0 1,0 1-1,-1 0 177,-17 27-5301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35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15 580 4674,'0'0'926,"0"0"0,0 0 210,0 0-226,0 0-222,0 0-274,-2-1-177,-11-5 190,13 6-19,0 0 112,0 0 25,0 0 52,0 0-12,0 0-183,0 0-188,0 0-94,0 0-43,0 0-29,0 0 16,0 0-26,0 0-17,0 0 11,0 0 40,0 0 128,0 0 131,0 0 123,0-3 198,0 4 544,0 2-1192,1 0 0,0 0 0,-1 0 0,1 0 0,0 0 0,0-1 0,1 1 0,-1 0 0,1 0 0,-1-1 0,1 1 0,0 0-4,28 33 32,-17-22-29,16 22 5,-4-4 1,2 0 0,2-2 0,0-1 0,2-1 0,7 3-9,-35-29-3,0 0-1,0 0 0,0 0 1,1-1-1,-1 1 0,0-1 1,1 0-1,-1 0 0,1 0 1,0-1-1,-1 1 0,1-1 0,-1 0 1,1 0-1,0 0 0,-1-1 1,1 1-1,-1-1 0,1 0 1,0 0-1,-1 0 4,4-1-2,-1-1 0,1 0 0,-1-1-1,0 1 1,0-1 0,-1 0 0,1-1 0,-1 1 0,0-1 0,2-2 2,222-265 7,-83 95-1,-113 137-12,45-51 1,12-4 5,-64 70 8,1 0 0,1 2 0,1 1 0,2 2 0,25-14-8,-50 31-77,1 0-1,0 0 0,0 1 0,0 0 0,1 0 0,-1 1 0,0-1 0,1 2 0,4-1 78,-8 1-2655,-4 0-2227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37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1 64,'0'0'0,"-127"103"0,75-72-16,12-18 0,15-6 0,15-7 0,5 0 16,5 0 0,0 0 0,0 0 0,0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2:48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0,'0'0'3172,"0"0"-2390,0 0-691,0 0 101,0 0 122,21-9-41,71-23-132,-87 29-129,1 2 0,-1-1 0,1 1 1,0 0-1,0 0 0,-1 1 0,1-1 0,0 1 0,3 1-12,4-1 43,-11 0-31,1 0 1,-1 1-1,1-1 0,0 0 0,-1 1 1,1 0-1,-1-1 0,1 1 0,-1 0 1,0 0-1,1 1 0,-1-1 1,0 0-1,0 1 0,0-1 0,0 1 1,0 0-1,0 0 0,0 0 1,-1 0-1,1 0 0,0 0 0,-1 0 1,0 0-1,0 1 0,1-1 0,-1 0 1,-1 1-1,1-1 0,0 1 1,0 0-13,1 10 101,1 0 0,-2 1 0,0-1 0,0 1 0,-1 7-101,0-11 56,-1-7-16,0 1 0,1-1 0,-1 1 0,-1-1 1,1 0-1,0 1 0,-1-1 0,1 0 0,-1 0 0,0 0 1,0 0-1,-1-1 0,1 1 0,0 0 0,-1-1 0,1 0 1,-1 1-1,0-1 0,0 0 0,0-1 0,0 1 1,-2 1-41,-7 3 486,1-1 0,-1 0 1,0 0-1,0-1 1,-10 2-487,22-6 9,0 0-1,0 0 1,-1 0-1,1 0 1,0 0-1,0 0 1,0 0-1,-1 0 1,1 0-1,0 0 1,0 0 0,0 0-1,0 0 1,-1 0-1,1 0 1,0 0-1,0 1 1,0-1-1,0 0 1,0 0 0,-1 0-1,1 0 1,0 0-1,0 0 1,0 1-1,0-1 1,0 0-1,0 0 1,0 0 0,0 0-1,-1 1 1,1-1-1,0 0 1,0 0-1,0 0 1,0 1-1,0-1 1,0 0 0,0 0-1,0 0 1,0 0-1,0 1 1,0-1-1,0 0 1,0 0-1,1 0-8,6 9 15,12 4-82,-10-9 71,9 5 12,-1 1 1,0 0 0,7 7-17,-21-15 7,1 1 0,-1 0 0,0 0 0,0 0 0,0 0 0,0 0 0,0 1 0,-1-1 0,1 1 0,-1 0-1,0 0 1,0 0 0,0 0 0,-1 0 0,0 0 0,1 0 0,-1 0 0,0 2-7,-1-2 20,0 1 0,0-1-1,0 0 1,0 0 0,-1 0-1,1 1 1,-1-1 0,0 0-1,-1 0 1,1 0 0,0 0-1,-1-1 1,0 1 0,0 0-1,-1 1-19,-1-1 57,0 1 0,0-1 0,-1-1 1,1 1-1,-1-1 0,1 1 0,-1-1 0,0-1 0,0 1 0,-1-1 0,0 1-57,-5 1 270,0 1 0,0-2 0,-1 0-1,1 0 1,-1-1 0,0 0 0,0-1-1,0-1 1,-4 0-270,16 0-111,0-1-1,0 1 1,0-1 0,0 0-1,-1 1 1,1-1 0,0 1-1,0-1 1,1 0 0,-1 1-1,0-1 1,0 1-1,0-1 1,0 1 0,0-1-1,1 0 1,-1 1 0,0-1-1,0 1 1,1-1 0,-1 1-1,0-1 1,1 1 111,11-13-891,0 0 1,0 1-1,1 1 0,1 0 1,0 1-1,13-7 891,-5 2-2244,-8 5 316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2:49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67 5827,'0'0'1718,"0"0"-1331,0 0-361,22-11 9,68-32 13,-59 31-1113,-31 12 1009,-1 0 1,1 0 0,0 0 0,0 0-1,0 0 1,0 1 0,0-1 0,0 0 0,0 0-1,0 0 1,0 0 0,0 0 0,0 0-1,0 0 1,0 1 0,0-1 0,0 0-1,0 0 1,0 0 0,0 0 0,0 0-1,0 0 1,0 0 0,0 1 0,0-1 0,1 0-1,-1 0 1,0 0 0,0 0 0,0 0-1,0 0 1,0 0 0,0 0 0,0 0-1,0 0 1,0 1 0,0-1 0,1 0 0,-1 0-1,0 0 1,0 0 0,0 0 0,0 0-1,0 0 1,0 0 0,0 0 0,0 0-1,1 0 1,-1 0 0,0 0 0,0 0-1,0 0 1,0 0 0,0 0 0,0 0 0,1 0-1,-1 0 1,0 0 0,0 0 0,0 0-1,0 0 1,0 0 0,0-1 0,0 1-1,0 0 56,-21 20-4053,20-19 4910,-16 12-494,-1 0-1,0-2 0,-1 0 0,-5 1-362,4-2 2258,1 0 0,0 2 0,-11 9-2258,28-18 92,0-1 0,1 0 1,-1 1-1,1 0 0,-1-1 0,1 1 0,0 0 1,0 0-1,0 0 0,1 0 0,-1 0 1,1 0-1,0 0 0,-1 0 0,1 0 1,1 3-93,4 47-73,13 3 116,-14-46-34,0 1-1,0 0 0,-1 1 1,0-1-1,-1 1 1,0 3-9,-2-13 1,0 4 25,1 0 1,-1 1 0,0-1-1,-1 0 1,1 0-1,-1 0 1,-1 2-27,1-6 9,0 0 0,1-1 0,-1 1 0,-1 0 0,1 0 1,0-1-1,0 1 0,-1-1 0,1 1 0,0-1 0,-1 1 0,0-1 1,1 0-1,-1 0 0,0 0 0,0 0 0,1 0 0,-1 0 0,0 0 1,0-1-1,0 1 0,0 0 0,-1-1-9,-19 5 141,22-5-223,0 0-446,0 0-849,3-1-648,24-12-2342,-15 5 2459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2:49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1 6083,'0'0'1838,"0"0"-824,0 0-379,-16 25-75,-15 25-104,-3 11-456,31-55 27,1-1-1,-1 1 1,1 0-1,0-1 1,0 1-1,1 0 1,0 0-1,0 0 1,0 0-1,1 0 1,0 0-1,0 0 1,0 1-1,1-1 1,0 0 0,0 0-1,1 3-26,0-5 4,-1 0-1,0 0 1,1 0-1,0 0 0,0-1 1,0 1-1,0-1 1,1 0-1,-1 1 1,1-1-1,0 0 1,0 0-1,0-1 1,0 1-1,0-1 1,1 0-1,-1 1 1,1-1-1,0-1 1,-1 1-1,1 0 1,0-1-1,0 0 1,1 0-4,9 2-1,1 0 1,0-1-1,-1-1 0,1 0 1,0-1-1,0 0 1,-11 0 2,-1 0 0,1-1 0,-1 1 0,0-1 0,1 1 0,-1-1 0,0 0 0,1-1 0,-1 1 0,0 0 0,0-1 0,0 0 0,0 1 0,0-1 0,-1 0 0,1-1 0,0 1 0,-1 0 0,0-1 0,1 1 0,-1-1 0,0 0 0,-1 0 0,1 0 0,0 0 0,-1 0 0,1-2-2,2-6 65,-1 0 1,0-1 0,-1 1 0,-1-1 0,0 1 0,0-1 0,-1-8-66,0 16 87,-1-1 0,1 1 0,-1-1 1,0 1-1,0-1 0,-1 1 0,1 0 0,-1-1 0,0 1 1,0 0-1,-1 0 0,1 0 0,-1 1 0,1-1 0,-1 0 1,0 1-1,-1 0 0,1 0 0,-1 0 0,1 0 0,-1 0 1,-4-1-88,-4-3 78,-1 0 0,0 1 1,-1 1-1,1 0 0,-1 1 1,-11-2-79,18 5-1433,6 1-5375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2:56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0 289 8324,'0'0'728,"0"0"-757,0 0-14,27-15 115,86-55 46,-99 60-93,0-1 0,-1 0 0,0-1 0,-1-1 0,-1 0 0,1 0 0,6-13-25,4-4 41,-4 5 11,-13 18-34,-1 0 1,1 0-1,1 1 0,5-6-18,-11 11 37,0 1 73,0 24 597,-2 271 496,2-286-1194,0 0 0,0 0 0,1-1 0,1 1 0,-1 0 0,1-1 0,1 3-9,-2-8-54,1-1-1,-1 1 0,0 0 1,1-1-1,0 1 0,-1-1 1,1 1-1,0-1 0,0 0 1,1 0-1,-1 0 0,0 0 1,1 0-1,-1 0 0,1-1 1,-1 1-1,1-1 0,0 0 1,0 0-1,0 0 0,-1 0 1,2 0 54,20 3-1631,-10-4-1470,-12 0 2561,10 0-4249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02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3289 0 8836,'0'0'1347,"0"0"-127,0 0 20,0 0-565,0 0-275,0 0-53,-15 6-88,-564 239 1640,53-22-1788,-9-25 77,-447 60 1283,518-146-501,442-106-886,-4 1-35,1-1 1,-1-1-1,0-2 1,0 0-1,-10-1-49,35-2-67,1 0-167,0 0-447,0 0-226,0 0-408,3 1-929,0 1 1833,-1-1 0,1 1 0,0-1 0,1 0-1,-1 0 1,0 0 0,0 0 0,0-1 0,0 0 0,1 1-1,-1-1 1,2 0 411,6 0-887,14 3-1936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2:56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56 5362,'0'0'1353,"0"0"-160,0 0-276,0 0 22,0 0 171,-9-8-280,-29-27-75,36 34-705,0-1 1,-1 1-1,1-1 0,0 1 0,-1 0 1,1 0-1,-1 0 0,1 1 1,-1-1-1,0 0 0,1 1 0,-1 0 1,0-1-1,1 1 0,-1 0 1,0 1-1,1-1 0,-1 0 0,0 1-50,-9 0 208,8-1-168,-1 0-1,1 1 0,0-1 1,0 1-1,0 0 0,0 0 1,0 0-1,0 1 0,0 0 1,0-1-1,1 1 0,-1 1 1,1-1-1,-1 0 0,1 1 1,0 0-1,0 0 0,0 0 1,0 0-1,1 0 0,-1 0 1,1 1-1,0-1 0,0 1 1,0 0-1,-1 2-39,-1 6 9,0-1 0,0 1 0,1 0 0,1 0-1,0 0 1,0 0 0,1 0 0,1 7-9,0-17-7,1-1 1,-1 0-1,0 0 0,0 0 0,1 0 1,-1 1-1,1-1 0,-1 0 0,1 0 0,-1 0 1,1 0-1,0 0 0,0 0 0,-1 0 1,1-1-1,0 1 0,0 0 0,0 0 1,0-1-1,0 1 0,0 0 0,0-1 1,0 1-1,0-1 0,0 1 0,0-1 1,0 0-1,1 1 0,-1-1 0,0 0 1,0 0-1,0 0 0,0 0 0,2 0 7,3 1-171,0-1-1,-1 0 1,1-1-1,0 1 1,0-1 0,0 0-1,0-1 172,1 0-392,-1-1 0,0 0 0,0 0 0,-1-1 0,1 0 0,0 0 0,-1 0 0,0 0 0,3-5 392,-1 3-583,0 0-1,1 0 1,-1 0 0,5-2 583,-11 8-7,-1 0 1,1 0 0,-1-1 0,0 1-1,1 0 1,-1 0 0,1 0 0,-1 0-1,1 0 1,-1 0 0,1 0-1,-1 0 1,0 0 0,1 0 0,-1 0-1,1 0 1,-1 0 0,1 0-1,-1 0 1,1 0 0,-1 0 0,0 0-1,1 1 1,-1-1 0,1 0-1,-1 0 1,0 0 0,1 1 0,-1-1-1,1 0 1,-1 1 0,0-1 0,0 0-1,1 1 1,-1-1 0,0 0-1,1 1 1,-1-1 0,0 1 0,0-1-1,0 0 1,0 1 0,1-1-1,-1 1 1,0-1 0,0 1 0,0-1-1,0 1 1,0-1 0,0 1 0,0-1-1,0 0 1,0 1 6,0 31 718,-1-25-652,3 67 613,-1-28-160,-1 1-1,-2-1 1,-4 16-519,5-56 39,0 1 0,-1-1 1,0 1-1,0-1 0,0 0 0,-1 0 0,0 0 0,0 0 0,0 0 0,-4 4-39,5-8 15,-1 1 0,1 0 1,-1-1-1,0 0 0,0 0 0,0 0 0,0 0 0,0 0 0,0 0 1,0-1-1,-1 0 0,1 1 0,0-1 0,-1-1 0,1 1 0,-1 0 1,1-1-1,-1 0 0,0 0 0,0 0-15,3 0-31,1 1-1,-1-1 1,0 0-1,0 0 1,1 0-1,-1-1 1,0 1 0,0 0-1,1 0 1,-1 0-1,0 0 1,1-1-1,-1 1 1,0 0 0,1-1-1,-1 1 1,0 0-1,1-1 1,-1 1 0,1-1-1,-1 1 1,1-1-1,-1 1 1,1-1-1,-1 0 1,1 1 0,0-1-1,-1 1 1,1-1-1,0 0 1,-1 0 31,1-24-2054,1 9 923,-1 1-1529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2:57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25 7395,'0'0'1422,"-4"19"-579,-15 64-373,17-71-355,1 0 0,0 0 0,0 0-1,1 10-114,1-5 99,-1-14-93,0-1 0,0 1 0,0-1 1,0 1-1,1 0 0,-1-1 0,1 1 1,-1-1-1,1 0 0,0 1 0,0-1 1,0 0-1,1 1 0,-1-1 1,0 0-1,1 0 0,0 0 0,-1 0 1,1 0-1,0 0 0,0-1 0,0 1 1,0-1-1,0 1 0,0-1 0,0 0 1,1 0-1,-1 0 0,1 0 1,-1 0-1,1 0-6,8 1-5,0 0 0,1 0 0,-1-1 0,1-1 0,-1 0 0,5 0 5,-15-1 1,3 1 1,1 0 1,-1 0-1,0-1 0,1 0 1,-1 0-1,0 0 0,0 0 0,0-1 1,0 1-1,0-1 0,0 0 1,0-1-1,-1 1 0,1 0 1,-1-1-1,0 0 0,1 0 1,-1 0-1,-1 0 0,1-1 0,0 1 1,0-1-3,0-3 28,1 0 0,-1 0 0,0 0 1,0 0-1,-1-1 0,0 1 0,0-1 1,-1 0-1,0 1 0,-1-1 0,1 0 0,-1 0-28,0 4 73,-1-1 0,1 1 0,-1-1 0,0 1-1,0 0 1,0-1 0,0 1 0,-1 0-1,1 0 1,-1 0 0,0 0 0,-1 0-1,1 0 1,-1 1 0,-2-4-73,0 2 125,0 0 1,-1 0-1,0 1 1,0-1-1,0 1 0,0 0 1,0 1-1,-1 0 1,-3-1-126,-7-3 56,-1 2 0,1 0 1,-1 1-1,-1 1 0,1 1 1,0 1-1,-11 0-56,25 1-3148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05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39 128 16,'0'0'219,"0"0"21,0 0 734,0 0 2606,0 0-1806,-7-6-1360,4 2-375,1 3-29,0 0 0,0-1 1,0 1-1,0-1 0,0 1 0,0-1 0,1 0 1,-1 0-1,1 0 0,0 0 0,-1 0 0,1 0 0,0 0 1,0 0-1,0-1 0,1 1 0,-1 0 0,0-1 1,1 1-1,-1 0 0,1-1 0,0 1 0,0-1 0,0 1 1,0 0-1,1-2-10,0 1 13,0-1-1,0 1 1,1 0 0,0 0 0,-1 0 0,1 0 0,0 0-1,1 0 1,-1 1 0,0-1 0,1 1 0,-1 0 0,1-1-1,0 1 1,0 0 0,0 1 0,0-1 0,0 0 0,0 1-1,1 0 1,1-1-13,5-1 50,1 1 1,0 0-1,0 1 0,0 0 0,0 1 1,2 0-51,-12 0 6,1 1 0,-1-1 0,1 0 0,-1 0 0,1 1-1,-1-1 1,1 0 0,-1 1 0,1 0 0,-1-1 0,0 1 0,1 0 0,-1 0 0,0 0 0,1 0 0,-1 0 0,0 0 0,0 0 0,0 0 0,0 0 0,0 0 0,0 1 0,-1-1 0,1 0 0,0 1 0,0-1 0,-1 0 0,1 1 0,-1-1-1,0 1 1,1-1 0,-1 1 0,0-1-6,2 9 62,-1 1-1,-1-1 1,1 0-1,-2 10-61,0-1 62,-1 2 49,0 0 0,-2 0 1,-1 0-1,0-1 0,-1 1 0,-2-1 1,0-1-1,-5 9-111,4-9 341,0 1 1,1 1-1,1 0 0,1 0 0,1 0 1,1 0-1,1 1 0,0 10-341,4-31 1,-1 0 0,0 0 0,1 0 0,-1 0 0,1 0 0,-1 0 0,1 0 0,-1-1 0,1 1 0,0 0 0,0 0 0,-1 0 0,1-1 0,0 1 0,0 0 0,0-1 0,0 1 0,0-1 0,0 1 0,0-1 0,0 1 0,0-1 0,0 0 0,0 1 0,0-1 0,0 0 0,0 0 0,0 0 0,0 0 0,0 0 0,0 0 0,1 0-1,47 0 45,-35 0-12,-1-1-238,-1-1 0,1 0 1,0 0-1,-1-1 1,0-1-1,1 0 0,-2-1 1,1 0-1,0-1 1,-1 0-1,0-1 0,3-3 205,4-3-1334,0-1-1,-1 0 0,0-2 1,-1 0-1,-1-1 0,4-6 1335,-6 0-1702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05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55 118 8036,'0'0'1571,"0"0"-656,0 0-464,-9 21 112,-28 68 181,36-84-678,-1 0-1,0 0 0,1 0 1,0 0-1,0 0 0,1 0 1,-1 1-1,1-1 0,0 0 1,0 0-1,1 0 0,0 1 1,0-1-1,0 2-65,1-4 19,-1 0-1,1 0 1,-1 0-1,1 0 0,0 0 1,0-1-1,0 1 1,0-1-1,1 1 1,-1-1-1,1 0 1,-1 0-1,1 0 1,0 0-1,0 0 1,2 1-19,4 0 6,1 1 0,-1-1 0,1-1 0,0 0 0,0 0 1,0-1-1,0-1 0,0 1 0,0-1 0,0-1 0,7-1-6,-13 1-1,0 0-1,0 0 0,0 0 1,0-1-1,0 1 0,-1-1 1,1 0-1,0 0 0,-1-1 1,0 1-1,1-1 0,-1 1 1,0-1-1,0 0 0,-1 0 1,1-1-1,0 1 0,-1 0 1,0-1-1,0 0 0,0 1 1,0-1-1,-1 0 0,0 0 1,1 0-1,-1 0 0,0-2 2,3-13-48,-1-1 0,0 1 0,-2-1 0,0 0 0,-1-2 48,0 13-7,-1 0 1,0 1-1,0-1 1,-1 0-1,0 1 0,-1 0 1,1-1-1,-2 1 1,1 0-1,-1 0 1,-2-3 6,3 6 11,-1 1-1,1-1 1,0 1 0,-1-1 0,0 1 0,0 0-1,0 1 1,-1-1 0,1 1 0,-1 0 0,0 0 0,0 0-1,0 1 1,0-1 0,0 1 0,-1 0 0,1 1-1,-3-1-10,-4 3-260,15 7-978,15 9-289,-4-10 624,-1 0 0,1-1 1,0 0-1,0-1 0,0-1 0,1-1 0,0 0 1,-1 0-1,1-2 0,13 1 903,21 0-1342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05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5 153 7764,'0'0'504,"0"0"139,0 21 395,-5 118 306,6-136-1332,-1 0 1,0-1-1,1 1 0,0 0 0,-1 0 1,1-1-1,0 1 0,0 0 0,1-1 1,-1 1-1,0-1 0,1 1 0,0-1 1,0 0-1,-1 0 0,1 0 0,0 0 1,1 0-1,-1 0 0,0 0 0,0-1 1,1 1-1,-1-1 0,1 0 0,-1 0 1,1 0-1,0 0 0,-1 0 0,1 0 1,0-1-1,2 1-12,8 2 4,1-1 1,-1-1-1,0 0 0,1-1 0,-1-1 1,5 0-5,-12 0 6,0 0 0,0 0 0,0-1 0,-1 1 0,1-1 0,-1-1 0,1 1 0,-1-1 0,0 0 0,0 0 0,0 0 1,0-1-1,4-3-6,-2 0 7,-1 0 0,0 0 1,0-1-1,0 1 0,-1-1 1,0 0-1,-1-1 0,3-6-7,-2 1 71,0 1 0,-1-2-1,0 1 1,-1 0 0,-1-1-1,0 1 1,-1-1 0,-1 0-1,0 1 1,-1-1 0,-2-10-71,2 21 50,0 0 1,0 0-1,-1 0 0,1 0 1,-1 0-1,0 1 0,0-1 1,0 0-1,-1 1 0,0 0 1,1 0-1,-1-1 1,0 2-1,0-1 0,-1 0 1,1 1-1,0-1 0,-1 1 1,0 0-1,1 0 0,-1 0 1,0 1-1,0-1 1,0 1-1,-4-1-50,-7-1 68,-1 0-1,1 1 1,-1 1-1,1 0 1,-1 1 0,-7 1-68,21 0-45,-1-1-13,-1 0 0,0 0-1,1 1 1,-1-1 0,1 1 0,-1 0 0,1 0-1,-1 1 59,2-2-328,1 1 0,-1 0-1,1 0 1,-1 1 0,1-1-1,-1 0 1,1 0 0,0 1-1,0-1 1,-1 1 0,1 0 328,-12 18-7100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14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8052,'0'0'1438,"0"0"-953,0 0-410,0 0-32,2 19 95,-1-6-111,2 68 144,-4-70-143,1 0-1,-2 0 1,1 0 0,-1 0 0,-1 0 0,0 0 0,-3 5-28,-7 8 42,10-19 47,0 0 0,0 1 0,1-1 1,0 0-1,0 1 0,0 0 0,0-1 0,1 1 0,0 0 0,0 0-89,2-5-9,0 0 0,-1-1 0,1 1 0,0 0 0,0-1-1,0 1 1,0-1 0,0 0 0,0 1 0,0-1 0,0 0 0,0 1-1,0-1 1,0 0 0,0 0 0,0 0 0,0 0 0,0 0-1,1 0 10,30 1 7,-28 0-13,14-1-202,2 1 274,0 0 0,0-2-1,0-1 1,12-2-66,-26 3-277,0 0-1,-1-1 1,1 0 0,-1 0 0,0-1 0,1 1 0,-1-1 0,1-1 277,-3 2-486,0-1 1,0 1 0,-1-1 0,1 1-1,-1-1 1,1 0 0,-1 0 0,0 0-1,0 0 1,0-1 0,-1 1 0,1 0-1,0-3 486,4-16-2305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14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 5795,'0'0'2097,"0"0"-1009,0 0-384,0 0-303,0 0-81,0 0-192,-64 165 48,59-104-64,2-3-32,3-2-64,0-14 0,0-3-16,0-13-496,13-10-1009,7-11-912,-13-5-2353,3-3 3521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3:15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5 9012,'0'0'747,"0"0"-304,0 0-142,-1 22 84,0 75-105,0-89-260,1 0 1,0 0-1,1 0 1,0 0-1,0 0 1,1-1-1,0 1 0,0 0 1,1-1-1,-1 1 1,5 5-21,-4-8 1,1 0 0,0 0 0,0 0 0,1-1 0,0 0 0,-1 0 0,1 0 0,1 0 0,-1-1 0,0 1 0,1-2 0,2 2-1,1 0-7,0-1 0,0 0-1,0-1 1,0 0 0,1 0 0,-1-1-1,1 0 1,-1-1 0,1 0-1,-1 0 1,5-1 7,-11 0 4,0 1 0,0-1-1,0 0 1,0 1 0,-1-1-1,1 0 1,0-1 0,0 1-1,-1-1 1,1 1 0,-1-1-1,1 0 1,-1 1 0,0-2-1,0 1 1,0 0 0,0 0-1,0 0 1,0-1 0,0 1-1,-1-1 1,1 0 0,-1 1-1,0-1 1,0 0 0,0 0-1,0 0 1,0 0 0,-1-1-4,3-11 43,-1 0 1,0 0-1,-2 0 1,0 0-1,-1-5-43,1 16 18,0-1-6,-1 0 0,0 1 0,0-1 1,0 0-1,-1 0 0,1 1 0,-1-1 0,0 1 1,-1-1-1,1 1 0,-1 0 0,0 0 1,0 0-1,0 0 0,0 0 0,-1 1 0,0 0 1,-2-3-13,-7-4 42,-1 1-1,0 0 1,0 1 0,-1 1 0,-3-1-42,17 8-632,21 0-4358,17 0 1243,-16 0 1740</inkml:trace>
  <inkml:trace contextRef="#ctx0" brushRef="#br0" timeOffset="1">542 148 8564,'0'0'630,"0"0"-361,0 22-82,2 69-27,-2-88-155,0-1 0,0 1 0,0 0 0,0 0 1,1 0-1,-1 0 0,1 0 0,0-1 0,0 1 0,0 0 1,0 0-1,1-1 0,-1 1 0,1-1 0,-1 1 0,1-1 0,0 0 1,0 0-1,0 1 0,0-1 0,2 1-5,0-1-2,0-1-1,-1 1 1,1-1-1,0 0 1,0-1-1,0 1 1,0-1-1,0 1 1,0-1-1,0 0 1,1-1 2,-1 1-6,0 0 11,-1 0 0,0 0 0,1-1 0,-1 1 0,0-1 0,1 0 0,-1 0 1,0 0-1,0-1 0,0 1 0,0-1 0,0 1 0,0-1 0,-1 0 1,1 0-1,0 0 0,-1-1-5,3-2 12,-1 0 0,0 0 0,-1 0 0,1 0 0,-1-1 0,0 1 0,0-1 0,-1 0 0,1 0-12,2-11 119,-1 1 1,0-1-1,-1 0 1,-1 0-1,0 0 1,-2-11-120,0 24 97,0 0 1,0 0-1,-1-1 0,0 1 0,0 0 1,0 0-1,0 0 0,0 0 1,-1 0-1,0 0 0,0 1 0,0-1 1,0 0-1,-1 1 0,1 0 1,-1-1-1,0 1 0,0 0 1,0 1-1,0-1 0,-1 0 0,1 1 1,-1 0-1,-3-2-97,-2-1 86,0 1 1,-1 1-1,1 0 1,-1 0-1,0 1 0,0 0 1,0 1-1,0 0 0,0 1 1,0 0-87,5 2-2001,2 11-3543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23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58 1008,'0'0'6708,"0"0"-4772,0 0-1413,3-7-403,-2 4-109,0 0 0,0 0 1,0 0-1,1 1 0,0-1 0,-1 0 0,1 1 0,0 0 0,0-1 0,0 1 0,1 0 0,-1 0 0,0 0 0,1 0 0,-1 1 0,1-1 0,0 1 0,-1-1 0,1 1 0,0 0 0,0 0 0,0 0 0,0 1 0,0-1 0,0 1 0,0-1 0,0 1 0,0 0 1,2 0-12,-1 0 7,4-1 32,1 0-1,0 1 1,0 0-1,0 1 1,-1 0-1,3 1-38,-8-2 17,0 1 0,-1 0 1,0 0-1,1 0 0,-1 0 0,0 1 0,1-1 0,-1 1 0,0-1 0,0 1 0,0 0 0,0 0 0,0 0 0,-1 0 0,1 0 0,-1 0 0,1 0 0,-1 0 0,0 1 0,0-1 0,0 1 0,1 1-17,0 3 18,1 0 1,-1-1-1,-1 1 0,1 1 1,-1-1-1,-1 0 0,1 0 0,-1 0 1,-1 0-1,1 1 0,-1-1 1,0 0-1,-1 0 0,1 0 0,-2 0 1,1 0-1,-1-1 0,0 1 0,0-1 1,0 1-1,-1-1 0,0 0 1,-1-1-1,1 1 0,-1-1 0,0 0 1,-3 2-19,6-4-4,-1-1 0,1 0-1,-1 1 1,1-1 0,0 1 0,0 0 0,0 0 0,0 0 0,1 0 0,-1 0 0,1 0 0,0 0 0,0 0 0,0 1 4,0-2-6,1 1 0,0-1 0,0 1 0,0 0 0,1-1 0,-1 1 1,0-1-1,1 1 0,0-1 0,0 0 0,-1 1 0,1-1 0,1 0 0,-1 1 1,0-1-1,0 0 0,1 0 0,0 1 6,1 1 6,0 1-1,-1-1 1,0 1 0,0 0-1,0-1 1,-1 1 0,1 0-1,-1 0 1,0 0 0,-1 0 0,1 0-1,-1 1 1,0-1 0,0 0-1,0 0 1,-1 0 0,0 0-1,0 0 1,0 0 0,-1 0-1,0 0 1,0-1 0,0 1 0,0 0-1,-1-1 1,1 0 0,-1 1-1,0-1 1,-1 0 0,-2 2-6,-8 8 80,-1-2 0,0 0 0,-1-1 0,0 0 0,0-1 0,-1-1 0,-1-1 0,1 0 0,-1-1 0,-1-1 0,-4 0-80,20-5-8,5-7-1363,36-37-1696,-17 23-1139,-8 10 823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25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36 5138,'0'0'627,"0"0"-349,0 0 37,0 0 141,0 0-75,-5 24-119,-15 79-49,17-88-155,1 0 0,0 0 0,1 1 0,1-1 0,0 1 0,1-1 0,2 8-58,-3-20 1,1 0-1,0 0 1,0 0 0,0 0 0,0-1 0,1 1 0,-1 0 0,1 0-1,0-1 1,-1 1 0,1-1 0,0 1 0,1-1 0,-1 0 0,0 0 0,1 0-1,-1 0 1,1 0 0,-1-1 0,1 1 0,0-1 0,0 0 0,0 1-1,0-1 1,0-1 0,0 1 0,0 0-1,10 2 2,1-1 1,0 0-1,-1 0 0,1-2 0,5 0-2,-16 0 15,-1 0-1,1 0 1,-1 0-1,1-1 0,0 1 1,-1-1-1,0 1 1,1-1-1,-1 0 0,1 0 1,-1 0-1,0-1 1,0 1-1,0 0 0,1-1 1,-1 0-1,-1 1 0,3-3-14,-1 1 62,-1-1-1,1 0 0,-1 0 0,0 0 0,0 0 0,0 0 1,0 0-1,-1-1 0,1 1 0,-1-3-61,3-13 321,-2-1 0,0 0 0,-2 0 0,0-13-321,-1 12 150,1 15 42,-1 0-1,0 1 0,-1-1 0,0 1 0,0-1 0,0 1 0,0 0 0,-1 0 0,0 0 1,-4-4-192,5 5 177,-1 1 0,0 0 0,0 0 0,0 0 0,0 1 1,-1-1-1,1 1 0,-1-1 0,0 1 0,0 0 0,0 1 0,-1-1 1,1 1-1,-3-1-177,5 2 130,-3-1 110,0 1-1,1 0 0,-1 0 1,0 0-1,0 1 1,1 0-1,-2-1-239,-27-7 997,9 1-737,-12 0-156,35 7-75,1 0-141,0 0 1,0 0-1,0 0 1,0 0-1,0 1 0,0-1 1,0 0-1,0 0 1,0 0-1,0 0 1,0 0-1,0 0 0,0 0 1,0 0-1,0 0 1,0 1-1,0-1 0,0 0 1,0 0-1,0 0 1,0 0-1,0 0 1,0 0-1,0 0 0,0 0 1,-1 0-1,1 0 1,0 0-1,0 0 0,0 0 1,0 1-1,0-1 1,0 0-1,0 0 1,0 0-1,0 0 0,0 0 1,0 0-1,0 0 1,-1 0-1,1 0 1,0 0-1,0 0 0,0 0 1,0 0-1,0 0 1,0 0-1,0 0 0,0 0 1,0 0-1,-1 0 112,1 8-8054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02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383 1 2625,'0'0'4490,"0"0"-2894,0 0-548,0 0 345,0 0-419,0 0-580,0 0-148,0 0-137,0 8 379,-1-5-480,1 0 0,-1 0-1,0 0 1,0 0 0,-1 1 0,1-1-1,-1-1 1,1 1 0,-1 0-1,0 0 1,-2 2-8,-30 36 24,19-25-18,-128 173 82,139-184-65,-1 0 0,0 1 0,0-1 0,-1-1 0,1 1 0,-1-1 0,0 0 0,0-1 0,-1 1 0,1-1 0,-1 0 0,1-1 0,-1 1 0,0-1 0,0-1 0,0 0 0,0 1 0,-1-2-23,4 4 4,0-1 0,1 1 0,-1 0 1,1 0-1,0 0 0,0 0 0,0 2-4,-5 6-176,-3 0-32,1 4 258,11-15-44,0 0 0,0-1-1,0 1 1,0 0 0,-1-1 0,1 1-1,0-1 1,0 0 0,1 1 0,-1-1 0,0 0-1,0 1 1,0-1 0,0 0 0,0 0 0,0 0-1,0 0 1,0 0 0,1 0-6,17 3 90,-1 0-1,0 1 1,0 1-1,0 1 1,15 8-90,86 45 641,-50-23-361,32 9 544,52 14-824,-128-47 163,-24-11-142,-1-1-45,0 0-502,0 0-2683,0 0-4040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26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80 7155,'0'0'798,"0"0"-571,0 0-67,0 0 67,0 0-43,24-13-51,74-39-64,-95 50-59,1 0-1,-1 0 1,0 1-1,1-1 1,-1 1-1,1 0 1,-1 0-1,1 0 1,-1 0-1,1 1 1,0 0-1,-1-1 0,1 1 1,3 1-10,4 0 54,-9-1-33,0 0 1,1 0-1,-1 1 0,0 0 1,1-1-1,-1 1 0,0 0 1,1 0-1,-1 0 0,0 0 1,0 0-1,0 1 0,0-1 1,0 1-1,0-1 0,-1 1 0,1 0 1,0-1-1,-1 1 0,1 0 1,-1 0-1,0 0 0,0 1 1,0-1-1,0 0 0,0 0 1,0 0-1,0 1 0,-1-1 1,1 2-22,0-1 17,0 1-1,-1 0 1,1-1 0,-1 1 0,0 0 0,0 0 0,0-1 0,-1 1 0,1 0 0,-1-1 0,0 1 0,0 0 0,0-1 0,0 1 0,-1-1 0,1 0 0,-1 1 0,0-1 0,0 0 0,-1 1-17,-4 3 68,-1 0 1,0-1-1,0 0 0,-1 0 0,-6 3-68,8-6 62,0 1-1,0 0 1,0 1 0,1-1-1,0 1 1,0 1 0,0-1 0,1 1-1,0 0 1,-3 4-62,7-8-2,-1 0 0,1 0 0,1 0 0,-1 0 0,0 1 0,0-1 0,1 0 0,0 0 0,-1 0 1,1 1-1,0-1 0,0 0 0,0 0 0,0 1 0,0-1 0,1 0 0,-1 0 0,1 1 0,-1-1 0,1 0 0,0 0 0,0 0 2,3 5-11,0-1 1,0 1-1,1-1 1,0-1-1,0 1 1,0 0 10,-1-3 0,0 1 0,0-1 0,-1 1 0,0 0 1,0 1-1,0-1 0,0 0 0,-1 1 0,1 0 1,-1-1-1,-1 1 0,2 4 0,-2-6 35,0 1 0,-1-1 0,0 1 1,0-1-1,0 1 0,0-1 0,0 1 0,-1-1 0,1 0 1,-1 1-1,0-1 0,0 0 0,0 1 0,-1-1 0,1 0 0,-1 0 1,0 0-1,0 0 0,0 0-35,-3 2 183,0-1-1,-1 1 1,1-1-1,-1-1 1,0 1 0,0-1-1,0 0 1,-7 3-183,-13 3 375,-1 0 1,0-2-1,-1-1 0,1-1 0,-1-1 1,0-1-376,27-3-31,1 0 0,-1 0 0,1 0 1,-1 0-1,1 0 0,-1 1 0,1-1 1,-1 0-1,1 0 0,-1 1 0,1-1 0,0 0 1,-1 1-1,1-1 0,-1 1 0,1-1 1,0 0-1,0 1 0,-1-1 0,1 1 0,0-1 1,0 1-1,-1-1 0,1 1 0,0-1 1,0 1-1,0-1 0,0 1 0,0-1 0,0 1 1,0-1-1,0 1 31,0 18-4081,1-15 2693,1 6-3030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35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58 135 208,'0'0'264,"0"0"-114,-6 19-97,-20 59-10,17-57 394,2-16 3150,-1-3 2388,7-1-5823,5-2-283,6-3 140,-1-1 0,0 0-1,0 0 1,0 0 0,0-1-1,-1-1 1,0 1 0,0-1 0,-1-1-1,2-1-8,14-14 47,8-4-12,-6 3-5,1 0 0,1 2-1,1 2 1,1 0 0,1 2-30,-25 15 12,24-8-44,-28 11 31,0 0-1,-1 0 1,1 0 0,0 0 0,-1 0-1,1 0 1,-1 0 0,1 0 0,0 1-1,-1-1 1,1 0 0,-1 0 0,1 1-1,0-1 1,-1 0 0,1 1 0,-1-1-1,1 1 1,-1-1 0,1 1 0,-1-1-1,0 1 1,1-1 0,-1 1 0,0-1-1,1 1 1,-1-1 0,0 1 0,1-1-1,-1 1 1,0 0 0,0-1 0,0 1-1,0 0 1,0-1 0,0 1 0,0-1-1,0 1 1,0 0 0,0-1 0,0 1 0,0 0-1,0-1 1,0 1 1,0 342-141,0-342-103,-1 1 1,1 0 0,0-1-1,0 1 1,1 0 0,-1-1-1,0 1 1,1 0 0,-1-1-1,0 1 1,1 0 0,0-1-1,-1 1 1,1-1 0,1 2 243,-1-3-208,0 1 1,-1-1-1,1 0 0,0 1 1,0-1-1,0 0 0,1 1 1,-1-1-1,0 0 1,0 0-1,0 0 0,0 0 1,0 0-1,0 0 0,0 0 1,0 0-1,0-1 1,0 1-1,0 0 0,0-1 1,0 1-1,0 0 0,0-1 208,2 0-170,0 0-1,0-1 0,-1 1 0,1-1 1,0 1-1,-1-1 0,1 0 0,-1 0 1,1 0 170,12-22-542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35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14 800,'0'0'5288,"0"0"-3151,0 0-963,0 0-222,0 0-149,0 0-376,-14 23-259,-8 15-96,-11 26-72,30-57 9,0 1-1,1 0 0,0 0 0,0 1 0,0-1 0,1 0 0,0 1 0,1-1 0,0 1 0,0-1 0,1 3-8,1 15 5,-1 71 57,1-12 12,-6 27-74,-3-100-434,7-11 419,0-1-1,0 0 1,0 0 0,-1 0 0,1 0-1,0 0 1,0 1 0,0-1 0,-1 0-1,1 0 1,0 0 0,0 0 0,0 0-1,-1 0 1,1 0 0,0 0 0,0 0-1,-1 0 1,1 0 0,0 0 0,0 0-1,-1 0 1,1 0 0,0 0 0,0 0-1,0 0 1,-1 0 0,1 0 0,0 0-1,0 0 1,-1 0 0,1 0 0,0 0-1,0-1 1,0 1 0,0 0 0,-1 0-1,1 0 1,0 0 0,0-1 0,0 1-1,0 0 1,-1 0 0,1 0 0,0-1-1,0 1 1,0 0 0,0 0 0,0 0-1,0-1 1,0 1 0,0 0 0,0 0-1,0-1 1,0 1 15,-2-10-105,1 0 0,0 1 0,0-1 0,1 0 0,1-9 105,0-8-8,0 16 5,0 1 0,1-1 1,0 0-1,0 1 0,1-1 0,1 1 1,0 0-1,0 0 0,1 0 1,1 1-1,-1 0 0,2-2 3,18-23-17,1 1 0,17-15 17,-27 29 0,24-21-16,-29 31 13,0-2 0,-1 1 0,0-1-1,-1-1 1,0 0 0,5-9 3,-13 16-6,1 0 0,-1-1 1,0 1-1,-1 0 0,1-1 0,-1 1 0,0-1 0,-1 1 0,1 0 0,-1-1 0,0 1 0,0 0 1,0-1-1,-1 1 6,1 4-1759,1 1-2320,0 0 1449,0 0 1037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4:36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165 137 2417,'0'0'4842,"-16"21"-3420,-56 71-755,63-80-509,0 1 0,1 0 0,0 0 0,1 0 0,1 1 0,0 0 0,1 1 0,1-1 0,0 1 0,0 0 0,2 0 0,0 0 0,1 0 0,0 0 0,1 1 0,1-1 0,0 0 0,2 4-158,-3-16 1,1 0-1,0 0 0,0-1 1,0 1-1,0 0 0,0-1 1,0 1-1,1-1 0,-1 1 1,1-1-1,0 0 0,-1 1 1,1-1-1,0 0 1,0 0-1,1-1 0,-1 1 1,0 0-1,1-1 0,-1 1 1,1-1-1,-1 0 0,1 0 1,0 0-1,-1 0 0,1 0 1,0 0-1,4 0-3,-1 0 1,0 0 0,1-1-1,-1 1 1,1-1 0,-1-1-1,1 1 1,-1-1 0,0-1-1,1 1 1,-1-1 0,0 0 2,2-1 23,0-1 1,0-1 0,-1 1 0,1-1 0,-1 0 0,0-1 0,0 0 0,-1 0 0,0 0 0,0-1-1,0 0-23,9-12 118,-1-1 0,-1 0 0,6-13-118,-8 8 124,-1 0-1,0 0 1,-2-1 0,-1 0 0,-1 0 0,-2-1-1,0 1 1,-2-1 0,0 0 0,-3-11-124,2 33 43,-1 0 0,0 0 0,-1 1 0,1-1 0,-1 0 1,0 0-1,0 1 0,0-1 0,-1 0 0,1 1 0,-1-1 0,0 1 1,-1 0-1,1 0 0,-1-1 0,0 2 0,0-1 0,0 0 0,0 1 1,-1-1-1,1 1 0,-1 0 0,0 0 0,0 0 0,0 1 0,0-1 1,-1 1-1,1 0 0,-1 1 0,1-1 0,-1 1 0,1-1 0,-1 1 1,0 1-1,0-1-43,3 1-137,-13-1 230,9 6-3080,5 8-3229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53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2364 0 8996,'0'0'1822,"0"0"-768,0 0-48,0 0 336,0 0-299,0 0-291,0 0-247,-27 4-249,-88 17-118,107-18-118,-1-1-1,1 1 0,0 0 0,0 1 0,0 0 0,0 0 1,1 1-1,-1-1 0,1 2 0,-6 5-19,-8 6 62,-89 63 98,-146 109 382,-8 24-542,51-40 139,-10-7-139,194-145 2,-59 49 24,3 5 0,-4 10-26,1-1 9,-177 169-57,189-173 74,-55 78-26,50-58 6,58-73-4,2 2 0,1 0 0,-2 7-2,18-28 9,0 1 0,1-1 0,0 1 1,1 0-1,-1 0 0,2 0 0,0 0 1,-1 3-10,1 78 16,1-57 38,0-20-51,0 0 0,0 0 0,2 0 0,-1 0 0,2 0 0,-1-1 0,2 1 0,2 5-3,12 21 28,2-1 0,1-1 0,6 5-28,-3-5 164,-2 1 0,-2 0 0,0 4-164,37 81 311,-27-59-72,12 36-239,-18-40 48,3-1 0,2-2 0,5 4-48,26 31 52,-40-64-32,-2 0-1,0 2 1,-2 0-1,4 13-19,-4-2 31,58 139 112,-53-136-109,1-1-1,3-1 1,2-1-34,22 30 46,3-3 1,3-1-1,41 36-46,-72-80 19,234 214 103,-175-164 26,-3 4 0,55 68-148,22 31 270,98 119 37,-157-175-237,29 39 52,-42-52-47,4-3 1,5-4 0,70 54-76,-84-83 66,4-4 0,2-3 0,4-4 0,8-1-66,-82-50-1,151 92 64,-136-80-42,-1 1-1,-1 2 0,-2 1 1,6 7-21,37 39 34,-26-27 6,32 41-40,-31-30 18,2-3-1,12 8-17,4-3-7,-27-25-10,-1 1 1,5 9 16,-13-12 0,0-1-1,2-1 0,1-2 1,1-1-1,7 2 1,71 56 50,-68-50-55,2-2 0,34 19 5,-28-19 7,-1 2-1,-1 2 1,-3 2-1,-1 1 0,6 11-6,10 4-14,3-2-1,35 21 15,106 57-11,-157-82-23,-46-47-49,0 0 0,0 0 0,0 0 1,0-1-1,0 1 0,0 0 0,0 0 1,0 0-1,0 0 0,0 0 0,0 0 1,0 0-1,0 0 0,0 0 0,0 0 0,0 0 1,0-1-1,0 1 0,0 0 0,0 0 1,1 0-1,-1 0 0,0 0 0,0 0 1,0 0-1,0 0 0,0 0 0,0 0 1,0 0-1,0 0 0,0 0 0,0 0 0,0 0 1,1 0-1,-1 0 0,0 0 0,0 0 1,0 0-1,0 0 0,0 0 0,0 0 1,0 0-1,0 0 0,0 0 0,0 0 1,1 0-1,-1 0 0,0 0 0,0 0 0,0 0 1,0 0 82,-6-9-5618,-14-8-3275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57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3378,'0'0'0,"0"0"-2466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5:57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1705 5138,'0'0'694,"0"0"-414,0 0 238,15 5 303,-6-2-649,-3 0-79,0-1 1,-1 0-1,1-1 1,0 1-1,0-1 1,0 0-1,0-1 1,0 1-1,0-1 1,0-1-1,0 1 1,0-1-1,0 0 1,0 0-1,0-1 1,0 1-1,2-2-93,92-40 1056,227-95 2472,40 3-3528,-83 34 746,-213 71-365,-1-4-1,59-38-380,168-104 516,-225 139-440,1 3 0,1 4 0,25-5-76,13 2 49,-42 13 10,0-2-1,-1-4 0,36-20-58,337-166 1169,-165 79-613,-134 62-104,-94 45-306,-1-3 0,5-6-146,-7 4 113,1 3 0,12-4-113,15-7 78,-46 23-17,2 1 0,0 1 0,28-9-61,-92 42-1689,-14 9-7141,17-15 1066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26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1 349 15159,'0'0'451,"0"0"-310,0 0-298,24 6 31,89 18 105,-103-22 21,0-1 0,1-1-1,-1 0 1,0 0 0,0-1 0,1 0 0,-1-1-1,0 0 1,0 0 0,0-1 0,0-1-1,-1 0 1,1 0 0,-1 0 0,8-7 0,2-2 0,-1-1 0,-1-1 0,0 0 0,-1-1 0,0-1 0,-1-2 0,-5 9-3,-2-1-1,1 0 1,-1 0-1,-1 0 1,0-1-1,-1 0 1,0 0-1,-1-1 0,0 0 1,-1 0-1,0 0 1,-1 0-1,-1-1 1,0 1-1,-1-2 4,-1 14 7,0-1-1,0 1 1,0 0 0,0 0-1,0-1 1,-1 1-1,1 0 1,-1 0 0,1-1-1,-1 1 1,1 0 0,-1 0-1,0 0 1,0 0 0,1 0-1,-1 0 1,0 0-1,0 0 1,0 0 0,0 0-1,0 1 1,0-1 0,0 0-1,-1 0-6,-1-1 32,-1 1-1,0-1 1,0 1-1,0 0 1,1 0-1,-1 0 1,-1 1-1,-2-1-31,-8 0 136,0 1 0,0 1 0,0 0 0,-6 2-136,10 0 46,-1 0 1,1 1-1,0 1 0,0-1 0,1 2 0,-1-1 1,1 2-1,0-1 0,1 1 0,0 1 0,0-1 1,0 2-1,1-1 0,0 1 0,1 0 0,0 1 1,0 0-1,1 0 0,1 0 0,-1 1 1,2 0-1,-1 0 0,2 0 0,-1 0 0,0 8-46,1 1 2,2-1 0,0 0-1,1 0 1,0 1-1,2-1 1,0 0-1,2 0 1,0 0 0,1 0-1,0-1 1,2 0-1,7 15-1,-9-23-32,0-1 0,1 1 0,0-1 0,1-1 0,0 1-1,0-1 1,1 0 0,-1-1 0,2 1 0,-1-2 0,1 1 0,0-1-1,1-1 1,-1 1 0,1-2 0,0 1 0,0-1 0,1-1 0,-1 0-1,1 0 1,0-1 0,0-1 0,3 1 32,-7-2-321,0 1 0,0-1 0,0 0 0,1-1 0,-1 1-1,0-1 1,0-1 0,0 1 0,-1-1 0,1-1 0,0 1 0,-1-1 0,1 0 0,-1-1 0,0 1 0,0-1 0,5-5 321,-7 6-651,-1-1 0,0 0 0,0 0 0,-1 0 0,1 0 0,-1 0 0,0 0 0,2-5 651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27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43 10053,'0'0'2913,"0"0"-1745,0 0-1168,0 0 145,0 0 47,0 0 16,154 143-80,-92-87-32,0-2-96,-2-2 0,-8-17-688,-42-30-3811,-10-3-3152</inkml:trace>
  <inkml:trace contextRef="#ctx0" brushRef="#br0" timeOffset="1">137 339 11189,'0'0'3202,"0"0"-1602,-137-50-383,137 41-689,0-6-528,48-12-64,26-18 64,31-9 48,22-6-48,2 2-2945,-82 38-6756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27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11061,'0'0'523,"3"26"-347,9 292 1273,-11-261-1285,-3 0 0,-3-1 0,-2 1 0,-7 24-164,4-37 49,6-22-33,-1 1 0,-1-1 0,-1-1-1,-1 1 1,-1-1 0,-9 16-16,18-37 1,0 0 0,0 1 0,0-1 0,-1 1 1,1-1-1,0 0 0,0 1 0,-1-1 0,1 1 0,0-1 0,0 0 0,-1 1 0,1-1 0,0 0 0,-1 0 0,1 1 1,-1-1-1,1 0 0,0 0 0,-1 1 0,1-1 0,-1 0 0,1 0 0,0 0 0,-1 0 0,1 0 0,-1 0 0,1 0 1,-1 0-1,1 0 0,-1 0 0,1 0 0,-1 0 0,1 0 0,0 0 0,-1 0 0,1 0 0,-1 0 0,1 0 0,-1-1 1,1 1-1,0 0 0,-1 0 0,1-1 0,-1 1 0,1 0 0,0 0 0,-1-1 0,1 1 0,0 0 0,0-1 0,-1 1 1,1-1-1,0 1 0,0 0 0,-1-1 0,1 1 0,0-1 0,0 1-1,-3-20 1,1 0 0,1 0 0,2-17-1,-1 8 10,-1-27-5,3-1-1,3 1 0,2 0 1,2 1-1,9-26-4,-9 49-19,1 1 0,2 0 0,1 0 0,1 1 0,2 1 0,7-9 19,-16 28-8,0 0-1,1 1 0,0 0 1,0 0-1,1 1 0,0 0 1,1 0-1,0 1 0,0 1 1,0 0-1,1 0 0,0 1 1,0 0-1,1 0 0,-1 2 1,1-1-1,0 2 0,9-2 9,13 1 82,1 2 0,7 1-82,-11 0 74,-29 0-69,1 0 1,-1 0 0,1 0-1,-1 0 1,1 1-1,-1-1 1,1 1 0,-1-1-1,1 1 1,-1 0-1,0 0 1,0 0 0,1 0-1,-1 0 1,0 1-1,0-1 1,0 1-1,0-1 1,0 1 0,0 0-1,0 0-5,-1 1 20,1 0-1,0 0 0,-1 1 0,0-1 0,0 1 1,0-1-1,0 1 0,-1-1 0,1 1 1,-1-1-1,0 1 0,0-1 0,0 1 1,-1 3-20,0-1 27,0-1 1,-1 1 0,0 0 0,0-1 0,-1 1 0,1-1-1,-1 0 1,0 0 0,-1 0 0,1 0 0,-1 0-1,0-1 1,0 1 0,-1-1 0,1 0 0,-1-1 0,-4 4-28,-13 8 71,0-1 1,0-1 0,-12 4-72,1-3-195,32-13-1947,1-2-3143,0-3-515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09:49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58 285 6387,'0'0'4007,"0"0"-3345,0 0-750,0 0-46,35-4-370,112-15-1102,-142 18 1479,0 0 1,0 0-1,0 0 1,0-1-1,-1 0 0,1 0 1,0 0-1,-1 0 1,0-1-1,0 0 0,1 1 1,-1-2-1,-1 1 0,1 0 1,1-2 126,-2 1-145,-1-1 0,1 1 0,-1-1-1,0 1 1,0-1 0,-1 0 0,1 1 0,-1-1 0,1-5 145,-2 7-74,3-10 75,-1-1 0,0 0 0,-1 1 0,-1-1 0,0 0 0,-1 0 0,0 0 0,-3-9-1,3 21 90,0 0-1,-1-1 1,1 1-1,-1 0 1,1 0 0,-1 0-1,0 0 1,1 0-1,-1 0 1,0 1 0,0-1-1,-1 1 1,1-1-1,0 1 1,0 0-1,-1 0 1,1 0 0,-1 0-1,1 0 1,-1 0-1,1 1 1,-1-1-1,1 1 1,-1 0 0,-1-1-90,-8 0 503,-1 1 0,0 0 0,1 1 1,-10 1-504,13 0 47,0 1-1,1-1 1,0 2 0,-1-1 0,1 1 0,1 0-1,-1 1 1,1-1 0,-1 2 0,1-1-1,1 1 1,-1 0 0,1 0 0,0 1 0,0 0-1,1 0 1,0 0 0,-1 3-47,-4 6 26,1 0 0,1 0 0,0 0 0,1 1 1,1 0-1,1 1 0,0-1 0,-1 14-26,3-10 71,0 0-1,2 0 1,0 0-1,2 0 1,2 13-71,-3-26 41,2-1 1,-1 0-1,1 0 0,0 0 0,1 0 0,0 0 1,0-1-1,0 1 0,1-1 0,-1 0 0,2 0 1,-1 0-1,1 0 0,0-1 0,0 0 1,0 0-1,5 3-41,1 0-75,1-1 1,-1 0 0,1-1-1,1 0 1,-1-1 0,1-1-1,0 0 1,0 0 0,1-1-1,-1-1 1,1 0 0,-1-1-1,1-1 1,-1 0 0,9-1 74,26-5-3317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02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1175 0 7219,'0'0'2495,"0"0"-1295,0 0-218,0 0 301,0 0-589,0 0-499,0 9-107,-4 13-80,-1-1 0,-1 1 0,-1-1 0,0 0 0,-2 0 0,0-1 0,-4 5-8,-5 12 0,-485 957 83,331-717-94,-1 2 54,101-140-924,39-72-1379,-3-1 1,-43 59 2259,57-99-1425,16-21-1139,5-5-1862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29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2721,'0'0'1452,"0"0"-268,0 0-245,0 0 46,0 0 84,4-11 68,12-31 37,-11 32-126,-5 10-282,0 0-8,1 32 3399,0 15-4406,2-43 213,-1-11-189,-2-36-2909,0 13-6685,0 27 6436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30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 18 9428,'0'0'2545,"0"0"-816,0 0-688,-23-1-366,-74 0-70,90 1-546,1 1-1,0 0 0,0 0 1,0 1-1,0 0 0,0 0 1,0 0-1,1 1 0,-1 0 0,1 0 1,-1 0-1,1 1 0,0-1 1,1 1-1,-1 1 0,0-1 1,1 0-1,0 1 0,0 0 1,1 0-1,-2 3-58,0-1 7,1-1 0,0 1 1,1 0-1,-1 0 0,1 1 1,1-1-1,-1 1 0,1-1 1,1 1-1,-1 0 0,1 0 0,1-1 1,-1 1-1,2 0 0,0 7-7,-1-13-2,0 0-1,1 0 0,-1 0 0,1 0 1,-1 0-1,1 0 0,0 0 1,0 0-1,0-1 0,0 1 0,0 0 1,0 0-1,1-1 0,-1 1 1,1-1-1,-1 1 0,1-1 0,-1 0 1,1 0-1,0 1 0,-1-1 1,1 0-1,0 0 0,0-1 0,0 1 1,0 0-1,0-1 0,0 1 1,0-1-1,1 1 3,9 1-29,1 0 1,0-1-1,0-1 0,8 0 29,-13 0-14,2-1-30,-1 0 1,0 0-1,0-1 1,0 0-1,0-1 1,0 0-1,0 0 1,-1-1-1,1 0 1,-1 0-1,0-1 1,0 0-1,-1-1 1,1 0 0,3-5 43,15-13-299,-2-2 1,-2 0-1,12-19 299,-25 32-25,-8 11 24,0 0 0,0 0 0,1-1 0,-1 1 0,1 0 0,-1 0 0,1 0 0,0 1-1,2-3 2,-3 4 35,-1 0 45,0 0 46,0 0 34,0 16 45,1-8-184,1 0 1,-1 1-1,1-1 1,1 0-1,1 4-21,-3-10-4,0 0-1,0 0 0,0 0 1,0 0-1,0 0 1,0 0-1,0-1 0,1 1 1,-1-1-1,1 1 0,-1-1 1,1 1-1,0-1 1,-1 0-1,1 1 0,0-1 1,0 0-1,0 0 1,0-1-1,0 1 0,0 0 1,0-1-1,0 1 1,0-1-1,1 1 5,0-1-26,0 0 0,0 0 0,0 0 1,0-1-1,1 1 0,-1-1 0,0 0 0,0 0 0,0 0 0,0 0 0,0 0 0,-1-1 0,1 1 1,0-1-1,0 1 0,-1-1 0,1 0 0,1-2 26,3-4-32,-1 0-1,1 0 1,-1-1-1,-1 1 1,1-3 32,-1 2 7,0 0 1,1 1 0,1-1 0,-1 1-1,6-5-7,-11 14 8,0-1-1,-1 1 0,1 0 0,0-1 1,-1 1-1,1 0 0,-1 0 0,1 0 0,-1-1 1,1 1-1,-1 0 0,0 0 0,1 0 0,-1 0 1,0 0-1,0 0 0,0 0 0,0 0 1,0 0-1,0 0 0,0 0 0,0 0-7,6 40 116,-4-30-92,3 39-18,-5-50-41,3-2-3,-1 0 0,0-1 1,1 1-1,-1-1 0,0 1 0,0-1 0,-1 0 1,1 0-1,-1 0 0,1 0 0,-1 0 0,0 0 1,0-1 37,4-6-8,1-5 20,14-27 39,-19 39-54,1 0 1,0 1 0,-1-1 0,1 1 0,0-1 0,0 1 0,1 0 0,-1 0 0,0 0 0,1 0-1,-1 0 1,3 0 2,-5 1-3,1 1-1,-1 0 0,1 0 0,-1 0 0,1-1 1,-1 1-1,1 0 0,0 0 0,-1 0 1,1 0-1,-1 0 0,1 0 0,-1 0 0,1 0 1,0 0-1,-1 0 0,1 0 0,-1 0 1,1 1-1,-1-1 0,1 0 0,0 0 0,-1 1 1,1-1-1,-1 0 0,0 1 0,1-1 1,-1 0 3,9 17 56,-4 29 164,-5-41-209,-1 35 74,0-28-68,1-1 1,0 1 0,0-1 0,1 0-1,1 1-17,-1-12-7,-1 1-1,1-1 1,0 0-1,0 1 1,-1-1-1,1 1 1,0-1-1,0 0 1,0 0 0,0 0-1,-1 0 1,1 1-1,0-1 1,0 0-1,0 0 1,0-1-1,0 1 1,0 0-1,-1 0 1,1 0-1,0 0 1,0-1-1,0 1 1,0 0-1,-1-1 1,1 1 0,0-1-1,0 1 1,-1-1-1,1 1 8,9-11 7,0 0 1,-1 0-1,7-11-7,-10 12 8,1 1 1,0-1-1,1 1 0,0 1 1,1-1-1,0 1 0,5-3-8,-13 10-2,0 0 0,0 0 1,0 0-1,0 1 0,1-1 0,-1 0 0,0 0 0,1 1 0,-1-1 1,0 1-1,1-1 0,-1 1 0,1 0 0,-1-1 0,1 1 0,-1 0 0,1 0 1,-1 0-1,0 0 0,1 0 0,-1 0 0,1 1 0,-1-1 0,1 0 1,-1 1-1,0-1 0,1 1 0,-1 0 0,0-1 0,1 1 0,-1 0 1,0 0-1,0 0 0,0 0 0,0 0 0,0 0 0,0 0 0,0 0 0,0 0 1,0 0-1,0 1 0,0 0 2,3 6 31,-1 0 0,0 1 0,0-1 0,-1 1 0,0 0 0,0 5-31,0-4 23,2 14-207,-1-5 278,1-1 1,0 1-1,1-1 0,3 3-94,-7-17-279,1 1 0,0-1-1,0 0 1,0-1 0,0 1 0,1 0-1,0-1 1,0 1 0,0-1 0,0 0-1,0 0 1,0 0 0,1 0 0,0-1-1,-1 1 1,1-1 0,0 0 0,0 0-1,0 0 1,1-1 279,6 2-1397,1-1 1,-1 0-1,1-1 1,-1 0-1,8-1 1397,-6 0-593,-1-1-1,0 0 0,1-1 1,-1-1-1,6-2 594,-2-1-187,0-1-1,16-9 188,-30 15-4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30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169 598 2209,'0'0'1147,"10"-22"267,30-69 243,-38 87-1358,0 0 1,-1 0-1,1 0 0,-1 0 1,0 0-1,0 0 1,-1 0-1,1 0 0,-1-1 1,0 1-1,0 0 1,0 0-1,-1-4-299,0 4 563,1 2-402,-1 1 1,0-1-1,0 1 0,0 0 0,0-1 0,0 1 0,0 0 0,0-1 0,0 1 1,0 0-1,-1 0 0,1 0 0,0 0 0,-1 0 0,1 0 0,-1 0 0,1 1 1,-1-1-1,1 0 0,-1 1 0,0-1 0,1 1 0,-1 0 0,0-1 0,1 1 1,-1 0-1,0 0 0,1 0 0,-2 1-161,-7-2 434,0 1 0,0 1 0,0-1 0,-6 3-434,11-2 43,0 0 0,0 1 1,0-1-1,0 1 1,0 1-1,0-1 1,0 1-1,1-1 1,-1 1-1,1 1 1,0-1-1,0 1 1,-3 3-44,1-1 25,0 1 0,1 1 0,0-1 1,1 1-1,-1 0 0,1 0 1,1 0-1,-1 2-25,-1 6 5,1-1 0,0 1 0,1 0-1,1 0 1,0 0 0,1 1 0,1-1 0,1 0 0,0 3-5,0-14-67,0 0 1,1 0 0,-1-1-1,1 1 1,0-1-1,0 1 1,1-1 0,-1 0-1,1 0 1,0 0 0,0 0-1,0 0 1,1-1 0,-1 1-1,1-1 1,0 0 0,0 0-1,0 0 1,0-1-1,0 1 1,1-1 0,-1 0-1,1 0 1,-1-1 0,1 1-1,0-1 1,0 0 0,-1 0-1,1-1 1,0 0 0,0 1-1,0-2 1,0 1-1,0 0 1,0-1 0,0 0-1,-1 0 1,1-1 0,0 1-1,-1-1 1,1 0 0,-1 0-1,1-1 1,-1 1 0,0-1-1,0 0 1,0 0 66,6-7-273,-1 0 0,0 0 0,0-1 0,-1 0 0,-1 0 0,0-1 0,0 0 0,-1-1 0,-1 1 0,0-1 0,1-7 273,10-33-161,-4 0 0,1-14 161,-12 64 1,19-122 582,0-42-583,-15 43 5155,-10 231-4419,-13 76-736,4-63 65,4 24-65,9-99-120,-1 54-389,3-88-217,-1 1 1,2-1-1,0 0 0,0-1 0,1 1 0,4 10 726,-7-20-187,0-1 0,0 1 0,0-1 0,0 0 0,0 1 0,0-1-1,1 1 1,-1-1 0,0 1 0,0-1 0,1 0 0,-1 1 0,0-1 0,0 0 0,1 1 0,-1-1 0,0 0 0,1 1-1,-1-1 1,1 0 0,-1 0 0,0 1 0,1-1 0,-1 0 0,1 0 0,-1 0 0,0 1 0,1-1 0,-1 0-1,1 0 1,-1 0 0,1 0 187,-1 0 0,8 0-6811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31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13686,'0'0'1457,"0"0"-1089,0 0-272,0 0 80,0 0-16,0 0-160,5 119-176,-5-94-3650,0-7-3345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32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5090,'0'0'7604,"0"0"-6676,0 0-720,0 0-64,0 0-144,0 0-144,0 103-5586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46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0 11237,'0'0'2209,"0"0"-960,-28 10-745,10-4-444,8-3-36,0 0-1,0 1 1,0-1-1,0 2 1,0 0-1,1 0 1,0 0-1,0 1 1,1 1-1,-1-1 1,1 1-1,1 1 1,-1 0-1,1 0 0,1 0 1,-1 1-1,2-1 1,-3 6-24,-9 22 84,2 2 0,1 0 0,2 0 0,2 1 0,2 0 0,1 1 0,2 0 0,2 0 0,1 0 0,3 16-84,-1-50 7,1-1-1,-1 1 0,1 0 0,0-1 1,1 1-1,-1-1 0,1 0 1,0 1-1,1-1 0,-1 0 1,1 0-1,0 0 0,0-1 1,0 1-1,1-1 0,0 0 1,4 4-8,-2-3 0,0-1 0,0 0 0,1 0 0,-1 0 0,1-1 0,0 0 0,0 0 0,0-1 0,1 1 0,-1-2 0,1 1 0,-1-1 0,3 0 1,4 0-8,1 0 1,-1-1 0,1-1 0,-1 0 0,0-1 0,0-1-1,0 0 1,0 0 0,0-2 0,0 0 7,-8 3 3,0 0 0,-1-1 0,1 0 0,-1 0 0,1-1 0,-1 0 0,0 1 0,-1-2 0,1 1 0,-1 0 0,1-1 0,-1 0 0,0 0 0,-1 0 0,0-1 0,1 1 0,-2-1 0,1 1 0,-1-1 0,0 0 0,0 0 0,0 0 0,0-6-3,-1 9 9,-1 0 0,1 1 1,-1-1-1,0 0 0,0 0 0,0 0 0,0 1 1,-1-1-1,1 0 0,-1 0 0,0 0 0,1 1 1,-1-1-1,0 0 0,-1 1 0,1-1 1,0 1-1,-1 0 0,1-1 0,-1 1 0,0 0 1,0 0-1,0 0 0,0 0 0,0 0 0,0 0 1,-1 1-1,1-1 0,0 1 0,-1-1 0,0 1 1,1 0-1,-1 0 0,1 0 0,-4 0-9,-5-1 1,-1 0 0,0 0-1,1 2 1,-1-1 0,0 2 0,0-1-1,1 2 1,-3 0-1,8-1-57,0 1 0,-1 0-1,1 0 1,0 0 0,0 1-1,0 0 1,0 0 0,1 0 0,-1 1-1,1 0 1,0 0 0,0 1-1,0-1 1,1 1 0,-1 0 0,1 0-1,0 1 58,1-2-432,0 1 0,0-1 0,0 1 0,1 0-1,0 0 1,-1 3 432,-8 29-5867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47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5362,'0'0'5227,"0"0"-3941,0 0-1158,0 0 213,4 25-61,3 5-215,-1-3-7,-1 0 0,-2 0 0,0 0 0,-2 10-58,0 135 205,-1-172-214,0 1-1,0-1 1,1 0-1,-1 1 1,0-1-1,0 0 1,1 1-1,-1-1 1,0 0-1,1 0 1,-1 1-1,0-1 1,1 0-1,-1 0 1,0 0-1,1 1 1,-1-1-1,0 0 1,1 0-1,-1 0 1,1 0-1,-1 0 1,0 0-1,1 0 1,-1 0-1,1 0 1,-1 0-1,0 0 1,1 0-1,-1 0 1,1 0-1,-1 0 1,0 0-1,1 0 1,-1-1 0,1 1-1,-1 0 1,0 0-1,1 0 1,-1-1-1,0 1 1,1 0-1,-1 0 1,0-1-1,0 1 10,5-6-28,-1 0 0,0 0 0,0 0-1,-1 0 1,0-1 0,0 0 0,0 1 0,-1-1-1,0 0 1,0 0 0,-1-1 28,4-9 65,3-13 34,-2 0 1,0-8-100,-3 17 114,0 0 0,2 0-1,0 1 1,1 0 0,8-16-114,-13 34 15,0 0 0,0-1 1,0 1-1,0 0 0,1 0 0,-1 0 0,1 0 1,-1 0-1,1 0 0,0 0 0,0 0 1,0 1-1,0-1 0,0 1 0,0-1 0,0 1 1,1 0-1,-1 0 0,0 0 0,1 0 0,-1 0 1,1 1-1,-1-1 0,1 1 0,-1-1 0,1 1 1,-1 0-1,1 0 0,0 0 0,-1 1-15,0-1 15,0 1 1,0 0-1,0 0 0,0 0 0,0 0 0,-1 0 0,1 0 0,0 0 1,-1 1-1,1-1 0,-1 1 0,1-1 0,-1 1 0,0 0 0,0-1 1,0 1-1,0 0 0,0 0 0,0 0 0,0 0 0,0 0 0,-1 0 1,1 0-16,18 57 239,-17-50-189,7 25 11,-6-19-49,0-1 1,1 0-1,1 0 0,1 0 1,1 3-13,3-10-490,-10-7 454,1 0-1,0 0 1,0 0 0,-1 1 0,1-1 0,0 0 0,-1 1 0,1-1 0,-1 1 0,1-1 0,-1 1 0,1-1 0,0 1 0,-1-1 0,0 1 0,1 0-1,-1-1 1,1 1 36,21 31-4338,-17-27 1236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47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1 2849,'0'0'5696,"0"0"-3388,0 0-1273,0 0-173,-21 0-155,-6 0-375,0 1 0,-8 2-332,32-2 25,0 0 0,0-1 0,0 1 1,1 0-1,-1 0 0,0 1 0,0-1 0,1 0 0,-1 1 0,1 0 0,-1 0 0,1-1 0,0 1 1,-1 1-1,1-1 0,0 0 0,0 1 0,1-1 0,-1 1 0,0-1 0,1 1 0,0 0 0,-1-1 1,1 1-1,0 0 0,0 1-25,-1 3 27,-2 5-10,0 0-1,1 0 0,0 1 0,1 0 1,0-1-1,1 1 0,1 0 0,0-1 1,1 1-1,0 0 0,2 4-16,-3-15-1,1 1 0,0 0 0,1-1-1,-1 1 1,0-1 0,1 1 0,-1-1-1,1 0 1,0 0 0,0 1 0,0-1-1,0 0 1,0-1 0,0 1 0,0 0 0,1-1-1,-1 1 1,1-1 0,-1 1 0,1-1-1,-1 0 1,1 0 0,0-1 0,0 1 0,-1 0-1,1-1 1,1 0 1,12 2-30,-1 0-1,1-2 0,0 0 1,8-2 30,-12 2-24,-4-1 24,0 0-1,0 0 0,0-1 0,-1 0 0,1 0 0,0-1 0,-1 0 0,0 0 0,1 0 1,-1-1-1,-1-1 0,1 1 0,1-2 1,-4 2 9,0 1 1,0-1-1,0 0 1,0 0-1,-1 0 1,0-1-1,0 1 1,0-1-1,0 0 0,-1 1 1,0-1-1,0-1 1,0 1-1,0 0 1,-1 0-1,0-1 1,0 1-1,-1 0 1,1-5-10,-1 8 5,0-1 1,0 1-1,-1 0 0,1-1 1,-1 1-1,1-1 1,-1 1-1,0 0 1,0 0-1,0-1 1,0 1-1,0 0 1,0 0-1,0 0 1,-1 0-1,1 0 1,-1 1-1,0-1 1,0 0-1,1 1 1,-1-1-1,-2 0-5,-4-3 12,0 1 0,0 0 0,-1 1-1,1 0 1,-6-1-12,-20-8-57,30 9 463,2 2-1700,1 0-4226,4 1 2198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48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224 540 7475,'0'0'1708,"0"0"-481,0 0-395,0 0-18,0 0 165,-22-5 64,-71-16-296,90 20-728,0 0 0,0 0 0,-1 1 0,1 0-1,0 0 1,0 0 0,-1 0 0,1 0-1,0 0 1,-1 1 0,1 0 0,0-1 0,0 1-1,0 1 1,0-1 0,0 0 0,0 1 0,0-1-1,0 1 1,0 0 0,1 0 0,-1 0-1,1 0 1,-1 1 0,1-1 0,0 1 0,0-1-1,0 1 1,0 0 0,0 0 0,1 0-1,-2 2-18,0 4 17,0 1-1,0 0 0,0 0 0,1 0 1,1 0-1,0 0 0,0 0 0,1 6-16,0-14-1,0 0 0,1 0-1,-1 0 1,1 0 0,-1 0-1,1 0 1,0 0 0,0 0-1,-1 0 1,2 0-1,-1-1 1,0 1 0,0 0-1,0-1 1,1 1 0,-1 0-1,1-1 1,-1 0 0,1 1-1,0-1 1,-1 0 0,1 0-1,0 0 1,0 0-1,0 0 1,0 0 0,0-1-1,0 1 1,0-1 0,0 1-1,0-1 1,0 0 0,0 0-1,1 0 2,3 1-36,1 0 0,-1-1 0,1 0 0,0-1 0,-1 0 0,1 0 0,-1 0 0,1 0 0,-1-1 0,0 0 0,1-1 36,2-2-191,-1 0 1,0 0 0,-1-1-1,1 0 1,-1 0 0,0-1-1,-1 0 1,0 0-1,0-1 1,1-1 190,8-13-745,-1-1 1,-1 0-1,1-6 745,-1-2-429,-1 0 1,-1-1 0,-2 0-1,-1-1 1,-2 0 0,1-19 428,-2-14 407,-2 0 0,-6-55-407,3 120 106,0 0 1,0 0-1,0 0 0,-1 0 0,1 0 1,0 0-1,0 0 0,-1 0 0,1 0 1,-1 0-1,1 0 0,-1 0 0,1 0 1,-1 0-1,1 1 0,-1-1 0,0 0 1,0 0-1,1 1 0,-1-1 0,0 0 1,0 1-1,0-1 0,0 1 0,0-1 1,0 0-107,0 1 78,0 0 0,1 0 0,-1 0 0,0 0-1,0 0 1,0 0 0,0 1 0,0-1 0,1 0 0,-1 0 0,0 1 0,0-1 0,0 0 0,1 1 0,-1-1 0,0 1 0,0-1 0,1 1 0,-1-1 0,0 1 0,1-1 0,-1 1 0,1 0 0,-1-1 0,1 1 0,-1 0 0,1 0 0,-1-1 0,1 1 0,0 0-1,-1 0 1,1 0 0,0 0 0,0 0-78,-8 21 105,1 1 0,2-1 0,0 1 0,2 0-1,-1 21-104,1 124 39,3-115-15,-1 2-25,0-6 14,4 34-13,-1-69-1,0 0 0,0 1 0,1-2 0,1 1-1,0 0 1,1-1 0,1 0 0,0 1 1,-3-10-7,-1 0-1,1 0 1,1 0 0,-1 0 0,0-1-1,1 1 1,0-1 0,0 0-1,0 0 1,0 0 0,1-1 0,-1 1-1,0-1 1,1 0 0,0 0 0,0-1-1,-1 1 1,1-1 0,0 0-1,2 0 8,15 1-23,0 0 0,0-1 0,1-2 0,1 0 23,16 0-5,-16 1 10,-12 0-27,-1 1 0,1-2 0,0 0 0,-1 0 0,9-3 22,-16 3-2,0-1 0,0 1 1,0-1-1,0 0 0,0 0 1,-1-1-1,1 1 1,-1-1-1,0 1 0,1-1 1,-1 0-1,0 0 0,-1-1 1,1 1-1,-1-1 0,1 1 1,0-3 1,2-4 12,-1 1 0,1-1-1,-2 0 1,0 0 0,0 0 0,0-1 0,-2 1 0,1-2-12,1-21 113,-2-31-113,-1 58 8,0 5 7,0 0-1,-1-1 1,1 1 0,0 0 0,-1 0-1,0 0 1,1 0 0,-1 0-1,1 0 1,-1 0 0,0 0 0,0 0-1,0 0 1,1 0 0,-1 0-1,0 0 1,0 1 0,0-1 0,0 0-1,-1 1 1,1-1 0,0 1 0,0-1-1,0 1 1,0-1 0,0 1-1,-1 0 1,1 0 0,0-1 0,0 1-1,-1 0 1,1 0 0,0 0-15,-3 0 76,0 0 1,0 0-1,0 0 0,0 0 1,0 0-1,0 1 0,1 0 1,-1 0-1,0 0 0,0 0 1,0 1-77,0 0 26,1 1 0,-1 0 0,1 0 0,0 0 0,0 0 0,0 1 0,0-1 0,1 1 0,0-1 0,-1 1 0,1 0 0,0 0 1,1 0-1,-1 0 0,1 0 0,0 1 0,0-1 0,0 3-26,-2 12 28,0-1 1,2 1 0,0 15-29,1-26 3,0 0 0,0-1 1,1 1-1,0 0 0,1-1 1,0 1-1,2 5-3,-2-9 1,0 1 0,0-1 0,1 0 0,-1 0-1,1-1 1,0 1 0,0 0 0,0-1 0,1 0 0,-1 0 0,1 0 0,0 0-1,1 1 0,6 1-200,-1 0 0,1-1-1,0 0 1,0 0 0,0-1-1,0 0 1,1-1 0,-1-1-1,1 0 1,0 0 0,10-2 200,1-1-4941,-8-7-3036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49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5 512,'0'0'7011,"0"0"-5090,0 0-1190,0 0 659,0 0-261,-17-1-118,17 1-1011,-15-2 239,0 1 0,0 0 1,-12 2-240,25 0 23,-1-1 1,1 1-1,-1 0 1,1 0-1,-1 0 1,1 0-1,0 0 1,0 0-1,-1 1 1,1-1-1,0 1 1,0 0-1,0 0 1,1-1-1,-1 1 1,0 0-1,1 0 1,-1 1 0,1-1-1,0 0 1,0 0-1,-1 1 1,2-1-1,-1 1 1,0-1-1,0 3-23,-1 5 46,0 0 0,0 0-1,1 1 1,1-1 0,0 5-46,-1-9 4,1 1 1,0-1 0,0 0-1,1 0 1,0 0-1,0 0 1,0 0-1,1 0 1,0 0-1,0 0 1,1 0-1,-1-1 1,3 4-5,0-2 6,0 1 1,-1 0-1,0 0 1,0 1 0,-1-1-1,0 1 1,0 0-1,-1 0 1,0 0-1,-1 0 1,0 0-1,0 0 1,-1 3-7,0-8 6,-1-1-1,0 0 1,0 1 0,0-1 0,0 0-1,-1 1 1,1-1 0,-1 0-1,1 0 1,-1 0 0,0 0-1,-1-1 1,1 1 0,0-1 0,-1 1-1,1-1 1,-1 0 0,0 0-1,0 0 1,0 0 0,0 0-1,0 0 1,-1-1-6,-10 6-71,0 0 1,-1-1-1,1-1 0,-11 2 71,16-5-472,-13 3-215,2-4-3807,8-1-2883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02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7395,'0'0'1281,"0"0"-123,0 0-200,0 0 31,0-4-537,0 12-760,1 24 382,2 0-1,1 0 0,2 0 0,1 0 1,1-1-1,4 6-73,21 53 350,24 42-350,19 23 252,7-3-1,88 119-251,228 266 431,-264-371-116,75 65-315,-187-211 43,6 10-1172,-27-28-1811,-2-2-2868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49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 10629,'0'0'2257,"0"0"-1297,0 0-928,0 0 240,-5 156-159,-8-48 79,-7 2-16,1 1-64,-4-8 16,1-4-112,-1-16 0,1-16-16,5-18 0,2-20-160,2-22-1537,1-7-848,-1-29-321,8-7-3969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50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6451,'0'0'2449,"0"0"-1312,0 0-945,-32 174 416,32-98 288,0-11 17,2-16-241,28-17-304,12-21-272,10-11-96,13-16 0,7-35-192,-2-14 80,-11-2-1985,-49 38-3169,-10 13-849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6:51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161 421 7523,'0'0'2049,"0"0"-880,0 0-462,0 0-320,0 0-123,-15 9 131,6-3-322,4-3-50,0-1 0,1 1 0,-1 0 0,0 0 0,1 1 0,0-1 0,0 1 0,0 0 0,0 0 0,1 0 0,0 1 0,-1-1 0,2 1 0,-1 0 0,0 0 0,1 0 0,0 0 0,0 0 0,1 0 0,-1 3-23,-1 17 50,2 1 0,1-1 0,1 1 0,0-1-1,3 0 1,0 1 0,1-2 0,1 1 0,9 21-50,1-4 10,-3 1 1,-1 1 0,-2 0-1,-2 0 1,-3 1 0,1 33-11,-6-77-15,0-1 0,0 1 1,0 0-1,0-1 0,-1 1 1,1-1-1,0 1 0,0 0 1,-1-1-1,1 1 0,0-1 1,-1 1-1,1-1 0,0 1 1,-1-1-1,1 1 0,-1-1 1,1 0-1,-1 1 0,1-1 1,-1 1-1,1-1 0,-1 0 1,1 1-1,-1-1 0,1 0 1,-1 0-1,0 1 15,-25 1-450,21-2 345,-1 0 0,0-1 1,1 0-1,-1 0 0,1-1 0,0 0 0,-1 0 0,-3-2 105,4 0-15,-1 0 0,1-1 0,-1 0 0,1 0 0,1 0 0,-1-1 1,1 1-1,0-1 0,0 0 0,0 0 0,1-1 0,0 1 0,1-1 0,-1 0 0,1 1 0,0-1 0,1 0 15,-2-9 9,0-1 0,1 1 0,1-1 0,0 1-1,2-1 1,0 1 0,0-1-9,1 7-3,1 1 0,-1 0 0,2 0-1,-1 0 1,1 0 0,0 0 0,1 1 0,0 0 0,0 0 0,1 0 0,0 0-1,0 1 1,1 0 0,0 1 0,0-1 0,1 1 0,2-1 3,18-13-24,1 2 1,1 0 0,1 3-1,6-3 24,-2 3-9,7-4 20,0-1 0,-1-2 0,31-24-11,-55 37 173,-17 9-157,0 0-1,0 0 1,0 0 0,1 0 0,-1 0 0,0 0 0,0 0 0,0 0 0,0 0 0,0 0 0,0 0 0,1 0 0,-1 0 0,0 0 0,0 0 0,0 0 0,0 0 0,0 0 0,0 1 0,0-1 0,1 0 0,-1 0 0,0 0-1,0 0 1,0 0 0,0 0 0,0 0 0,0 1 0,0-1 0,0 0 0,0 0 0,0 0 0,0 0 0,0 0 0,0 0 0,0 1 0,0-1 0,0 0 0,0 0 0,0 0 0,0 0 0,0 0 0,0 0 0,0 1 0,0-1-1,0 0 1,0 0 0,0 0 0,0 0 0,0 0 0,0 0 0,0 1 0,-1-1 0,1 0-16,-15 29 1470,9-19-1775,0 2 356,0 0 1,1 0 0,1 0-1,-2 8-51,4-15 13,1 1 0,0-1 0,0 1-1,0-1 1,1 1 0,0 0 0,0-1 0,0 1-1,1-1 1,0 1 0,0-1 0,1 3-13,-1-7-2,0 1 0,1 0 0,-1-1 1,1 1-1,-1 0 0,1-1 0,0 0 1,-1 1-1,1-1 0,0 0 0,0 0 1,0 0-1,0 0 0,0 0 0,0-1 0,0 1 1,1-1-1,-1 1 0,0-1 0,0 0 1,0 0-1,0 0 0,1 0 0,-1 0 2,58-3-74,-59 3 73,8-1-11,0-1-1,-1-1 1,1 1 0,-1-1-1,0-1 1,0 0-1,0 0 1,0 0-1,-1-1 1,0 0-1,1-1 1,1-2 12,0 0-179,0-1-1,0 0 1,-1 0-1,0-1 1,-1 0 0,0-1-1,0 1 1,2-8 179,-7 15-30,-1-1 1,1 1 0,-1-1-1,1 0 1,-1 0 0,-1 0-1,1 0 1,0 1 0,-1-1-1,0 0 1,0 0 0,0 0-1,0 0 1,-1 0 0,0-3 29,0 4 20,-1 0 1,1 0 0,-1 0 0,1 0-1,-1 1 1,0-1 0,0 0 0,0 1-1,-1 0 1,1-1 0,0 1-1,-1 0 1,0 0 0,1 1 0,-1-1-1,0 0 1,0 1 0,0-1-21,-20-8 1048,0 1 1,-17-3-1049,32 8 366,9 0-224,16 1-226,47 0 146,0 4 0,1 2 0,-2 4 0,41 9-62,3 4-1118,-217-18 1105,97-2 74,0 1 0,-1 0 0,1 1 0,1 0 0,-1 1 0,0 0 0,1 1 0,-1 1-61,9-4 10,0 1 0,0-1 0,1 1 0,-1 0 0,1 1 0,0-1 0,-1 0 0,1 1 0,0 0 0,0 0 0,1 0 0,-1 0 0,1 0 0,-1 0 0,1 1 0,0-1 0,0 1 0,0 0 0,1 0 0,-1-1 0,1 1 0,0 0 0,0 0 0,1 0 0,-1 0 0,1 0 0,0 2-10,0-4-1,0 0 0,0 1 0,1-1 0,-1 0-1,1 0 1,0 0 0,-1 0 0,1 0 0,0 0 0,0 0 0,0-1 0,0 1 0,1 0 0,-1 0 0,0-1 0,1 1 0,0-1 0,-1 1 0,1-1 0,0 0 0,-1 1 0,1-1 0,0 0-1,0 0 1,0 0 0,0-1 0,0 1 0,0 0 0,0-1 0,0 1 0,0-1 0,1 0 1,11 3-11,0-2 0,0 1 1,0-2-1,10 0 11,-10-1-9,-4 1-100,-1 0-1,1-1 0,-1-1 1,1 0-1,-1 0 0,0-1 1,0 0-1,0 0 0,0-1 1,0 0-1,1-2 110,3-2-316,0-1-1,0-1 1,-1 0-1,0-1 0,-1 0 1,4-5 316,-12 59 1638,-2 41-1454,-1-83-182,0 1 0,1 0 1,-1-1-1,1 1 0,0-1 0,-1 1 0,1-1 0,0 1 1,0-1-1,0 0 0,0 1 0,0-1 0,0 0 0,1 0 0,-1 1 1,0-1-1,1 0 0,-1 0 0,0-1 0,1 1 0,-1 0 1,1 0-1,0-1 0,-1 1 0,1-1 0,-1 1 0,1-1 0,0 0 1,0 1-3,8 0-22,1 0 1,-1 0-1,1-1 1,4 0 21,-1-1-20,-9 1 2,0 0 0,0-1-1,0 0 1,0 0 0,-1 0-1,1 0 1,0-1-1,0 0 1,-1 0 0,1 0-1,-1 0 1,0-1 0,2-1 18,1-1-72,0-1 0,-1 0 0,1-1 0,-1 0 0,0 0 0,-1 0 0,2-2 72,5-11-200,-1-1 0,-1 0 0,0 0 0,-2-1 0,3-11 200,-2-2-78,-1-1-1,-1 1 0,-3-2 1,0-8 78,0-144-42,-4 146 54,0 29 69,1 8-67,-1 0 1,0-1 0,0 1-1,-1 0 1,0-1 0,-1-1-15,2 7 71,0 0 1,-1 0 0,1 0-1,-1 0 1,1 0-1,-1 0 1,1 0 0,-1 0-1,0 0 1,1 0 0,-1 0-1,0 0 1,0 1 0,0-1-1,0 0 1,0 0-1,0 1 1,0-1 0,0 1-1,0-1 1,0 1 0,0-1-1,0 1 1,0 0 0,0 0-1,0-1 1,0 1 0,0 0-1,-1 0 1,1 0-1,0 0 1,0 0 0,0 0-1,0 1 1,-1-1-72,1 0 57,-1 1 0,1-1 0,0 0-1,-1 1 1,1-1 0,0 1 0,0-1 0,0 1 0,-1 0-1,1-1 1,0 1 0,0 0 0,0 0 0,0 0 0,0 0 0,1 0-1,-1 0 1,0 0 0,0 0 0,0 1-57,-10 27 119,9-22-30,-5 21-10,0-1-1,2 1 1,2 0 0,-1 19-79,3 24 128,3 19-128,-1-81 2,-1 0 0,2 0 1,-1 0-1,1 0 1,0 0-1,1 0 0,0 0 1,0-1-1,1 0 1,0 1-1,1-2 0,0 1 1,0 0-1,0-1 1,1 0-1,0 0 0,0-1 1,1 1-1,0-1 1,0-1-1,1 1 1,-1-1-1,1-1 0,0 0 1,0 0-1,1 0 1,-1-1-1,1 0 0,0-1 1,0 1-1,2-1-2,63 5-171,-68-7-87,-1 0-1,1 0 0,0 0 0,-1 0 1,1-1-1,3-1 259,23-15-4760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01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72 144,'0'0'64,"0"0"-32,0 0 32,0 0-48,0 0-16,-142-45 0,122 41 0,5 2 0,3-1 0,4 1 0,3 2-16,5-4 16,0-7-304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02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0 249 48,'0'0'10421,"31"1"-8423,102 0-2190,-121-1 190,-1 0 0,1-1 0,-1-1 0,1 0 0,-1 0 0,0-1 0,0-1 1,0 0-1,0 0 0,-1-1 0,0 0 0,0-1 0,0 0 0,-1-1 0,0 0 0,0-1 0,3-2 2,-4 3-31,7-5-221,0-2 1,-1 1-1,0-2 1,-1 0 251,-9 10-66,0 0 1,0 0-1,-1 0 1,0-1-1,0 1 1,0-1-1,-1 0 1,0 0-1,0 0 0,-1 0 1,1 0-1,-1 0 1,0 0-1,-1-3 66,0 8 12,0 1-1,0-1 0,0 1 1,0-1-1,0 1 0,0 0 1,0-1-1,-1 1 1,1-1-1,0 1 0,0 0 1,0-1-1,-1 1 0,1 0 1,0-1-1,0 1 0,-1 0 1,1-1-1,0 1 0,-1 0 1,1 0-1,0-1 1,-1 1-1,1 0 0,0 0 1,-1 0-1,1-1 0,-1 1 1,1 0-1,0 0 0,-1 0 1,1 0-1,-1 0-11,-17 0 260,11 0-84,-2 1 4,0 0-1,0 0 0,0 1 0,0 1 0,1-1 1,-1 2-1,1-1 0,0 1 0,-1 0 0,2 1 1,-1 0-1,0 0 0,1 0 0,0 1 0,1 0 1,-1 1-1,0 1-179,-2 1 100,1 1 0,0-1-1,1 2 1,0-1 0,1 1 0,0 0 0,0 0 0,1 1 0,1 0-1,0 0 1,0 0 0,0 6-100,3-7 18,-1 0-1,1 1 1,1-1-1,0 1 1,1 0 0,0-1-1,1 0 1,2 10-18,-2-15-3,0 0 0,0 0 0,1-1 0,-1 1 0,1-1 0,1 0 0,-1 0 0,1 0 0,0 0 0,0 0 0,0-1 0,0 0 1,1 0-1,0 0 0,0 0 0,0-1 0,2 1 3,1 0-70,0 0-1,0 0 1,1-1 0,0 0 0,-1-1-1,1 0 1,0 0 0,0-1 0,0 0 0,1-1-1,-1 0 1,0 0 0,0-1 0,0 0-1,5-2 71,-2 0-445,0 0-1,-1-1 0,1 0 0,-1-1 0,0 0 1,0-1-1,-1 0 0,1-1 0,-2 0 0,1-1 0,1-2 446,7-6-2446,-1-1-1,9-13 2447,-21 23-881,-1 0-1,1-1 0,-1 1 0,3-8 882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02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10821,'0'0'1793,"0"0"-1745,0 0 0,92 119-16,-50-75 96,5-1-112,5-5-16,1-9-16,-6-9-64,-12-4-3154,-13 2-1536,-22-18 1777,0 4 1776</inkml:trace>
  <inkml:trace contextRef="#ctx0" brushRef="#br0" timeOffset="1">187 343 144,'0'0'11765,"0"0"-9908,0 0-688,0 0-1169,0 0 0,-17-94-16,77 49 0,7-2-48,0 4-2673,-12 12-3522,-43 22 2113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03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52 816,'2'19'6523,"13"336"-2996,-14-13-2553,-1-327-989,1-22-229,0-28-185,-1 20 414,0-128 52,6 1-1,12-54-36,-15 176 23,0 0-1,2 1 0,0-1 0,1 1 1,1 0-1,1 0 0,3-4-22,-7 17 7,-1 0 0,1 0 0,0 1 0,0-1 1,1 1-1,-1 0 0,1 1 0,0-1 0,1 1 0,-1 0 0,1 0 0,0 0 1,0 1-1,0 0 0,0 0 0,1 1 0,-1 0 0,1 0 0,-1 0 0,1 1 1,0 0-1,6-1-7,-5 2-2,1-1 1,-1 1-1,0 1 1,1-1-1,-1 1 1,6 2 1,-11-2 13,0 0 1,0 0 0,0 0-1,-1 1 1,1-1 0,0 1-1,-1 0 1,1 0 0,0 0-1,-1 0 1,0 0 0,0 0-1,0 1 1,0-1 0,0 1-1,0-1 1,0 1 0,-1 0-1,1 0-13,2 7 33,0-1-1,-1 1 0,0 0 0,-1 1 0,0-1 0,0 0 0,-1 1 0,0-1 0,-1 1 1,0-1-1,-1 1 0,0-1 0,-1 0 0,0 1 0,-1-1 0,0 0 0,0 0 1,-1 0-1,0-1 0,-1 0 0,0 1 0,0-1 0,-1-1 0,0 1 0,-3 1-32,4-4 53,-1 1 0,-1-1-1,1-1 1,-1 1-1,0-1 1,0 0-1,0 0 1,-1-1 0,1 0-1,-1-1 1,0 0-1,-1 0 1,1 0-1,0-1 1,-1 0 0,1-1-1,-4 0-52,11-2-60,0 0 0,1 0-1,-1 0 1,1 0 0,-1 0 0,1 0-1,0 0 1,-1 0 0,1-1-1,0 1 1,0 0 0,0 0 0,0 0-1,0-1 1,0 1 0,0 0 0,0 0-1,1-1 61,-1-2-289,0-1-124,0 0 0,1 1-1,0-1 1,0 0 0,0 0-1,0 0 1,1 1 0,0-1-1,0 1 1,0-1 0,1 1-1,-1 0 1,4-4 413,12-12-3714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07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312 390 400,'0'0'2577,"0"0"2338,0 0-2565,0 0-1400,0 0-195,-24 7 21,-76 28-10,94-33-714,0 0-1,0 1 1,1 0 0,-1 0-1,1 1 1,-1 0 0,1 0 0,1 0-1,-1 0 1,0 1 0,1-1-1,0 1 1,0 1 0,0 0-52,-6 7 103,-3 5-42,1 0 0,1 0 0,1 1 0,0 0 0,1 0 0,2 1 0,0 1-1,1-1 1,1 1 0,1 0 0,0 0 0,2 1 0,0 16-61,2-37 0,0 0 0,0-1 0,0 1-1,0 0 1,0 0 0,0 0 0,0 0-1,1 0 1,-1-1 0,0 1 0,0 0-1,1 0 1,-1 0 0,1-1 0,-1 1-1,1 0 1,-1 0 0,1-1 0,-1 1-1,1 0 1,-1-1 0,1 1 0,0-1 0,-1 1-1,1-1 1,0 1 0,0-1 0,0 1-1,-1-1 1,1 0 0,0 1 0,0-1-1,0 0 1,30 0-49,-24-1 34,0 0 4,0 0 0,-1-1-1,1 0 1,-1 0 0,1 0-1,-1-1 1,0 0 0,0 0-1,0-1 1,0 1 0,3-4 11,8-7-7,0-1 1,12-15 6,-7 7-20,21-23-88,-26 27-52,1 0 1,0 2-1,9-6 160,-8 11-74,-19 12 72,1 0 1,-1 0 0,0 0-1,1-1 1,-1 1-1,1 0 1,-1 0 0,1 0-1,-1 0 1,0 0-1,1 0 1,-1 0 0,1 0-1,-1 0 1,1 0-1,-1 0 1,0 0 0,1 0-1,-1 0 1,1 0-1,-1 0 1,1 0 0,-1 1-1,0-1 1,1 0-1,-1 0 1,0 1 0,1-1-1,-1 0 1,0 0-1,1 1 1,-1-1 0,0 0-1,1 1 1,-1-1-1,0 0 1,0 1 0,1-1-1,-1 1 1,0-1-1,0 0 1,0 1-1,0-1 1,0 1 0,0-1-1,1 0 1,-1 1-1,0 0 2,2 27 127,-1-14-97,1-1 1,0 0-1,0 1 0,1-1 1,3 7-31,-5-17-4,1 0 1,-1 0 0,0 0 0,1-1 0,-1 1 0,1-1 0,0 1 0,0-1 0,0 1 0,0-1-1,0 0 1,1 0 0,-1 0 0,1 0 0,-1 0 0,1-1 0,-1 1 0,1-1 0,0 0 0,0 0-1,0 0 1,0 0 0,0 0 0,0-1 0,0 1 0,2-1 3,0 1-32,1-1-1,-1 0 1,0-1 0,1 0 0,-1 1 0,0-2-1,0 1 1,0-1 0,0 1 0,0-1-1,0-1 1,0 1 0,-1-1 0,1 1-1,-1-1 1,2-2 32,7-7-178,0 0 0,-1-1 0,-1 0 0,4-6 178,20-23-402,-26 32 329,-5 6 57,0-1-1,0 0 0,1 1 1,-1 0-1,1 0 0,0 0 1,0 1-1,1-1 0,-1 1 0,1 1 1,0-1 16,-6 3 6,1 0-1,-1 0 1,0 0 0,1 0 0,-1 0 0,0 0-1,1 0 1,-1 1 0,0-1 0,1 0 0,-1 0 0,0 0-1,1 1 1,-1-1 0,0 0 0,0 0 0,1 0-1,-1 1 1,0-1 0,0 0 0,1 1 0,-1-1 0,0 0-1,0 1 1,0-1 0,0 0 0,0 1 0,1-1-1,-1 0 1,0 1 0,0-1 0,0 0 0,0 1 0,0-1-1,0 0 1,0 1 0,0-1 0,0 1 0,0-1-1,0 0-5,0 20 187,0-16-153,0 11 69,-1-6-45,1 1-1,0-1 1,1 1-1,0-1 1,3 10-58,-4-17-2,1-1-1,-1 1 1,1 0-1,0 0 1,0-1 0,-1 1-1,1 0 1,0-1 0,1 1-1,-1 0 1,0-1 0,0 0-1,1 1 1,-1-1 0,1 0-1,-1 0 1,1 0-1,-1 0 1,1 0 0,0 0-1,0 0 1,-1 0 0,1-1-1,0 1 1,0-1 0,0 1-1,0-1 1,0 0-1,0 0 1,-1 0 0,2 0 2,1 1-9,1-1 1,-1 0 0,0 0-1,0-1 1,0 1 0,0-1-1,0 0 1,0 0 0,0 0-1,0 0 1,0-1 0,-1 0-1,1 0 1,-1 0 0,1 0-1,2-2 9,-3 1 12,1 0 0,0 0 0,0 1 0,0-1-1,0 1 1,3-2-12,-6 4 5,0-1-1,1 1 0,-1 0 1,0 0-1,0-1 1,0 1-1,0 0 0,0 0 1,1 0-1,-1 0 1,0 0-1,0 0 0,0 1 1,0-1-1,0 0 0,0 1 1,1-1-1,-1 0 1,0 1-1,0 0 0,0-1 1,0 1-1,0-1 1,-1 1-1,1 0 0,0 0 1,0-1-1,0 1 1,0 0-1,0 1-4,6 7-64,0 0-1,1-1 1,0 0 0,1 0 0,0-1-1,0 0 1,0 0 0,1-1-1,0 0 1,8 2 64,6 3-577,-1-1 0,2-1-1,17 3 578,-29-9-439,0 0 0,-1-2 0,1 1 0,0-2 0,0 0-1,0 0 1,-1-1 0,7-2 439,-13 2-65,-1-1-1,0 0 1,0-1 0,0 1-1,0-1 1,0 0-1,0 0 1,-1 0 0,1-1-1,-1 0 1,0 0 0,0 0-1,0 0 1,-1 0-1,1-1 1,-1 0 0,0 1-1,-1-1 1,1-1 0,0-2 65,3-3 91,-2-1 0,0 0 1,0 0-1,-1-1 1,0 1-1,-1-1 0,-1 1 1,0-10-92,-1 21 147,0 1 1,-1-1 0,1 0-1,-1 1 1,1-1-1,-1 1 1,1-1 0,-1 1-1,1-1 1,-1 1-1,0-1 1,1 1 0,-1-1-1,0 1 1,1 0-1,-1-1 1,0 1 0,1 0-1,-1 0 1,0-1-1,0 1 1,1 0 0,-1 0-1,0 0 1,0 0-1,0 0 1,1 0-1,-1 0 1,0 0 0,0 0-1,1 1 1,-1-1-1,0 0 1,0 0 0,1 1-148,-7-1 431,4 0-357,-1 0-1,0 1 1,1-1-1,-1 1 1,1-1-1,-1 1 1,1 0-1,0 1 1,-1-1-1,1 0 1,0 1 0,0 0-1,0 0 1,0 0-1,0 0 1,0 0-1,0 1 1,1-1-1,-1 1 1,1-1-1,0 1 1,0 0-1,0 0 1,0 0 0,0 0-1,1 1 1,-2 2-74,-1 5 180,1 1 0,0-1 0,1 1 0,0 0 0,1 0 1,0-1-1,1 12-180,0-21-9,0 1 1,1 0 0,-1-1-1,1 1 1,0-1-1,0 1 1,0-1 0,0 0-1,1 1 1,-1-1-1,0 0 1,1 0 0,0 0-1,-1 0 1,1 0-1,0 0 1,0 0 0,0-1-1,0 1 1,0-1-1,1 1 1,-1-1 0,0 0-1,1 0 1,-1 0-1,1 0 1,0 0 8,1 0-41,0 1 1,1-1-1,-1 0 0,0-1 1,0 1-1,1-1 1,-1 0-1,0 0 0,1 0 1,-1 0-1,0-1 0,1 0 1,-1 0-1,0 0 0,0 0 1,0 0-1,3-3 41,-2 1-135,-1 0 0,0 0 0,0 0 1,-1-1-1,1 0 0,-1 1 0,1-1 0,-1-1 0,0 1 0,0-2 135,26-54-1375,-16 20 590,-1 0-1,-1-1 1,-3-1-1,-1 1 1,0-37 785,-2-63 567,-6-13-567,-1 32 2285,6 344 2178,11 117-4854,-11-255 753,-3-53-353,-1-16-4,0 1 1,2-1 0,-1 1-1,2-1 1,0 0 0,5 12-6,2-12-1302,-10-15 1188,1 1 1,-1-1-1,0 0 1,1 1-1,-1-1 1,0 0-1,1 1 1,-1-1-1,1 0 0,-1 0 1,1 0-1,-1 0 1,0 1-1,1-1 1,-1 0-1,1 0 1,-1 0-1,1 0 1,-1 0-1,1 0 1,-1 0-1,1 0 1,-1 0-1,1 0 0,-1 0 1,1-1-1,-1 1 1,0 0-1,1 0 1,-1 0-1,1 0 1,-1-1-1,0 1 1,1 0-1,-1-1 1,1 1 113,2-7-6147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08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1 960,'0'0'1089,"0"0"-1089,0 0 48,0 0-48,0 0 0,0 0-1041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08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1 608,'-45'13'11053,"44"-12"-10907,0-1 0,-1 1 1,1 0-1,0-1 0,0 1 0,-1 0 0,1 0 0,0-1 0,0 1 0,0 0 0,0 0 0,0 0 0,0 0 0,1 1 1,-1-1-1,0 0 0,0 0 0,1 0 0,-1 1 0,1-1 0,-1 0 0,1 1 0,0-1 0,-1 0 0,1 1 0,0 0-146,3 35-606,-2-30 731,14 55-4274,-10-47 2038,-1 1 0,-1 0 0,0 0 0,0 12 2111,-3 112-1395,-9-114 11994,16-26-10642,34-1-3793,-20-5-3138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02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7459,'0'0'2017,"0"0"-1091,0 0 408,0 0-83,0 0-698,0 0-543,0 0 1,0-1-1,0 1 1,0 0-1,0 0 1,0-1 0,0 1-1,1 0 1,-1 0-1,0-1 1,0 1-1,0 0 1,1 0-1,-1 0 1,0-1 0,0 1-1,0 0 1,1 0-1,-1 0 1,0 0-1,0 0 1,1 0 0,-1-1-1,0 1 1,1 0-1,-1 0 1,0 0-1,0 0 1,1 0 0,-1 0-1,0 0 1,1 0-1,-1 0 1,0 0-1,0 0 1,1 0 0,-1 1-1,0-1 1,0 0-1,1 0 1,-1 0-1,0 0 1,0 0 0,1 0-1,-1 1 1,0-1-1,0 0 1,0 0-1,1 0 1,-1 1 0,0-1-1,0 0-10,9 16 36,0 0 1,-1 1-1,-1-1 0,-1 2 0,0-1 1,-1 1-1,0 7-36,1-2 16,9 44 135,5 59-151,-10-57 14,13 43-14,-20-99-8,-1-2 5,1 0-1,1 0 1,0 0-1,3 6 4,-6-15-2,0 0 0,0 0-1,1 0 1,-1 0-1,0 0 1,1 0-1,-1-1 1,1 1-1,-1-1 1,1 1 0,0-1-1,0 1 1,0-1-1,0 0 1,-1 0-1,2 0 1,-1 0-1,0 0 1,0-1 0,0 1-1,0-1 1,0 1-1,1-1 1,-1 0-1,0 1 3,7-2-13,0 0-1,-1 0 1,0 0-1,1-1 1,-1 0-1,0-1 1,0 0 0,0 0-1,0-1 1,0 0-1,-1 0 1,0 0-1,0-1 1,0-1-1,2-1 14,6-4 85,0-1-46,0 2 0,1 0 0,0 0 0,1 1 0,0 1 0,0 1 0,0 1 0,1 0-1,0 1 1,19-2-39,-19 4-622,0-1 0,1 0 0,-1-1-1,11-6 623,-14 1-4258,-7 1-3708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09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77 560,'0'0'1756,"0"0"4257,0 0-3932,0 0-1819,20-10 234,-1 1-319,-4 0-5,0 2 1,0 0-1,1 1 0,0 0 0,0 1 0,1 1 0,11-1-172,14 0 277,0 3 1,0 1-1,39 4-277,-78-2 10,0-1-1,0 1 1,0 0 0,0-1-1,-1 1 1,1 1 0,0-1-1,0 0 1,0 1 0,-1-1-1,1 1 1,-1 0 0,0 0-1,1 0 1,-1 0 0,0 0-1,0 1 1,0-1 0,0 1-1,-1-1 1,1 1 0,-1 0-1,1-1 1,-1 1 0,0 0-1,0 0 1,0 0 0,-1 0-1,1 0 1,-1 0 0,1 0-1,-1 2-9,0 3 25,1 0 1,-1-1-1,-1 1 0,1 0 0,-1 0 0,-1 0 0,1 0 0,-1-1 1,-1 1-1,0-1 0,0 0 0,-2 5-25,-3 0 11,-1 0-1,0 0 1,0-1 0,-2 0-1,1-1 1,-1 0 0,0-1 0,-1 0-1,0-1 1,-3 1-11,-6 4 35,-2-1 0,1-2 0,-2 0 1,1-1-1,-15 2-35,32-8-5,7-1-15,7 1-26,-7-2 39,45 11-2,-23-6 22,0 0 1,0 2 0,-1 0 0,13 8-14,-29-13 6,0 1 0,0-1 1,0 2-1,0-1 1,-1 1-1,1-1 1,-1 2-1,-1-1 1,1 0-1,-1 1 1,0 0-1,0 0 0,0 0 1,-1 0-1,0 1 1,0 0-1,1 4-6,-2-4 26,0 0 1,0 0-1,-1 0 0,0 0 0,0 0 1,-1 0-1,0 1 0,0-1 0,-1 0 0,1 0 1,-2 0-1,1 0 0,-1 0 0,0 0 0,0 0 1,-1 0-1,0-1 0,0 1 0,-1-1 1,0 0-1,0 0 0,0 0 0,-4 3-26,-6 4 157,-2 1 0,1-2-1,-2 0 1,1-1 0,-2-1 0,1-1-1,-1 0 1,-1-1 0,-15 4-157,12-5 117,-1-1 1,1-1-1,-1-1 1,0-1-1,0-1 1,0-1-1,0-1 1,-10-2-118,32 2-3,1 0 0,0 0 1,0 0-1,0 0 1,-1 0-1,1 0 1,0 0-1,0 0 1,-1 0-1,1-1 1,0 1-1,0 0 0,0 0 1,-1 0-1,1 0 1,0 0-1,0 0 1,0-1-1,0 1 1,-1 0-1,1 0 1,0 0-1,0-1 0,0 1 1,0 0-1,0 0 1,0 0-1,0-1 1,0 1-1,-1 0 1,1 0-1,0 0 1,0-1-1,0 1 0,0 0 1,0 0-1,0-1 1,0 1-1,0 0 1,0 0-1,0 0 1,1-1-1,-1 1 1,0 0 2,-1-8-295,2 1 0,-1 0 0,1-1 0,0 1 0,0 0 0,1-1 0,0 1 0,0 0 0,1 0 0,0 1 1,0-1-1,3-5 295,1 1-1315,0 1 0,1 0-1,0 0 1,1 0 0,0 1 0,9-7 1315,11-4-4116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10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4978,'0'0'5336,"0"0"-3634,0 0-1392,6 20-38,38 134 261,-34-107-435,-2 0 0,-2 0 0,-2 1 1,-2 36-99,-1-104 13,0-1 0,2 0 1,0 0-1,2 1 0,0 0 1,1 0-1,1 0 0,1 1 1,1 0-1,0 0 0,1 1 1,1 1-1,10-13-13,-17 26 1,0 0-1,0 1 1,0-1 0,0 1-1,0 0 1,1 0 0,0 1 0,-1-1-1,1 1 1,0 0 0,0 0-1,0 1 1,0-1 0,0 1-1,1 0 1,-1 0 0,0 1 0,1 0-1,4 0 0,-9 0-1,-1 0 1,1 0-1,0 1 0,0-1 0,0 0 0,0 0 0,0 1 0,0-1 0,0 1 0,0-1 1,-1 1-1,1-1 0,0 1 0,0 0 0,-1-1 0,1 1 0,0 0 0,-1-1 1,1 1-1,-1 0 0,1 0 0,-1 0 0,1-1 0,-1 1 0,1 0 0,-1 0 0,0 0 1,1 0 0,5 31 200,-6-27-162,2 19 35,-1 0 1,-1 11-74,2 43-227,-2-75 101,0-1 1,1 0-1,-1 0 1,1 1-1,-1-1 1,1 0-1,0 0 1,0 0-1,0 0 0,0 0 1,0 0-1,0 0 1,0 0-1,1 0 1,-1 0-1,1-1 1,0 1-1,-1-1 1,1 1-1,0-1 1,0 1-1,0-1 1,0 0-1,0 0 1,0 0-1,0 0 126,5 1-859,0-1-1,0 0 0,0 0 1,0 0-1,0-1 1,0 0-1,2 0 860,4 0-1183,3-2-794,-1-8 574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10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3650,'0'0'3580,"0"0"-2430,0 0-745,0 0-12,0 0-113,17 18-118,11 11-74,18 14-88,-42-40 6,0 0 0,0-1-1,0 1 1,0-1-1,0 0 1,1 0 0,-1 0-1,1 0 1,-1-1-1,1 0 1,0 0-1,-1 0 1,1-1 0,0 0-1,0 1 1,-1-2-1,1 1 1,0 0 0,3-2-6,14 1-3,-20 1 11,0-1-1,1 1 0,-1 0 0,1-1 0,-1 1 0,0-1 1,1 0-1,-1 0 0,0 0 0,0 0 0,0 0 0,0 0 0,0-1 1,0 1-1,0-1 0,0 1 0,0-1 0,-1 0 0,1 0 1,-1 1-1,1-1 0,-1 0 0,0-1 0,0 1 0,1 0 0,-2 0 1,1 0-1,0-1 0,0 1 0,-1-1-7,3-9 290,0 1 0,-2-1 0,1 0 0,-1 0 0,-1-10-290,-1 18 145,1 0 1,0 1-1,-1-1 0,0 0 0,0 0 0,0 0 0,0 1 0,0-1 1,-1 0-1,0 1 0,0-1 0,0 1 0,0 0 0,0 0 0,-1 0 1,1 0-1,-1 0 0,0 0 0,0 1 0,-1-1-145,0-1 130,-1 1-1,0 0 0,0 0 1,0 1-1,0 0 0,-1-1 1,1 2-1,-1-1 1,1 1-1,-1 0 0,0 0 1,1 0-1,-1 1 0,0 0-129,6 1-91,0 0-1,0 0 0,0 0 1,0-1-1,0 1 0,0 0 0,1 0 1,-1 0-1,0 0 0,1 0 1,-1 0-1,0 0 0,1-1 0,-1 1 1,1 0-1,0 0 92,5 6-520,0-1 0,1 0 0,-1 0 0,2-1 0,-1 1-1,0-2 1,5 3 520,20 11-4576,-11-9-90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11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109 777 6675,'0'0'2937,"0"0"-1050,0 0 60,0 0-664,0 0-592,0 0-245,-17 18-41,-6 8-279,-21 29-126,41-49 0,0 0 1,0-1-1,0 1 1,1 1-1,-1-1 1,1 0-1,1 0 0,-1 1 1,1-1-1,1 1 1,-1-1-1,1 1 1,0-1-1,0 1 1,1-1-1,0 1 0,0-1 1,2 5-1,-3-9-4,1 0 1,0-1-1,0 1 1,0 0-1,0-1 0,0 1 1,0 0-1,0-1 1,0 1-1,1-1 1,-1 0-1,1 0 0,-1 1 1,1-1-1,-1 0 1,1 0-1,0 0 1,0 0-1,-1-1 0,1 1 1,0 0-1,0-1 1,1 1 3,0 0-26,-1-1 1,1 1 0,-1-1-1,1 0 1,-1 0 0,1 0 0,0 0-1,-1 0 1,1-1 0,-1 1-1,1-1 1,-1 1 0,1-1-1,-1 0 1,0 0 0,1 0 0,-1 0-1,0-1 1,2 0 25,-1-1-39,1-1 0,-1 0-1,1 0 1,-1 0 0,0 0 0,0-1 0,-1 1 0,0-1-1,1-1 40,18-50-415,-8 14 65,-3 0 0,-1-1 1,-3 0-1,2-31 350,-3-177-299,-5 188 284,0-300 1765,14 654-980,0-57-593,-12-105-148,-2-37 78,12 88-107,-10-168 61,-1 0 0,2-1 0,0 1 0,0-1 0,2 2-61,-5-11-145,1 0-1,0 0 0,0 0 0,0 0 0,0 0 1,1 0-1,-1 0 0,0 0 0,1 0 1,-1-1-1,1 1 0,0-1 0,0 1 0,-1-1 1,1 0-1,0 0 0,0 0 0,0 0 0,0 0 1,0 0-1,1 0 0,-1-1 0,0 1 0,0-1 1,0 1-1,1-1 0,0 0 146,-3 0 0,0 0-229,1 0 1,-1 0-1,0 0 0,1 0 1,-1 0-1,0 0 0,1 0 1,-1 0-1,0 0 0,1 0 1,-1 0-1,1 0 0,-1 0 1,0 0-1,1 0 0,-1 0 1,0-1-1,0 1 0,1 0 1,-1 0-1,0 0 0,1-1 1,-1 1-1,0 0 0,0 0 1,1-1-1,-1 1 0,0-1 229,5-17-6160</inkml:trace>
  <inkml:trace contextRef="#ctx0" brushRef="#br0" timeOffset="0.98">557 972 12726,'0'0'795,"0"0"-787,14-21 32,45-71-27,-54 83-85,0-1 0,-1 1-1,0-1 1,-1 0 0,0 0-1,0 0 1,-1 0 0,0-1-1,-1 1 1,0-1 0,0 1-1,-2-1 1,1 1 0,-2-9 72,2 19 4,0-1 3,-1 0 1,1 0-1,0 1 1,-1-1 0,1 0-1,0 1 1,-1-1-1,1 0 1,-1 1-1,1-1 1,-1 0 0,1 1-1,-1-1 1,0 1-1,1-1 1,-1 1-1,1-1 1,-1 1-1,0-1 1,0 1 0,1 0-1,-1-1 1,0 1-1,0 0 1,1 0-1,-1 0 1,0-1-1,0 1 1,0 0 0,1 0-1,-1 0 1,0 0-1,0 0-7,-27 3 500,25-2-457,-1 0 0,1 1 0,0-1 0,0 1-1,0 0 1,0 0 0,0 0 0,0 0 0,1 1 0,-1-1-1,1 1 1,-1-1 0,1 1 0,0 0 0,0 0-1,0 0 1,0 2-43,-5 9 80,1 0 1,0 0-1,-1 7-80,-1 11 69,2-1 1,1 1-1,1 0 0,2 0 1,1 0-1,2 0 0,2 12-69,-3-39 14,0 1-1,1-1 1,0 0-1,0 1 1,1-1-1,0 0 0,0 0 1,0 0-1,0 0 1,1 0-1,-1 0 1,1-1-1,0 1 0,1-1 1,-1 0-1,1 0 1,0 0-1,0 0 0,0-1 1,1 0-1,-1 0 1,1 0-1,3 2-13,1-1-457,1 0 0,0 0 0,0-1 0,1-1 0,-1 1-1,0-2 1,1 1 0,0-1 0,-1-1 0,1 0 0,1-1 457,14-3-7273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12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17 5843,'0'0'1803,"0"0"-800,0 0-128,0 0 369,0 0-215,-26-4-266,-80-8-93,103 12-635,1-1 0,-1 1 0,0 1-1,0-1 1,0 0 0,1 1 0,-1-1 0,0 1 0,1 0-1,-1 0 1,0 0 0,1 0 0,-1 0 0,1 1 0,-1 0-35,1-1 26,1 1 0,-1-1 1,1 1-1,-1 0 1,1 0-1,0 0 0,0-1 1,0 1-1,0 0 1,0 0-1,0 1-26,0 1 30,-2 3-7,1 1-1,0-1 1,0 0 0,1 1-1,0-1 1,1 1 0,-1-1-1,1 1 1,1 0-1,-1-1 1,1 1 0,1 0-23,1 4 8,0 0 1,0 0-1,1-1 1,1 0-1,-1 1 0,2-2 1,1 3-9,-2-5 6,-1 1 0,0 0 1,0 0-1,-1 1 0,0-1 0,-1 1 1,0-1-1,-1 1 0,0 0 0,0-1 0,-1 1 1,0 7-7,-1-14 44,1 0 1,-1 0-1,0 0 1,1 0-1,-1 0 1,-1 0-1,1 0 1,0 0-1,-1-1 1,1 1-1,-1-1 1,0 1-1,0-1 1,0 1-1,0-1 1,0 0-1,-1 0 1,1 0-1,-1 0 1,1-1-1,-1 1 1,0-1-1,-1 1-44,-6 3 167,0 0 1,-1-1-1,0 0 0,0 0 0,-9 1-167,-8-4 202,28-1-447,-1 0 0,0 0 0,0 0-1,0-1 1,0 1 0,0 0 0,1-1 0,-1 1 0,0-1-1,0 1 1,0-1 0,1 1 0,-1-1 0,0 0-1,1 1 1,-1-1 0,1 0 0,-1 1 0,1-1 0,-1 0-1,1 0 1,-1 0 0,1 0 245,-7-11-10773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13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16,'0'0'6736,"0"0"-4764,0 0-961,0 0-592,33 17 91,15 7-110,2-2 0,5 0-400,-18-12 192,1-1-1,-1-2 1,1-2 0,0-1-1,1-2 1,1-2-192,12 2 165,674 5 1244,-448-8-1158,-76 0-149,413 9 26,-470 2-91,0 6 0,-1 6 0,29 13-37,-109-19-360,-1 3 0,49 21 360,-112-40-102,0 0 0,1 0 0,-1 0 0,0 0 0,1 0 0,-1 0 0,0 0 0,1 0 0,-1 0 1,0 0-1,0 0 0,1 1 0,-1-1 0,0 0 0,1 0 0,-1 0 0,0 0 0,0 0 0,1 1 0,-1-1 0,0 0 0,0 0 0,1 0 1,-1 1-1,0-1 0,0 0 0,0 0 0,0 1 0,1-1 0,-1 0 0,0 1 0,0-1 0,0 0 0,0 1 0,0-1 0,0 0 0,0 0 1,0 1-1,0-1 102,-4 5-7364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13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7764,'0'0'2481,"0"0"-1025,0 0-927,0 0 431,0 0-400,15 172-352,-5-87-128,0-11 64,-2 2-63,2-11-1,0-7-32,-3-6-32,1-19 32,-3-8-48,-3-10-321,0-15-2304,-2 0-1905,0-13-1409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14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7443,'0'0'2001,"0"0"-864,0 0-417,0 0-464,-32 167 32,35-106 225,21-12-97,9-13-128,4-16-32,10-15-128,8-5-64,12-16 0,3-29 48,-1-13 48,-11-3-160,-51 37-4530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7:15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161 459 6899,'0'0'728,"0"0"-114,0 0 112,0 0-89,0 0-132,-5 0-175,-32 0 3005,37 0-3119,0 0-149,0 0-24,0 0-6,-2 0 41,1 0 0,-1 0-1,0 0 1,1 0 0,-1 0-1,1 0 1,-1 0 0,0 0 0,1 0-1,-1 1 1,1-1 0,-1 1 0,1-1-1,-1 1 1,0 0-78,-4 6 12,-1 1 1,1 1-1,1-1 0,-1 1 1,1 0-1,1 0 0,-1 1-12,-12 23 42,12-23-43,0 1-1,1 0 0,0 0 1,1 0-1,0 0 1,0 1-1,1-1 1,1 1-1,0 0 1,1-1-1,0 1 0,1 7 2,1-8 0,0 0-1,1 0 0,0-1 0,1 1 0,0-1 1,0 0-1,1 0 0,1 0 0,0-1 0,0 0 0,4 4 1,14 26 15,-13-21-53,-1-1 1,-1 2-1,0-1 0,-2 1 1,0 0-1,-1 1 1,-1 0-1,-1-1 0,-1 2 1,-1-1-1,0 3 38,-2-17-77,0 0-12,1 0 1,-2-1-1,1 1 1,-1 0-1,0 0 0,0-1 1,-1 5 88,1-8-16,0-1 0,0 1 0,-1 0-1,1 0 1,0-1 0,-1 1 0,1-1 0,-1 1 0,1-1 0,-1 0 0,1 1 0,-1-1 0,0 0 0,0 0 0,0 0 0,0-1-1,0 1 1,0 0 0,0-1 0,0 1 0,0-1 0,-2 1 16,-36 0-555,39-1 546,0 0 0,1 0 0,-1 0 0,0 0 0,1-1 0,-1 1 0,0 0 0,1 0 0,-1-1 0,1 1 0,-1 0 0,1-1 0,-1 1 1,1-1-1,-1 1 0,1-1 0,-1 1 0,1-1 0,-1 1 0,1-1 0,0 1 0,-1-1 0,1 0 0,0 1 0,0-1 0,-1 0 0,1 1 0,0-1 0,0 0 0,0 1 0,0-1 0,0 0 0,0 0 9,-1-28-153,2 19 138,-1 1 14,1-1 1,1 1-1,0 0 0,0-1 1,0 1-1,2 0 0,-1 0 0,1 1 1,0-1-1,1 1 0,-1 0 1,2 0-1,2-3 1,15-17-17,1 0-1,25-21 18,-33 33-9,235-225-2310,-250 241 2387,-1-1 1,0 0-1,1 1 0,-1-1 0,0 1 1,1-1-1,-1 1 0,1-1 0,-1 1 0,1 0 1,-1-1-1,1 1 0,-1-1 0,1 1 1,-1 0-1,1 0 0,0-1 0,-1 1 0,1 0 1,0 0-1,-1 0 0,1-1 0,-1 1 1,1 0-1,0 0 0,-1 0 0,1 0 0,0 0-68,1 17 2574,-3-6-3325,1 2 764,0-3-11,0-1 1,0 1-1,1-1 0,1 1 0,1 5-2,-2-11-1,0 0-1,1-1 1,-1 1 0,1-1-1,0 0 1,0 1 0,0-1-1,1 0 1,-1 0-1,1-1 1,0 1 0,-1 0-1,1-1 1,0 0 0,1 1-1,0-1 2,3 2-17,0 0 1,1 0-1,-1-1 0,1 0 0,0 0 0,0-1 1,0 0-1,0-1 0,8 1 17,-13-1-16,-1-1-1,0 0 1,1 0 0,-1 0 0,0 0-1,1 0 1,-1 0 0,0-1 0,1 1-1,-1-1 1,0 0 0,0 1 0,1-1-1,-1 0 1,0 0 0,0-1 0,0 1-1,0 0 1,0-1 0,-1 1 0,1-1-1,0 1 1,-1-1 0,1 0 0,-1 0-1,1 0 1,-1 0 0,0 0 0,0 0-1,0 0 1,0 0 0,0 0 0,0 0-1,-1-1 1,1 1 0,-1 0 16,2-9-40,-1-1 0,0 1 1,-1 0-1,0 0 0,0-1 1,-2 1-1,1 0 0,-3-7 40,2 12 31,0-1-1,0 1 0,-1-1 0,0 1 1,0 0-1,-1 0 0,1 0 1,-1 0-1,-1 1 0,1 0 1,-1 0-1,0 0 0,0 0 1,-4-3-31,7 7 51,0 0 1,0 0 0,1-1 0,-1 1-1,1-1 1,-1 1 0,1-1 0,0 0-1,0 1 1,0-1 0,0 0 0,0 0-1,0 0 1,0 0-52,1 1 2,0 0 1,0 0-1,0 1 0,0-1 0,0 0 0,0 0 1,1 0-1,-1 0 0,0 1 0,1-1 0,-1 0 1,0 0-1,1 0 0,-1 1 0,1-1 0,-1 0 0,1 1 1,-1-1-1,1 0 0,0 1 0,-1-1 0,1 1 1,0-1-1,-1 1 0,1-1 0,0 1 0,0 0 1,-1-1-1,1 1 0,0 0 0,0-1 0,0 1 1,0 0-1,-1 0 0,1 0 0,0 0 0,0 0-2,30-6 28,-1 2 1,1 1-1,0 2 0,-1 0 0,13 3-28,16-1 17,90-1-15,-148 0 38,-4 0 91,-12 0-95,0 1 0,0 0 0,0 1 0,1 1 0,-1 0 0,1 1 1,0 1-1,-4 2-36,14-6 3,0 1 1,0 0 0,0 0-1,0 0 1,1 0 0,-1 1 0,1-1-1,-1 1 1,1 0 0,0 0 0,0 0-1,1 0 1,-1 1 0,1-1-1,-1 1 1,1 0 0,0 0 0,0-1-1,1 1 1,-1 0 0,1 1 0,0-1-1,0 0 1,0 0 0,1 0-1,-1 1 1,1-1 0,0 0 0,1 0-1,-1 5-3,1-7-2,0-1-1,0 1 1,-1 0-1,1-1 1,0 1-1,0-1 1,1 1-1,-1-1 1,0 0-1,0 1 1,1-1-1,-1 0 0,0 0 1,1 0-1,0 0 1,-1 0-1,1 0 1,-1 0-1,1-1 1,0 1-1,0-1 1,-1 1-1,1-1 1,0 1-1,0-1 1,0 0-1,0 0 3,56 4-104,-54-4 90,7 0-28,-5 1-10,1-1 0,-1 0-1,1 0 1,-1-1 0,0 1 0,1-1 0,-1-1 0,0 1 0,0-1 0,0 0 0,0-1 0,0 1 0,0-1 0,1-1 52,42-35-1233,-45 38 1190,-2 11 233,-1-4-173,1 0 1,0-1 0,0 1-1,0-1 1,1 1 0,0-1-1,0 0 1,0 0 0,2 1-18,-3-3-10,1-1 0,-1 1 0,1-1 0,-1 0 0,1 0 0,0 0 0,0 0 0,0-1 0,0 1 0,0-1 0,0 0 0,0 0 0,1 0 0,-1 0 0,0 0 0,1-1 0,2 1 10,4 0-16,0 0-1,-1-1 1,1 0-1,0-1 1,-1 0 0,1 0-1,-1-1 1,1 0 0,-1-1-1,0 0 1,0 0-1,0-1 1,0 0 0,-1-1-1,1 1 1,-1-2-1,0 1 1,-1-1 0,1-1-1,-1 1 1,6-8 16,-2 0-6,0 1 0,-1-2 0,-1 1 0,0-2 0,-1 1 0,0-1 1,-2 0-1,0-1 0,0 1 0,-2-1 0,0 0 0,1-12 6,1-29 7,-2 0 0,-3-1 1,-3-7-8,1-14 14,1 66-8,0 3-2,0-1 1,0 0-1,-1 1 0,-1-1 1,0 1-1,-2-7-4,4 17 37,0 0-1,0 0 1,-1 0-1,1 0 1,-1 0 0,1 0-1,-1 0 1,1 0-1,-1 1 1,1-1 0,-1 0-1,0 0 1,0 0-1,1 1 1,-1-1-1,0 0 1,0 1 0,0-1-1,0 0 1,0 1-1,0-1 1,0 1-1,0 0 1,0-1 0,0 1-1,0 0 1,0 0-1,0-1 1,0 1-1,0 0 1,0 0 0,0 0-1,0 0 1,0 1-1,0-1 1,0 0 0,-1 0-1,1 1 1,0-1-1,0 0 1,0 1-1,0-1 1,1 1 0,-1-1-1,0 1 1,0 0-1,0-1 1,0 1-1,1 0 1,-1 0 0,0-1-1,0 1 1,1 0-1,-1 0 1,1 0-1,-1 0 1,1 0 0,-1 0-1,1 0 1,0 0-1,-1 0 1,1 0-37,-6 16 72,1-1-1,1 0 1,0 1 0,1 0-1,1 0 1,1 3-72,-2 111 71,3-97-52,0-17-14,1-1-1,0 1 1,1 0-1,1 0 0,1 1-4,-2-10 1,1 0 0,0-1 0,0 1 0,1-1 0,0 1 0,0-1 0,0 0 0,1-1-1,0 1 1,1-1 0,2 3-1,1-2 2,0 1-1,0-1 1,0-1-1,1 0 1,0 0-1,1-1 1,-1 0-1,1-1 1,0 0-1,11 3-1,0-3-146,0 0-1,0-1 1,0-1-1,17-1 147,-39-1 0,4 0-491,-1 0 0,1 0 0,-1 0-1,1-1 1,-1 1 0,0-1 0,1 1-1,1-2 492,15-15-11090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9:45:59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32,'0'0'0,"0"0"-32,0 0 32,0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02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17 224,'0'0'3746,"0"0"-956,0 0-1101,0 0 21,0 0-170,-8-3-457,-24-10-253,81 59 1053,-2-13-1849,2-1 0,0-3 0,2-3 0,1-1 0,1-3 0,36 10-34,72 15 119,106 15-119,259 39 1,-9-1 162,-8 26-58,-393-93-87,-12-4 49,-1 4 0,-1 5 0,4 6-67,-102-42-283,17 7 758,-9-9-4162,-12 0-736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0 768,'0'0'8796,"0"0"-6573,0 0-1703,0 0-125,-4 33-184,-2 9-161,-2 19 21,2 0 0,3 15-71,-9 268-1382,7-308-667,4-34-5771,0-73 6909,-1 7 945,4 1 0,3-18-34,-5 75 371,1 1-1,-1-1 1,1 1-1,0-1 1,1 1-1,-1-1 1,1 1-1,0 0 1,0 0-1,1 0 1,-1 0-1,1 0 1,0 1-1,1-1 1,-1 1-1,1 0 1,0 0-1,0 0 1,0 0-1,0 1 1,1 0-1,0 0 1,-1 0 0,1 0-1,0 1-370,9-4 214,0 0-1,1 1 1,-1 1 0,1 0 0,0 2-1,8-2-213,90-1 591,-81 5-1189,0-2 1,0 0-1,0-3 0,2-1 598,-29 5-168,-1 0-1,0-1 0,0 1 0,0-1 0,0 0 0,0 0 1,0-1-1,-1 1 0,1-1 0,-1 0 0,1 0 0,-1 0 1,0 0-1,0 0 0,0-1 0,-1 0 0,1 1 0,-1-1 1,1-3 168,1-1-11,-1-1 0,0 1 1,-1-1-1,0 1 1,0-1-1,-1 0 1,0 0-1,0 0 1,-1-3 10,0 11 1075,0 1 459,0 0 208,-1 1-1652,-1-1 1,1 1 0,0 0-1,0 0 1,0 0-1,0 0 1,-1 0-1,1 0 1,1 0-1,-1 0 1,0 0-1,0 1 1,0-1 0,0 0-1,1 0 1,-1 1-1,1-1 1,-1 1-1,1-1 1,0 0-1,-1 1 1,1-1-1,0 1 1,0-1-91,-2 5 212,-9 34-121,2 0 1,2 1-1,1 0 0,1 20-91,1 170-36,4-161-240,0-69 87,0 0 0,0 1-1,0-1 1,0 0 0,0 0-1,0 0 1,0 1 0,1-1-1,-1 0 1,0 0 0,1 0-1,-1 0 1,1 0 0,-1 0-1,1 1 1,-1-1 0,1 0-1,0 0 190,14 2-4019,-14-3 3987,5 0-4215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 8804,'0'0'1806,"0"0"-306,0 0-492,0 0-226,0 0-155,-34 9-107,-106 38-3,134-46-481,0 1 0,1 1-1,0-1 1,-1 1-1,1 0 1,0 0-1,0 1 1,1-1 0,-1 1-1,1 0 1,0 0-1,0 1 1,0-1 0,0 1-1,1 0 1,0 0-1,0 0 1,-2 4-36,-2 5 98,1-3-57,0 0 0,2 1 0,-1-1-1,1 1 1,1 0 0,0-1 0,-1 13-41,1 9 80,1 1 0,2 7-80,0-36 0,-1-1 0,1 0-1,0 1 1,1-1 0,-1 1 0,1-1-1,0 0 1,0 1 0,0-1 0,0 0-1,1 0 1,0 0 0,0 0 0,0 0-1,0 0 1,0 0 0,1-1 0,0 1-1,0-1 1,0 0 0,0 0 0,0 0-1,1 0 1,-1-1 0,1 1 0,0-1-1,0 0 1,0 0 0,0 0 0,0 0-1,0-1 1,2 1 0,9 2-257,1 0 0,0 0 0,0-2 1,0 0-1,1-1 0,-1 0 0,0-1 0,1-1 0,-1-1 1,13-3 256,-17 3-695,-1-1 1,0 0-1,1 0 1,-1-2 0,0 1-1,-1-1 1,1-1-1,-1 0 1,0 0-1,-1-1 1,0 0 0,0-1-1,0 0 1,-1-1-1,1 0 695,13-21-3644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451 6 9204,'0'0'1798,"0"0"-245,0 0-232,0 0-566,-30-2-251,-100-1 8,121 3-463,0 1-1,0 0 1,-1 1 0,1 0-1,1 1 1,-1-1-1,0 2 1,0-1 0,1 1-1,0 1 1,0-1-1,0 1 1,1 1 0,-1-1-1,1 1 1,0 1-1,-3 3-48,-9 7 57,9-8-38,0 0-1,0 0 0,1 1 0,0 0 1,1 1-1,0 0 0,0 0 0,1 1 1,1 0-1,0 0 0,1 0 1,0 1-1,1 0 0,0 0 0,1 0 1,0 0-1,2 0 0,-1 1 0,1-1 1,1 1-19,0-5 4,0-1 0,0 1 1,1 0-1,0-1 0,1 1 1,0-1-1,0 0 0,2 4-4,-2-8-5,0 0 1,0-1-1,1 1 0,-1 0 0,1-1 0,0 0 0,0 0 0,1 0 1,-1 0-1,0 0 0,1 0 0,0-1 0,0 0 0,-1 1 0,1-2 1,0 1-1,1 0 5,10 3-159,-1 0 0,1-1 1,1-1-1,-1 0 0,0-1 1,6 0 158,91-1-3257,-76-1 1407,14-2-3323,-17-9-443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10085,'0'0'704,"0"0"1649,0 0-496,0 0-929,0 0-816,0 0-96,14 19-16,80 15 112,14-9-80,14-12-64,-76-13-1776,-11 0-3251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0 0 4274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387 411 4274,'-244'0'5213,"244"0"-3468,0 0 72,0 0-505,-24 18-442,-71 53-422,71-53-365,26-19-84,0-1 0,0 1 0,0-1 0,0 0 0,0 1 0,-1-1 1,1 0-1,-1 0 0,1 0 0,-1 0 0,1-2 1,8-10 13,87-100 160,167-184-208,-252 285 4,26-24-55,-36 35 51,0 0 0,1 0 0,-1 0 0,1 1 0,0-1 0,-1 1 0,1-1 0,0 1 0,0 0-1,0 0 1,0 1 0,0-1 0,0 0 0,1 1 35,-2 5-205,3 73 261,-3 1 0,-4 23-56,0 13 58,2-67-117,0 26-1689,0-25-5121,0-47 2318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8708,'0'0'1345,"0"0"992,0 0-865,0 0-783,0 0-609,0 0-16,0 0 64,105 0 64,-46 7-112,4-4-64,3-3-16,-48 0-3154,-5 0-2640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10309,'0'0'1680,"0"0"-175,0 0-48,0 0-657,0 0-752,0 0 16,-14 107-16,3-66-16,8 3-32,-1-10-144,4-2 16,0-10-864,0-10-609,0-5-784,0-7-400,0 0-1265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7267,'0'0'1708,"0"0"-652,0 0-119,0 0-65,0 0-365,3 17-230,12 51-181,-14-64-92,1-1 0,-1 0-1,1 1 1,0-1-1,0 0 1,0 0 0,0 0-1,0 0 1,1 0 0,0-1-1,-1 1 1,1-1-1,0 0 1,0 1 0,0-1-1,0-1 1,1 1-1,-1 0 1,0-1 0,4 1-4,2 1-22,1 0 1,1-1-1,-1-1 1,0 1 0,10-1 21,12 0-716,0-1 1,20-4 715,-40 3-92,0-1 0,0-1 0,0 0 0,0-1 0,0 0 0,-1-1 0,0 0 0,4-3 92,18-13-401,22-18 401,-15 10 36,-24 23 1890,-15 6-1889,-1 0 1,1 0-1,-1 1 0,0-1 0,1 0 0,-1 0 1,1 1-1,-1-1 0,0 0 0,1 0 1,-1 1-1,0-1 0,0 0 0,1 1 0,-1-1 1,0 0-1,0 1 0,1-1 0,-1 1 1,0-1-1,0 0 0,0 1 0,0-1 0,1 1 1,-1-1-38,0 37 448,-1-22-170,0 46 189,-1-19-359,3 1 0,2 15-108,-2-53-12,0 1 0,0-1 0,1 0 0,-1 1 0,1-1 0,0 0 0,1 1 12,-2-4-202,0-1 0,-1 1-1,1-1 1,0 0 0,0 1-1,0-1 1,0 0 0,1 1 0,-1-1-1,0 0 1,1 0 0,-1 0 0,0 0-1,1 0 1,-1 0 0,1-1 0,-1 1-1,1 0 1,0-1 0,-1 1-1,1-1 1,0 0 0,-1 1 0,2-1 202,8 0-4616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58 408 8804,'0'0'1521,"0"0"37,0 0 53,0 0-493,-11 13-731,-22 24-340,33-36-47,0-1 0,-1 1 0,1-1 0,-1 1 0,1-1 0,-1 1 0,1-1 0,-1 1 0,1-1 0,-1 0 0,1 1 0,-1-1 0,1 0 0,-1 0 0,0 1 0,1-1 1,-1 0-1,1 0 0,-1 0 0,0 0 0,1 0 0,-1 1 0,0-1 0,1-2 0,0 0 0,0 0 0,0 1 0,0-1 0,0 0 0,0 1 0,1-1 0,-1 0 0,1 1 0,-1-1 0,1 1 0,0-1 0,-1 1 0,1-1 0,0 1 0,19-38 92,1 1 0,2 2 0,6-5-92,6-12 41,-8 10-68,2 1 0,2 1-1,1 2 1,5-2 27,-35 39-13,0 0-1,0-1 1,1 1 0,-1 0-1,1 0 1,-1 0 0,1 1-1,0-1 1,0 0 0,-1 1-1,1 0 1,0 0 0,0 0-1,0 0 1,1 0 0,-1 1-1,0-1 14,-2 1 0,-1 1-1,1-1 0,-1 0 0,1 1 1,-1-1-1,0 0 0,1 1 1,-1-1-1,0 0 0,1 1 1,-1-1-1,0 1 0,1-1 0,-1 1 1,0-1-1,0 0 0,1 1 1,-1-1-1,0 1 0,0-1 1,0 1-1,0-1 0,0 1 1,0 0-1,0-1 0,0 1 0,0-1 1,0 1-1,0-1 0,0 1 1,0 2 3,9 74 236,-8-48-205,2-1 1,2 1-1,0 0 0,2-1 1,1 0-1,7 15-34,-4-20-377,8 23-5057,-18-43 1553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02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0 4642,'0'0'6470,"0"0"-4629,0 0-1308,0 0-234,0 0-232,-7 7-83,4-3 17,0 0-1,0 0 1,0 0 0,0 0 0,1 1 0,-1-1 0,1 1 0,0-1 0,1 1 0,-1 0-1,1 0 1,0 0 0,0 0 0,0 0 0,1 0 0,0 0 0,0 0 0,0 0 0,1 0-1,-1 0 1,1 0 0,0 0 0,1 0 0,-1 0-1,4 8 2,0-1 0,1 0 0,0-1 1,1 1-1,0-1 0,0-1 0,4 3-2,17 19 20,20 17-20,-29-30 4,-1 0-1,0 0 1,-1 2 0,-1 0-1,5 10-3,-18-25 100,0 1 0,0-1-1,-1 1 1,1-1-1,-1 1 1,-1 0-1,0 0 1,1 0 0,-2 0-1,1 0 1,-1 0-1,0 0 1,-1 2-100,0-4 82,0 0 1,0-1-1,0 1 0,0 0 1,-1 0-1,0-1 1,0 1-1,0-1 0,-1 1 1,1-1-1,-1 0 0,0 0 1,0 0-1,-1-1 1,1 1-1,-1-1 0,0 0 1,-2 2-83,-26 15 250,0-2 0,-21 8-250,28-15-260,1 1-1,0 1 0,2 1 0,-1 1 1,-6 7 260,20-15-2924,5-4-2914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7828,'0'0'4434,"0"0"-2385,0 0-913,0 0-736,0 0-320,0 0-80,14-9 32,38 9-32,4 3 0,7-3-608,0 0-1633,-46 0-1473,0 0-736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0 139 6515,'0'0'2540,"0"0"-1369,0 0-66,0 0 167,5 30-263,17 100-193,-20-120-773,0-1-1,0 1 1,1-1 0,0 1-1,0-1 1,1 0 0,0 0-1,1-1 1,0 1 0,0-1-1,1 0 1,0-1 0,1 1-1,-1-1 1,1 0 0,5 3-43,-4-6-6,-1 0 1,0-1 0,1 0 0,-1 0 0,1 0 0,0-1-1,0 0 1,0-1 0,0 0 0,0 0 0,1 0 0,-1-1 0,0-1-1,0 1 1,0-1 0,0-1 0,2 0 5,0 0 4,0-1 0,0 0 0,0-1 0,-1 0-1,0 0 1,1-1 0,-2 0 0,1-1 0,-1 0 0,4-3-4,15-15 56,-1 0-1,7-12-55,-24 26 2,14-14 13,-2-1 1,0-1-1,-2-1 1,6-13-16,-17 26 17,-1 1 1,-1-1 0,0 0-1,-1 0 1,-1-1-1,0 1 1,-1-1-1,-1 0 1,0 0-1,0-14-17,-2 29-49,0-1 0,0 1 0,0 0-1,0 0 1,0-1 0,0 1 0,0 0-1,0-1 1,0 1 0,0 0 0,0 0-1,0-1 1,0 1 0,0 0-1,0-1 1,-1 1 0,1 0 0,0 0-1,0 0 1,0-1 0,0 1 0,0 0-1,-1 0 1,1-1 0,0 1 0,0 0-1,0 0 1,-1 0 0,1 0 0,0-1-1,0 1 1,-1 0 0,1 0 0,0 0-1,0 0 1,-1 0 0,1 0-1,0 0 1,0 0 0,-1 0 0,1 0-1,0 0 1,-1 0 0,1 0 0,0 0-1,0 0 1,-1 0 0,1 0 0,0 0-1,-1 0 50,-1 0-575,-12 0-3267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1111 80 6083,'0'0'1483,"0"0"-280,0 0-39,0 0 52,0 0-426,0 0-345,-4 1-186,-2 2 136,-1-1 1,0 0-1,1-1 0,-1 1 1,0-1-1,0-1 0,0 1 1,0-1-1,0 0 0,0-1 1,0 1-1,-1-2-395,-18-3 249,-1-1 0,-15-7-249,-20-5 553,-7 2-356,0 4-1,-1 3 1,0 3 0,-22 2-197,84 4 2,0 0 0,1 0 0,-1 0 0,0 1 0,0 0 0,1 1 0,-1 0 0,1 0 0,-1 1 0,1-1 0,0 2 0,-3 1-2,-10 7 6,0 1 1,1 1-1,0 1 1,1 1-1,1 0 1,1 1-1,-5 6-6,3 3 28,0 1-1,-4 10-27,7-11 35,-1 0 1,-17 20-36,-44 54 16,74-94-17,0 0 1,0 1 0,1-1-1,0 1 1,0 0-1,0-1 1,1 1 0,0 0-1,1 1 1,-6 22 1,0 4-14,2 0-1,1 1 1,2-1 0,1 0-1,2 11 14,0 28-10,-1-58 10,0-1 0,1 0 0,1 0 0,0 0 1,1 0-1,0 0 0,1-1 0,1 0 0,0 0 1,1 0-1,0-1 0,4 5 0,18 23-8,1-3 0,35 35 8,-61-68 6,23 22 4,1-1 1,1-1 0,1-2-1,1 0 1,2-2-11,32 24-23,-38-24-15,1-2 1,11 5 37,-28-17-7,0-1 1,0-1 0,0 0 0,1-1 0,-1 0 0,1 0 0,0-1 0,7 0 6,82 6-7,-36-1 0,-1-4 0,25-2 7,-77-3-1,0 0 0,0-1 0,0 0 0,-1 0 0,1-2 0,-1 1 0,0-1 0,0-1 0,-1 0 0,1-1 0,8-7 1,7-6 13,0-2-1,-2-1 0,19-22-12,-27 26 20,-2-1-1,0-1 1,-1 1-1,-1-2 1,-1 0-1,-1 0 1,4-14-20,3-14 27,-3-1 1,-2 0-1,-2-3-27,18-117 240,-22 128-169,-1-1 1,-2 0-1,-2-1 0,-4-22-71,2-15 222,0 66-153,0 0 0,0 0 0,-1 1-1,-1-1 1,-1 0 0,0 1 0,-1 0-1,-1 0 1,0 0 0,-1 1 0,0 0 0,-2 0-1,1 1 1,-2 0 0,1 1 0,-2-1-1,0 2 1,-11-10-69,16 15-30,1 1 0,-1 0 0,0 1-1,-1-1 1,1 1 0,-1 1 0,0-1 0,0 1 0,0 0-1,0 1 1,0-1 0,-1 1 0,1 1 0,-1 0-1,0 0 1,0 0 30,6 2-276,1-1 0,-1 1 0,0 0 0,1 0 0,-1 0 0,1 0-1,-1 1 1,1-1 0,-1 0 0,1 0 0,0 1 0,0-1 0,0 1 0,0-1-1,0 1 1,0 0 0,0-1 0,0 1 0,1 0 0,-1 0 0,0-1-1,1 1 1,0 0 0,-1 0 276,0 2-1731,-9 23-10827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993 4 5266,'0'0'915,"0"0"107,0 0 339,0 0-182,0 0-395,-31 0 1900,-35-1-1847,34-1-362,-1 2 0,1 1 1,-28 4-476,37 1 93,1 0 1,-12 5-94,17-5 104,-1 0 0,0-1 0,0-1 0,-6 0-104,15-2 44,0 0 0,0 0 1,1 1-1,-1 1 0,1-1 0,0 1 1,0 1-45,-12 4 55,-129 61 297,137-64-315,0 1 1,1 1-1,0 0 0,0 1 0,1 0 0,0 0 0,1 1 0,-6 8-37,2 0 65,0 0 1,1 1-1,1 0 0,-7 19-65,-15 22 15,23-45-13,2 0 0,-1 1 1,2 0-1,0 2-2,-5 27 8,1 0 0,3 0 0,2 1 0,0 36-8,-3 13-11,-15 108 46,19-157-39,2-1-1,1 1 1,5 34 4,-1-71 0,-1-1 1,1 1 0,1-1 0,0 0-1,0 0 1,0 0 0,1 0 0,0-1-1,1 1 1,0-1-1,57 76-32,-34-48 54,-14-16-13,2 0 0,0-1-1,1-1 1,1 0 0,17 11-9,-21-18 4,0-2 0,0 0 0,1 0 0,0-1 0,1-1 0,-1-1 0,1 0 0,0-1 0,1 0-4,69 10 44,0-4 1,1-3-1,50-4-44,-94-3-37,63-2-72,-93 1 113,0-1 0,0 0 0,0-2 0,0 1 0,0-1 0,11-6-4,-1-1 5,18-8 11,0-2 0,7-7-16,-35 20 2,0-1 0,-1-1 0,0 0 0,0-1 0,-1 0 0,-1-1 0,0 0 0,4-7-2,-1-3 8,0-1 0,-2 0 0,-1-1 0,0 0 0,-2-1 0,-1 0 0,-1 0 0,-1-1 0,1-19-8,0-43 55,-3 0-1,-5-21-54,1 7 19,0 77 3,-1 0-1,-1 0 1,-1 0-1,-1 0 1,-1 1-1,-5-11-21,-14-32 163,-22-37-163,31 69 15,-2-2 74,-2 1 0,-2 1 1,-1 1-1,-1 0 0,-2 2 0,-2 1 1,0 2-1,-2 0 0,-18-11-89,29 21-198,15 15 299,1 0 1,-1 1-1,0-1 1,0 1-1,0 0 1,-1 0 0,0 0-102,2 1-707,0 1 1,0 0-1,0 0 1,0 1-1,0-1 1,0 0 0,0 1-1,0 0 1,-2 0 706,5 0-8687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5514 0 5907,'0'0'2473,"0"0"-891,0 0-136,0 0-286,0 0-530,-18 13 467,-13 7-145,-22 19-389,-112 93-278,76-63-229,-32 23-23,40-32 57,-70 69-90,-303 269 203,126-117-80,293-247-103,1 2 1,2 0-1,1 3 0,3 0 1,1 2-1,-15 30-20,12-22-9,-2 0 0,-28 31 9,-82 87 26,131-154-10,-138 152 8,-7-6 0,-7-8 0,-95 64-24,56-64-11,7-6 12,-156 150-1,-121 167-11,413-402 64,-45 47-82,-26 42 29,-65 74 44,-12 14-83,125-147 87,51-56-33,-31 26-15,28-28-1,-254 228 22,266-240-21,1 1 0,-15 20 0,-3 3-11,-38 36 27,68-69-44,8-10 30,0 0 1,0 0-1,0 1 1,0-1-1,-1 0 0,1 0 1,0 0-1,0 0 1,-1 0-1,1-1 1,-1 1-1,1 0 0,-1-1 1,1 1-3,-9 4 1,0 1 1,1 1 0,0-1-1,0 1 1,-5 7-2,-20 14-6,-26 10-909,58-37-128,2-1-1489,0 0-1990,0 0-667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0 2705,'0'0'2673,"0"0"-1443,0 0 16,0 0 43,0 0-646,0 0-318,0 0 3,0 0-15,0 0-108,0 0 96,0 4-95,-7 636 888,4-547-1032,-15 91-62,-26 91 82,18-122-39,-33 261-23,-4 21-40,44-280 10,6 1 1,6 28 9,-20 177 66,3-84-36,-33 457 34,48-562-8,10 82-56,0-94 40,0-102 5,2 0 1,7 25-46,-1 5 43,-4 1-1,-4 0 1,-3 3-43,0 37 42,2 565 567,0-693-580,1 9-877,5-7-4323,-3-3-642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200 108 7587,'0'0'1745,"0"0"-32,0 0-195,0 0-435,0 0-640,-22 12-245,-70 43-28,88-52-164,0 0-1,0 0 1,0 0-1,1 1 0,-1-1 1,1 1-1,0 0 1,0 0-1,0 0 0,0 0 1,1 1-1,-1-1 1,1 1-1,0 0 0,1-1 1,-1 1-1,0 5-5,-3 6 2,-4 23-2,2 0 0,1 0 1,2 1-1,2 0 0,1 0 0,3 2 0,-2-22 1,0 1 2,1 1-1,1 0 0,0 0 1,2-1-1,1 0 0,1 0 1,2 6-3,-4-17-3,1 1 1,0-1 0,0 1-1,1-2 1,1 1 0,-1-1-1,2 1 1,-1-2 0,1 1 0,0-1-1,1-1 1,0 1 0,0-1-1,6 2 3,-7-5-13,0 0 0,0-1-1,1 0 1,-1-1 0,1 0-1,0 0 1,-1-1 0,1 0-1,0 0 1,0-1 0,0 0-1,0-1 1,-1 0 0,1-1-1,0 1 1,-1-1 0,1-1-1,-1 0 1,0 0 0,2-1 13,-1-3 0,-1-1 1,0 1 0,0-1 0,0-1 0,-1 1-1,0-1 1,-1-1 0,0 1 0,3-7-1,3-8 14,0-2 1,-2 0-1,4-14-14,-4 3 62,-1 0-1,-2-1 1,-2 0-1,1-25-61,-4-20 362,-6-51-362,3 117 106,-1 0-1,0 0 0,-2 1 1,0-1-1,-1 1 0,0 0 1,-7-14-106,9 24 92,0-1 0,-1 1 0,1 0 0,-1 1 0,0-1 0,-1 1 0,1-1 0,-1 1 0,0 1 0,0-1 0,-1 1 0,1 0 0,-1 0 0,0 0 0,0 1 0,0 0 0,-1 0 0,1 0 0,-1 1 0,-3-1-92,-8 1 167,-1 0 1,1 1-1,-1 0 0,-18 3-167,35-2-7,0 0 1,0 1-1,0-1 0,0 1 0,0-1 0,0 1 0,1-1 0,-1 1 0,0 0 1,0 0-1,0 0 0,1 0 0,-1 0 0,0 0 0,1 1 0,-1-1 0,1 0 1,0 1-1,-1-1 0,1 1 0,0 0 0,0-1 0,0 1 0,0 0 1,0 0-1,0-1 0,0 1 0,1 0 0,-1 2 7,-1 5-377,0 0 1,1 0-1,1 0 0,-1 0 0,2 8 377,-1-5-742,2 12-2900,6-5-1568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0 429 960,'0'0'7943,"0"0"-6198,0 0-1271,0 0 95,0 0-300,21-9 30,-5 1-237,46-20 340,12-11-402,-64 34 16,0 0 0,-1-1 0,0 0 0,0-1 0,0 0 0,-1 0 0,0-1 0,-1 0 0,1 0 0,-2-1 0,1 0 0,-1 0 0,0 0 0,-1-1 0,0 0 0,-1 0 0,0 0 0,-1-1 0,0 1 0,0-1 0,-1 0 0,0 0 0,-1 0 0,-1-10-16,0-66-16,0 86 32,-1-1-1,1 1 1,-1-1-1,0 1 1,1-1-1,-1 1 1,0 0-1,0-1 1,0 1-1,0 0 1,0-1-1,0 1 1,0 0-1,0 0 1,-1 0-1,1 0 1,0 0-1,-1 0 1,1 1-1,0-1 0,-1 0 1,1 1-1,-1-1 1,1 1-1,-1-1 1,0 1-1,1 0 1,-1-1-1,1 1 1,-1 0-1,0 0 1,0 0-16,0 0 32,0 0 1,0 0-1,0 0 1,0 0-1,0 1 1,0-1-1,0 0 0,0 1 1,0 0-1,0-1 1,0 1-1,0 0 1,0 0-1,0 0 1,0 0-1,1 0 1,-1 0-1,0 1 0,1-1 1,-1 1-1,1-1 1,0 1-1,-1-1 1,1 1-1,0 0 1,0 0-33,-9 25 22,2 0 1,2 1 0,0-1 0,-1 21-23,-5 119 146,5-47-77,-34 227 35,40-341 683,0-4-3688,-1-10-5104,2-12 3603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0 5891,'0'0'1299,"0"0"-427,0 0-55,0 0-25,0 0-301,0 0-126,-14 9-100,-1 0-177,-11 5 694,1 1-1,1 1 1,-14 13-782,35-25 86,0 0 0,0 0 0,0 0 1,0 1-1,1-1 0,0 1 0,0 0 1,0 0-1,1 0 0,-1-1 0,1 1 1,0 1-1,1-1 0,-1 0 0,1 0 1,0 1-87,0 0 4,0 0 0,0 0 0,0 1 0,1-1 0,0 0 0,0 0 0,1 0 0,0 0 0,0 0 0,0 0 0,1-1 0,0 1 0,0 1-4,3 0 8,-1 0 0,1 0 0,0 0 0,1-1 0,0 0 0,0 0 0,0 0 0,1-1 0,-1 0 0,1-1 0,0 0 0,1 0 0,-1-1 0,1 0 0,0 0 0,-1-1 0,1 0 0,0 0 0,0-1 0,4 0-8,25-1-318,-19 1-1227,1-1-1,-1-1 1,6-1 1545,-24 2-262,0 0 0,0-1 0,0 1 0,0 0 0,0-1 0,0 1 0,0 0 0,0-1 0,0 0 0,0 1 0,-1-1 0,1 1 0,0-1 0,0 0 0,0 0 262,10-11-5933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8660,'0'0'1777,"0"0"-297,0 0-364,0 0-644,0 0-291,1 7-39,2 159 198,-4-126-267,1-39-105,2-1-2,-1 0 0,1 0 1,-1-1-1,1 1 0,-1 0 0,1 0 0,-1-1 0,1 1 1,-1-1-1,1 1 0,-1-1 0,0 0 0,1 0 0,-1 1 0,0-1 1,1-1 33,53-122 226,-46 105-144,-3 4 12,0 0-1,1 1 1,1 0 0,0 1 0,1-1 0,0 2 0,1-1 0,2-1-94,-11 14 36,0-1 1,0 0-1,0 0 1,-1 0-1,1 0 1,0 1-1,0-1 0,0 0 1,0 1-1,0-1 1,0 1-1,1-1 1,-1 1-1,0 0 1,0-1-1,0 1 1,0 0-1,0 0 1,1 0-1,-1 0 1,0 0-1,0 0 1,0 0-1,0 0 0,1 0 1,-1 1-1,0-1 1,0 0-1,0 1 1,0-1-1,0 1 1,0-1-1,0 1 1,0 0-1,0-1 1,0 1-1,0 0 1,0 0-1,0 0 0,-1 0 1,1-1-1,0 1 1,0 0-1,-1 0 1,1 0-1,-1 0 1,1 2-37,4 5-9,-1 1 1,-1 0 0,0 0-1,0 0 1,1 5 8,-3-8 94,8 35 1,7 28 33,-15-64-158,1 0-1,0 0 1,0 0-1,1 0 0,-1 0 1,1 0-1,0-1 0,0 1 1,1-1-1,2 3 31,-3-6-75,-1 1 0,1-1 0,0 0 1,0 0-1,0 0 0,0-1 0,0 1 0,0-1 0,0 1 0,0-1 0,0 0 0,0 0 0,0 0 0,0-1 1,0 1-1,0-1 0,0 0 0,0 1 0,0-1 0,0-1 0,0 1 0,-1 0 0,1-1 0,0 1 1,-1-1-1,1 0 75,9-10-46,0 0 1,-1-1 0,5-7 45,-9 10 2,1 0 0,1 0 1,0 0-1,0 1 0,1 1 0,0-1 1,8-3-3,-17 10 23,1 1 0,0 0 0,0-1 0,0 1 0,0 0 0,0 0 0,0 1 0,1-1 0,-1 0 0,0 1 0,0-1 0,1 1 0,-1 0 0,0-1 1,1 1-1,-1 0 0,0 1 0,1-1 0,-1 0 0,0 1 0,0-1 0,1 1 0,-1 0 0,0 0 0,0-1 0,0 1 0,0 1 0,0-1 0,0 0 0,0 0 1,0 1-1,-1-1 0,1 1 0,0 0 0,-1-1 0,1 1 0,-1 0 0,0 0 0,0 0 0,0 0 0,0 0 0,0 0 0,1 3-23,3 9 119,0 1 0,-1 1 0,-1-1-1,0 1 1,-1-1 0,-1 2-119,0-4 3,7 95-1105,-5 64 1102,-3-147-1022,0-20-3662,0-5-4062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02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1 10101,'0'0'1808,"0"0"-527,0 0-243,0 0-345,0 0-551,-3 1-121,2 0-16,0 0 0,0 0-1,0 0 1,0 1 0,0-1-1,0 0 1,0 0 0,1 1-1,-1-1 1,0 1 0,1-1-1,-1 0 1,1 1 0,-1-1-1,1 1 1,0-1 0,-1 1-1,1 0 1,0-1 0,0 1-1,0 1-4,2 43 26,-1-36-27,1 7 3,0 0 0,2-1 0,0 1 0,1-1 0,0 0 0,2 1-2,46 96-2,-15-36-45,-14-25 88,-3 0 1,-1 2 0,6 35-42,-25-85 41,0-1 0,0 1-1,-1 0 1,1 0 0,-1 0 0,0 0 0,0 0-1,0 0 1,0 0 0,-1 0 0,0 0-1,0 2-40,0-4 45,0-1-1,-1 1 0,1 0 0,0 0 0,-1-1 0,1 1 0,-1-1 0,1 1 0,-1-1 0,0 0 0,0 1 0,0-1 1,1 0-1,-1 0 0,0 0 0,0-1 0,-1 1 0,1 0 0,0-1 0,0 1 0,0-1 0,-1 0-44,-50 8 283,0-3 0,-1-2-1,0-2 1,-13-3-283,-22 0-2107,88 2-959,1 0-3019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8836,'0'0'1649,"0"0"-769,0 0-95,0 0-401,0 0-288,-10 163-80,6-119 16,1-3 32,-1 0-64,4-4 0,0 1 0,0-10-272,0-3-1073,0-3-640,0-22-1216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7411,'0'0'1550,"0"0"-824,0 0 24,0 0-297,0 0-333,3 1-122,-2 0 8,1-1 0,-1 1 1,0 0-1,1 0 1,-1 0-1,0 0 0,0 0 1,1 1-1,-1-1 0,0 0 1,0 0-1,0 1 1,-1-1-1,1 1 0,0-1 1,0 2-7,16 35 192,-3-6-81,-7-21-115,0-1 0,1 1-1,0-1 1,1-1 0,0 0 0,1 0 0,0 0-1,0-2 1,0 1 0,1-1 0,0-1-1,1 0 1,0 0 0,0-1 0,0-1-1,0 0 1,1 0 0,-1-2 0,1 1-1,0-2 1,0 1 0,0-2 4,12 2-154,51-1-556,-69-1 661,0-1 0,1 0 1,-1 0-1,0-1 0,0 1 1,0-2-1,0 1 1,-1-1-1,2 0 49,5-6-44,-1 0 0,0 0 1,5-6 43,-9 7-13,1 0 1,0 1 0,0 0 0,1 0-1,0 1 1,0 1 0,0 0-1,3-1 13,-13 6 45,1 1 0,-1-1-1,1 0 1,-1 0-1,1 1 1,-1-1-1,0 1 1,1-1-1,-1 0 1,1 1-1,-1-1 1,0 1-1,1-1 1,-1 1-1,0-1 1,1 1-1,-1-1 1,0 1-1,0-1 1,0 1-1,0-1 1,1 1-1,-1-1 1,0 1 0,0 0-1,0-1 1,0 1-1,0-1 1,0 1-1,0-1 1,0 1-1,-1 0 1,1-1-45,0 32 127,0-25 85,0 336 1805,0-336-2212,0-1 0,0 0-1,0 1 1,1-1-1,0 1 1,0-1 0,1 0-1,-1 0 1,3 5 195,4-7-4087,-1-4-3682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7475,'0'0'689,"0"0"-417,0 0 301,0 0 206,0 0-232,3 2-10,-2-1-459,0 0 0,1 1 0,-1-1 0,0 0 0,0 1 0,0-1 0,0 1 0,0 0 0,0-1 0,0 1 0,-1 0 0,1-1 0,-1 1 0,1 0 0,-1 0 0,1 0 0,-1-1 0,0 1 0,0 0 0,0 0 0,0 0 0,-1 1-78,2 5-9,33 419 3237,-23-329-2542,9 32-686,8 65 283,-21-152-206,0-1 0,11 28-77,9 50 160,-2 7-50,-11-67-28,-3 1-1,-1 24-81,-5 73 227,-3-65 93,8 42-320,-7-111 4,54 379 104,-35-303-15,28 76-93,0-4-3,-20-58 5,5 20 52,8 74-54,-43-205 0,13 78 23,8 16-23,-14-70 6,1 0 1,1-1 0,2-1 0,0 1-1,10 13-6,-3-6 6,-1 2 0,-2 0 0,-2 0 0,-1 1 0,4 26-6,10 60 26,-5 9-26,-13-78 0,-3-11 8,-2 0-1,-2 1 0,-2 2-7,0 14 5,1-58-104,-1-13-4444,-5-10-2831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0 7235,'0'0'1089,"0"0"-294,0 0-179,0 0 104,0 0 11,0 0-205,-31 2-315,31-2-211,-54 3 120,-24 5-120,74-7 4,-1-1 1,1 1 0,-1 0-1,1 1 1,-1-1 0,1 1-1,0 0 1,0 0-1,0 0 1,0 1 0,0-1-1,0 1 1,1 0-1,-1 0 1,1 0 0,0 1-1,0-1 1,0 1-1,0-1 1,0 1 0,1 1-5,-6 7 10,1-3-3,1 1-1,1 0 1,0 0 0,0 0 0,1 1 0,1-1 0,0 1 0,0 0 0,1 0 0,0 0 0,1 3-7,-2 19-59,3 1-1,1 0 1,1 4 59,0-26-9,0 0-1,0 0 1,1 0 0,1 0-1,0-1 1,1 0-1,0 1 1,1 0 9,16 26 30,17 22-30,-16-24-6,-4-7-12,21 34-29,-37-57 56,0 0-1,-1 0 1,1 1-1,-1-1 0,-1 1 1,1-1-1,-1 1 1,0 0-1,-1 4-8,1-7 13,-1 1 1,0-1-1,-1 0 0,1 1 0,-1-1 0,0 0 0,0 1 0,0-1 1,0 0-1,-1 0 0,1 0 0,-1 0 0,0 0 0,-1 0-13,0-1-49,-1 1 0,1-1-1,-1 0 1,0 0 0,0 0-1,-1-1 1,1 1-1,0-1 1,-1 0 0,1 0-1,-1 0 1,-2 0 49,-13 3-178,-1-1 0,1-1 0,-1-1 0,0-1 0,0 0 0,0-2 0,-16-2 178,32 2-31,-1 0-1,1-1 1,-1 1-1,1-1 1,0 0-1,0 0 1,0-1-1,0 1 1,1-1-1,-1 0 1,1-1-1,-1 1 1,1-1-1,0 0 1,0 0-1,1 0 1,-1 0-1,1-1 1,0 1-1,0-1 1,1 0-1,-1 0 1,1 0-1,0 0 1,0 0-1,1-1 1,-1 1-1,1-1 1,1 1-1,-1-1 1,1 0 31,0 3-6,0-1 1,1 0-1,0 0 1,-1 0-1,1 1 1,1-1 0,-1 0-1,0 1 1,1-1-1,0 1 1,0 0-1,0 0 1,0-1 0,1 1-1,-1 0 1,1 1-1,-1-1 1,1 0-1,1 0 6,10-7-12,0 0 0,0 1 0,1 0-1,1 1 13,17-10-15,113-59 14,-98 54 283,-1-2 0,-1-2 1,-1-2-1,1-4-282,-41 30 89,0-1 0,0 1 0,-1-1 1,1 0-1,-1-1 0,0 1 0,-1-1 0,1 1 0,-1-1 0,0 0 1,0-1-1,0 1 0,-1-1 0,1 1 0,-1-1 0,-1 1 0,1-1 0,-1 0 1,0 0-1,0 0 0,-1 0 0,0-4-89,0 5 88,1 0 1,-2 0-1,1 0 0,0 0 1,-1 0-1,0 0 0,0 1 1,-1-1-1,1 0 1,-1 0-1,0 1 0,0-1 1,-1 1-1,1 0 0,-1 0 1,0 0-1,0 0 0,0 0 1,-1 0-1,1 1 1,-1 0-1,0 0 0,0 0 1,0 0-1,-2-1-88,1 0 270,1 0-1118,1 3-5479,3 1 261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0 7331,'0'0'1294,"0"0"-208,0 0 88,0 0-398,0 0-616,0 0-104,-19 17 11,1-3-49,9-8-13,-1 2 0,1-1 0,0 2 0,0-1 0,1 1 0,1 0 0,-1 0 0,1 1 0,1 0 0,0 1 0,0-1 0,-2 8-6,-2 12 1,1 0-1,1 1 0,1 0 0,2 0 0,0 15 1,2 9-45,2 0 1,5 39 44,-4-90-17,1 1 1,0 0-1,0-1 0,0 1 0,1-1 0,-1 1 0,1-1 1,0 0-1,1 1 0,-1-1 0,1 0 0,-1-1 1,1 1-1,0 0 0,1-1 0,-1 0 0,1 1 1,-1-1-1,1-1 0,0 1 0,0 0 0,0-1 1,0 0-1,1 0 0,-1 0 0,1-1 0,-1 1 1,1-1-1,3 0 17,0 1-14,-1-1-1,1 0 1,0 0 0,0-1 0,0 0 0,0-1 0,-1 0 0,1 0 0,0 0-1,0-1 1,-1 0 0,1-1 0,-1 1 0,0-2 0,0 1 0,0-1 0,0 0-1,1-1 15,3-5 54,1 0-1,-1-1 0,-1-1 0,0 1 0,-1-2 0,0 1 1,-1-1-1,0-1 0,-1 0 0,0 0 0,-2 0 0,1 0 1,-2-1-1,0 0 0,0-1-53,4-31 560,-1 0-1,-3 0 1,-2 0 0,-2-12-560,0 54 54,0 1 0,0 0 1,0 0-1,0-1 1,-1 1-1,0 0 0,0 0 1,0 0-1,0 0 1,-1 0-1,0 0 1,0 0-1,0 1 0,0-1 1,0 1-1,-1-1 1,1 1-1,-1 0 1,0 0-1,0 0 0,0 0 1,-1 0-1,1 1 1,0-1-1,-1 1 1,0 0-1,0 0 0,1 1 1,-1-1-1,0 1 1,-1 0-1,1 0 1,0 0-1,0 0 0,-3 0-54,-13-1-23,-1 0 0,0 2 0,-7 0 23,5 0-768,23 0 656,-1 0 1,1 0 0,0 0 0,-1 0 0,1 0-1,0 0 1,0 0 0,-1 0 0,1 0-1,0 0 1,-1 0 0,1 0 0,0 0 0,-1 0-1,1 1 1,0-1 0,0 0 0,-1 0 0,1 0-1,0 0 1,-1 1 0,1-1 0,0 0-1,0 0 1,0 0 0,-1 1 0,1-1 0,0 0-1,0 0 1,0 1 0,0-1 0,-1 0-1,1 1 1,0-1 0,0 0 0,0 1 0,0-1-1,0 0 1,0 0 0,0 1 0,0-1 0,0 0-1,0 1 1,0-1 0,0 0 0,0 1-1,0-1 1,0 0 0,0 1 111,0 1-1319,0 8-7202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15 501 8164,'0'0'1523,"0"0"286,0 0-251,0 0-763,0 0-608,-2 0-179,5 0 26,24 1 117,-9-1-110,0 0-1,0-1 1,6-1-41,-18 1 3,-1 0 1,0 0-1,0-1 0,0 1 0,0-1 1,0 0-1,0-1 0,0 1 0,0-1 1,-1 0-1,0 0 0,1-1 0,1-2-3,3-3-63,-1-1-1,-1-1 1,0 1-1,0-1 0,-1-1 1,0 1-1,-1-1 1,0 0-1,-1 0 0,-1 0 1,0-1-1,0 1 1,-1-7 63,3-28-1260,-2-1 0,-3-48 1260,-1 39-402,1 54 422,0 1 1,0 0 0,0-1-1,-1 1 1,1 0 0,-1-1-1,1 1 1,-1 0-1,0 0 1,0-1 0,0 1-1,0 0 1,0 0-1,0 0 1,-1 0 0,1 0-1,-1 1 1,1-1 0,-1 0-1,0 1 1,0-1-1,0 0-20,1 2 53,1 0-1,-1-1 0,1 1 0,0 0 0,-1 0 0,1 0 1,0-1-1,-1 1 0,1 0 0,-1 0 0,1 0 1,0 0-1,-1 0 0,1 0 0,-1 0 0,1 0 0,-1 0 1,1 0-1,0 0 0,-1 0 0,1 0 0,-1 1 1,1-1-1,0 0 0,-1 0 0,1 0 0,0 0 0,-1 1 1,1-1-1,0 0 0,-1 0 0,1 1 0,0-1 1,-1 0-1,1 1 0,0-1 0,0 0 0,-1 1 0,1-1 1,0 0-1,0 1 0,0-1 0,-1 1-52,-48 155 414,-55 154-267,75-209-86,4 0 0,3 13-61,20-94-236,0 1 0,2 19 236,0-31-520,2-8 30,1 0 0,-1 0 0,1-1 0,-1 1 0,1-1 0,-1 1 0,1-1 0,0 0 0,-1 0 0,1 0 0,-1-1 0,1 1 0,0 0 0,0-1 490,3-4-3980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17 7716,'0'0'1181,"0"0"119,0 0-532,0 0-416,0 0 40,0-1-380,0 1-1,0 0 1,0-1-1,0 1 1,0 0-1,1-1 1,-1 1-1,0 0 1,0-1-1,0 1 1,0 0-1,0-1 1,0 1 0,0 0-1,-1-1 1,1 1-1,0 0 1,0-1-1,0 1 1,0 0-1,0 0 1,0-1-1,-1 1 1,1 0-1,0-1 1,0 1-1,0 0 1,-1 0-1,1-1 1,0 1-1,0 0 1,-1 0-1,1 0 1,0-1-1,-1 1-11,-1-1 1,-1 0 0,1 0 0,0 1 0,-1-1 0,1 1 0,-1-1 0,0 1 0,1 0 0,-1 0 0,1 0 0,-1 0 0,0 0 0,1 1 0,-1-1 0,1 1 0,-1-1 0,1 1 0,0 0 0,-1 0 0,-1 2-1,-51 30 17,42-24-30,-129 94 803,141-101-735,0 0-1,1 1 1,-1-1 0,0 0-1,1 0 1,-1 1 0,1-1-1,0 0 1,-1 1 0,1-1 0,0 0-1,1 1 1,-1-1 0,0 0-1,1 1 1,-1-1 0,1 0-1,0 2-54,2 2 8,0 0-1,0 0 1,1-1 0,-1 1-1,2-1 1,-1 0-1,0 0 1,1 0-1,0 0 1,5 3-8,8 6 35,0 0 1,13 5-36,-24-14-36,1-2 0,-1 1 0,0-1 0,1 0 0,0-1 1,-1 0-1,1 0 0,0 0 0,0-1 0,6 0 36,29 0-4422,-26-1-996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 1825,'0'0'5023,"0"0"-2912,0 0-636,0 0-288,0 0-341,-1 0-701,0-1-1,0 1 1,0 0-1,0 0 1,0 0-1,0 0 1,0 0-1,0 0 1,0 0-1,0 1 1,0-1-1,0 0 1,0 0 0,0 1-1,0-1 1,0 1-1,0-1-144,-30 195 222,16-101-198,13-108 235,3-13-73,4 5-105,1 1 1,1-1-1,1 2 0,1-1 0,0 1 0,2 0 0,8-11-81,-18 30 18,-1 0-1,1 0 1,0-1-1,-1 1 1,1 0-1,0 0 1,0 0 0,0 1-1,0-1 1,0 0-1,0 0 1,0 0-1,0 1 1,1-1-1,-1 0 1,0 1-1,0-1 1,0 1-1,1 0 1,-1-1-1,0 1 1,1 0-1,-1 0 1,0 0-1,1 0 1,-1 0-1,0 0 1,1 0-1,0 0-17,4 0-41,-5 1 41,1-1 0,-1 1-1,1-1 1,-1 1 0,0 0-1,0-1 1,1 1 0,-1 0 0,0 0-1,0 0 1,0 0 0,0 0-1,0 0 1,0 0 0,0 1 0,0-1-1,-1 0 1,1 0 0,0 1-1,-1-1 1,1 0 0,-1 1-1,1-1 1,12 38 110,-13-38-106,5 22 43,-1-1 0,1 22-47,0 0-1,-5-43-4,0 0-1,1 0 1,-1 0-1,1-1 1,-1 1-1,1 0 0,-1 0 1,1 0-1,-1-1 1,1 1-1,0 0 1,0-1-1,-1 1 1,1 0-1,0-1 0,0 1 1,-1-1-1,1 1 1,0-1-1,0 0 1,0 1-1,0-1 0,0 0 1,0 0-1,0 1 1,0-1-1,0 0 1,0 0-1,0 0 1,0 0-1,0 0 0,0 0 6,30-5-144,-23 0 148,1 0 1,-1 0-1,0-1 1,0 0-1,0 0 1,1-4-5,34-24 13,-37 30-15,-1 0 1,2 1 0,-1 0 0,0 0 0,1 0 0,-1 1 0,1 0-1,0 0 1,0 1 0,0-1 0,0 1 0,0 1 0,0 0 0,1 0 1,-7 0 0,0 1 1,0-1-1,0 1 1,-1-1-1,1 1 1,0-1 0,0 1-1,-1 0 1,1-1-1,0 1 1,-1 0-1,1 0 1,-1 0-1,1-1 1,-1 1 0,1 0-1,-1 0 1,0 0-1,1 0 1,-1 0-1,0 0 1,0 0-1,0 0 1,0 0 0,0 0-1,0 0 1,0 0-1,0 0 0,1 37 52,-1-32-39,0 96-378,0-59-4945,0-36-3422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9 163 3762,'0'0'2713,"0"0"-1163,0 0-389,0 0 108,0 0-337,0 0-180,-2 3 30,-4 7-213,8-6 122,23-13-303,-11 1-365,-1-1 0,1 0-1,-2-1 1,1 0 0,6-8-23,57-63 58,-62 65-32,-14 15-33,1 1 0,-1-1 0,1 0 0,-1 1 0,1-1 0,0 1 0,-1-1 0,1 1 0,-1-1 0,1 1 0,0-1 0,-1 1 0,1-1 0,0 1 0,0 0 0,-1 0 0,1-1 0,0 1 0,0 0 0,0 0 0,-1 0 0,1 0 0,0 0 7,0 0-2,0 0 0,-1 1 0,1-1 0,-1 1 0,1-1 0,-1 0 0,1 1 1,-1-1-1,1 1 0,-1-1 0,1 1 0,-1 0 0,0-1 0,1 1 0,-1-1 0,0 1 0,0 0 0,1-1 0,-1 1 0,0 0 1,0-1 1,4 39 27,-4-20 6,1-5-18,-1 1 0,0 0 1,-1-1-1,-1 1 0,-1 0 1,0-1-1,0 0 0,-3 6-15,-3-2-216,2 0-1,0 0 1,1 1-1,1 0 1,1 0-1,1 1 1,0-1 0,1 1 216,4-19-4293,3-1 2660,-4 0 764,9 0-4200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6019,'0'0'1406,"0"0"-222,0 0-447,0 0-431,0 0-127,0 0 75,1 22 52,2 131 60,-3-143-355,0-1-1,1 1 1,1 0-1,-1 0 1,2-1 0,-1 1-1,1-1 1,1 0-11,-3-6-3,0 0 1,0 0 0,1 0-1,0 0 1,0 0-1,0 0 1,0 0-1,0-1 1,0 1 0,0-1-1,1 0 1,0 0-1,-1 0 1,1 0-1,0 0 1,0 0-1,0-1 1,0 1 0,0-1-1,0 0 1,0 0-1,1 0 1,-1 0-1,0-1 1,1 1 2,1-1-13,1 1 40,1-1 1,0 1-1,-1-2 1,1 1-1,4-1-27,-9 0 14,0 1 0,0-1 0,-1 0 0,1 0 0,0 1 0,0-1 0,0 0 0,0 0 0,-1-1 0,1 1-1,-1 0 1,1-1 0,-1 1 0,1-1 0,-1 1 0,0-1 0,0 1 0,1-1 0,-1 0 0,0-1-14,4-12 245,0 0 1,-1-1-1,0 0 1,-2 1-1,0-1 1,0 0-1,-2-1 0,0 1 1,-2-13-246,2-10 469,0 32-347,-1 0 0,1 1 0,-1-1 0,0 0 0,0 0 0,-1 1 0,0-1 0,-1-2-122,1 5 70,1 1-1,-1 0 0,0 0 1,0 0-1,-1 0 1,1 0-1,-1 0 0,1 1 1,-1-1-1,0 1 1,0 0-1,0-1 0,0 1 1,0 1-1,0-1 1,-2 0-70,4 3-235,0 1 1,1 0 0,-1-1 0,1 1-1,-1 0 1,1 0 0,0 0 0,0-1-1,0 1 1,0 0 0,0 0 0,0 0-1,0 1 235,0-2-321,0 7-515,0 12-3867,0-16 221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23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1 142 9588,'0'0'1657,"0"0"-1241,0 0-261,0 0 75,0 0-41,24-17-117,76-50 16,-98 65-71,1 0-1,0 1 1,0 0 0,0-1 0,0 1-1,0 0 1,0 0 0,3 0-17,-5 1 11,-1 0 0,1 0 0,0 0 0,0 1 0,-1-1 0,1 0 0,0 0 1,0 0-1,0 1 0,-1-1 0,1 0 0,0 1 0,-1-1 0,1 0 0,0 1 0,-1-1 0,1 1 0,0 0-11,11 11 293,0 0-1,0 1 0,0 2-292,-3-3 125,1-1 0,1 0-1,-1-1 1,2 1-125,-7-7 4,0-1 1,0 1-1,1-1 0,-1 0 1,1-1-1,0 1 0,-1-1 1,1-1-1,0 1 0,0-1 0,0 0 1,2 0-5,4 1-4,0-1-1,0 0 1,0-1 0,0-1 0,0 0 0,0 0-1,0-1 1,-1-1 0,1 0 0,0 0 0,-1-1 0,0-1-1,0 0 1,10-6 4,16-14 118,0-2 1,7-9-119,25-18 83,-64 50-486,4-2 897,-1 5-6086,-8 1-1451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63 101 4690,'0'0'843,"0"0"-189,0 0-14,0 0-202,0 0-60,-10 24 1,-29 78-109,36-94-224,0-1 0,1 1 0,0 0 0,1 0 0,-1 1 0,2-1 1,-1 0-1,1 0 0,0 0 0,2 7-46,0 15 96,-2-27-86,-1 0-1,2 0 1,-1-1-1,0 1 1,0 0-1,1 0 1,0 0-1,-1 0 1,1-1-1,0 1 1,1 0-1,-1-1 1,0 1-1,1-1 1,-1 1-1,1-1 1,0 0-1,0 0 1,0 0-1,0 0 1,0 0-1,0 0 1,0 0-1,1-1 1,0 1-10,2 1 24,1-1 1,0 0 0,0-1 0,0 1-1,0-1 1,0 0 0,0-1 0,0 1-1,0-1 1,0 0 0,4-1-25,-5 0 33,-1-1 0,1 1 0,-1-1 0,1 0 0,-1 0 0,0 0 0,0 0 0,0-1-1,0 1 1,-1-1 0,1 0 0,-1-1 0,0 1 0,0 0 0,0-1 0,0 0 0,0 0 0,1-3-33,4-5 176,-1 0 0,-1 0 0,0-1 0,-1 0 0,4-13-176,-3-2 390,-1 0 0,-1 0 0,-1 0 1,-2 0-1,-1-1 0,-1 1 1,-2-8-391,3 34 40,-1 0 0,1 0 0,-1 0 0,1 0 0,-1-1 0,0 1 1,1 0-1,-1 0 0,0 0 0,-1 1 0,1-1 0,0 0 0,0 0 1,-1 1-1,1-1 0,-1 0 0,1 1 0,-1-1 0,0 1 0,0 0 1,1 0-1,-1 0 0,0 0 0,0 0 0,-2-1-40,-3 0 48,0 0 0,-1 1 0,1 0 0,0 0 0,-1 0 0,1 1 0,-1 1-48,6-1-58,1 0-1,0 1 1,-1-1 0,1 1 0,0-1-1,-1 1 1,1 0 0,0-1-1,0 1 1,0 0 0,0 0 0,-1 0-1,1 0 1,0 0 0,1 0 0,-1 0-1,0 0 1,0 0 0,0 1 0,1-1-1,-1 0 1,1 1 0,-1-1 0,0 1 58,-11 37-2307,9-30 1300,-5 17-2733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1 223 6163,'0'0'1609,"0"0"-1049,0 0-21,0 0-94,0 0-173,0 0 113,4 8-71,-1-3-249,-3-3-49,1-1-1,-1 1 1,1 0 0,0 0-1,0-1 1,0 1 0,0 0-1,0-1 1,1 0 0,-1 1 0,0-1-1,1 1 1,-1-1 0,1 0-1,-1 0 1,1 0 0,0 0-1,-1 0 1,1 0 0,0-1-1,0 1 1,-1 0 0,1-1 0,0 1-1,0-1 1,0 0 0,0 0-16,13 0 36,-4 1 8,-1-1-1,1-1 1,-1 0-1,1 0 0,8-3-43,-15 3-9,0 0-1,-1-1 0,1 1 0,-1-1 0,0 0 0,1 0 0,-1-1 0,0 1 0,0 0 0,0-1 0,-1 0 0,1 0 0,-1 0 0,1 0 0,-1 0 0,0 0 0,0-1 0,0-1 10,2-3-401,-1 0-1,0 0 0,0-1 0,-1 0 1,0 1-1,-1-1 0,0 0 1,0-1 401,-2-76-1352,0 39 2462,1 46-768,0 1-70,-2 4-133,-66 181 197,-5 13 259,70-190-846,-5 11 350,0 0 0,1 1 0,-3 18-99,7 4-4389,3-42 1494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4 1665,'0'0'1963,"0"0"-239,0 0-484,0 0-509,0 0-448,-32-3 646,24 4-812,0 0 0,0 1 1,1 0-1,-1 1 1,0-1-1,1 1 0,0 1 1,0 0-1,0 0 0,0 0 1,1 0-1,-1 1 1,1 0-1,0 1 0,1-1 1,-1 1-1,1 0 1,1 1-1,-1-1 0,1 1 1,-2 3-118,5-8 33,0 0 0,0 0 0,0 0 0,0 0 0,0 1 0,1-1 0,-1 0 0,1 0 0,0 0 0,-1 1 0,1-1 0,0 0 0,0 0 0,0 1 0,1-1 0,-1 0 0,1 0 0,-1 0 0,1 1 0,0-1 0,-1 0 0,1 0 0,0 0 0,0 0 0,1 0 0,-1-1 0,0 1 0,1 0 0,-1 0 0,1-1 0,-1 1 0,1-1 0,0 1 0,0-1 0,0 0 0,-1 0 0,1 0 0,0 0 0,1 0 0,-1 0 0,0 0 0,0-1 0,2 1-33,26 5-3,0-2-1,0 0 1,28-2 3,5-2-3522,-45 0 1475,-4 0-2664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4786,'0'0'1828,"0"0"-764,0 0-34,0 0-264,0 0-358,0 0-187,1 8-87,7 56 146,-3 30-280,-4 31 227,3-152-28,2 1 1,1 0-1,0 0 1,3 0-1,0 0-199,9-6 587,-18 31-493,0-1 1,1 1-1,-1 0 1,0-1 0,1 1-1,-1 0 1,1 0-1,-1 0 1,1 0 0,0 0-1,-1 0 1,1 0-1,0 1 1,0-1 0,-1 1-1,1-1 1,0 1-1,2-1-94,-4 1 8,0 1 1,1-1-1,-1 0 0,0 0 0,1 0 0,-1 1 0,0-1 0,1 0 0,-1 1 0,0-1 0,1 0 0,-1 1 0,0-1 0,0 0 0,1 1 0,-1-1 1,0 0-1,0 1 0,0-1 0,0 1 0,1-1 0,-1 0 0,0 1 0,0-1 0,0 1 0,0-1 0,0 1 0,0-1 0,0 0 0,0 1-8,0 19 71,-1-13-50,1 16-24,-1-15-37,0-1 0,1 1-1,1-1 1,-1 1 0,1 0-1,0-1 1,1 1 0,0-1-1,0 2 41,-1-8-92,0 0-1,-1 0 0,1 0 0,0 0 1,0 0-1,0-1 0,0 1 0,0 0 1,0 0-1,0-1 0,0 1 0,0-1 1,0 1-1,0-1 0,1 1 0,-1-1 1,0 0-1,0 1 0,0-1 0,1 0 1,-1 0-1,0 0 0,0 0 0,1 0 1,-1 0-1,0 0 0,0-1 0,0 1 1,1 0-1,-1-1 0,0 1 93,3-1-11,0 0 0,0 0 0,-1-1 0,1 1 0,0-1 0,-1 0-1,0 0 1,4-2 11,3-6-1,-2 2 332,0 0 0,1 1 1,-1 0-1,2 0 0,-1 1 1,1 0-1,0 1 0,0 0 0,5-2-331,-14 7 21,-1 0-1,1 0 0,0 1 0,-1-1 0,1 0 0,0 0 0,-1 0 0,1 1 0,0-1 0,-1 0 1,1 0-1,-1 1 0,1-1 0,-1 1 0,1-1 0,-1 0 0,1 1 0,-1-1 0,1 1 1,-1-1-1,1 1 0,-1-1 0,0 1 0,1 0 0,-1-1 0,0 1 0,0 0 0,1-1 0,-1 1 1,0-1-1,0 1 0,0 0 0,0-1 0,0 1 0,0 0 0,0-1 0,0 1 0,0 0 1,0-1-1,0 1-20,0 38 40,-1-28 17,2 24-233,-1 37 352,-1-66-707,1 0 1,-1-1 0,-1 1-1,1-1 1,-1 1-1,-2 3 531,0 1-4130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52 351 8612,'0'0'1128,"0"0"481,0 0 29,0 0-488,0 0-662,-10 6-405,-30 18-112,39-24-184,5-7 109,12-10-19,51-51 148,0-7-25,-23 25-30,1 2 0,3 2 0,10-5 30,-57 51-6,18-14 25,-19 14-31,1-1 1,-1 1-1,1-1 0,0 1 0,0-1 1,-1 1-1,1 0 0,0-1 0,-1 1 1,1 0-1,0 0 0,0-1 1,0 1-1,-1 0 0,1 0 0,0 0 1,0 0-1,0 0 0,-1 0 0,1 0 1,0 0-1,1 1 12,-2 5-56,-2 24 104,0 0 0,-2 0 0,-1 0 0,-1 0 0,-2 0 0,-5 8-48,-71 244 102,58-165-2472,24-109-602,2-8-1067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78 121 5795,'0'0'1531,"0"0"-418,0 0-236,0 0-399,0 0-350,7-13-75,-3 5-35,-1 1-7,1 1 0,-1-1 0,1 1 0,1 0 1,-1 0-1,1 0 0,0 0 0,0 1 0,0 0 0,1 0 0,0 0 0,0 1 0,0 0 0,0 0 0,5-2-11,0 3 129,0 0-1,-1 1 0,1 1 1,0-1-1,0 2 1,0-1-1,0 1 0,5 2-128,-14-2 27,0 1 0,0 0 0,-1 0 0,1 0 0,0 0 0,0 0 0,-1 0 0,1 1 0,-1-1 0,1 0 0,-1 1 0,1-1 0,-1 1 0,0 0 0,0-1 0,0 1 0,0 0 0,0 0 0,0 0 0,0 0 0,-1-1 0,1 1 0,-1 0 0,1 0 0,-1 0 0,0 2-27,7 55 355,-6-41-269,0 11-23,-1-1-1,-2 18-62,0-37-63,1 0 0,-1 1-1,0-1 1,-1 0 0,0 0 0,-1 0 0,1-1 0,-2 1-1,-4 6 64,-5 6-109,-1-1 0,-1 0 0,-1-1 0,0-1 0,-2-1 0,0 0 0,-1-1 0,0-2 0,-8 4 109,28-17-20,-1-1 0,0 1 0,1-1-1,-1 1 1,1 0 0,0-1 0,-1 1 0,1-1 0,-1 1 0,1 0 0,0 0 0,0-1 0,-1 1 0,1 0 0,0 0 0,0-1 0,0 1 0,0 0 0,0 0 0,0-1 0,0 1 0,0 0-1,0 0 1,0-1 0,0 1 0,0 0 0,1 0 0,-1-1 0,0 1 0,1 0 0,-1-1 0,0 1 0,1 0 0,-1-1 0,1 1 0,-1 0 0,1-1 20,18 24-11,-3-8 29,-1 1 0,0 1 1,-2 0-1,0 1 0,-1 1 0,-1 0 0,0 0 0,-2 1 0,2 7-18,-8-17 174,1 1-1,-2 0 1,1 0 0,-2 1 0,0-1-1,0 0 1,-1 0 0,-1 1-1,-1 9-173,1-18 139,-1 0 0,1 0 0,-1 0 0,0 1-1,0-1 1,0-1 0,-1 1 0,1 0 0,-1-1-1,0 1 1,0-1 0,0 0 0,-1 0 0,1 0-1,-1 0 1,0-1 0,1 1 0,-1-1 0,-1 0-139,-11 7 376,0-2 1,-1 1-1,1-2 1,-4 0-377,7-2 139,-1-1 1,1 0 0,-1-1-1,-8 0-139,-12-1-2981,34-2-1154,0-4-3327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6723,'0'0'3570,"0"0"-3122,0 0-208,0 0 0,0 0-224,0 0 304,125 0 96,-59-6-15,-1 4-257,-3 2 0,-5 0-32,-4 0 32,-2 0-144,-1 16 128,-5-3-128,2-2-1137,-2-6-976,-36-5-1456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2:56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 11269,'0'0'1099,"0"0"-744,0 0-293,12 9-145,15 12 113,-1 2 1,-1 1 0,-1 1-1,-1 1 1,10 16-31,-24-30 103,-1 0 0,0 1 0,-1 0 0,-1 0-1,0 1 1,0-1 0,-2 1 0,0 0 0,0 1 0,-1-1 0,-1 1 0,0-1 0,-1 1 0,-1 0 0,-1 8-103,0-16 65,-1-1 1,0 1 0,0 0 0,0-1 0,-1 1-1,0-1 1,0 0 0,-1 0 0,0 0 0,0 0 0,0-1-1,-1 1 1,0-1 0,-4 4-66,-14 10 101,1 0 1,-26 14-102,32-22 15,-11 7-313,-1-1 0,-1-1 0,-16 6 298,36-19-2342,8-3-2068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03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9060,'0'0'798,"0"0"-595,0 0-153,0 0 214,0 0 526,0 0 173,0 0-397,0 0-225,0 0 27,2 21 158,7 123 228,-8-117-680,-2 1 0,-1 0-1,-1 0 1,-2-1 0,-1 2-74,-6 14 0,2 1 1,1 9-1,5 7-2415,4-60 2332,0 1 0,0-1 0,0 0 0,0 0 0,0 0 1,1 0-1,-1 0 0,0 1 0,0-1 0,0 0 0,0 0 0,0 0 0,0 0 1,0 0-1,0 0 0,0 0 0,1 1 0,-1-1 0,0 0 0,0 0 0,0 0 1,0 0-1,0 0 0,1 0 0,-1 0 0,0 0 0,0 0 0,0 0 0,0 0 1,0 0-1,1 0 0,-1 0 0,0 0 0,0 0 0,0 0 0,0 0 0,0 0 1,1 0-1,-1 0 0,0 0 0,0 0 0,0 0 0,0 0 0,0 0 0,1 0 1,-1 0-1,0 0 0,0 0 0,0-1 0,0 1 83,8-4-1467,-4-1 944,0 1 0,0-1 0,0 0-1,-1 0 1,0 0 0,0 0 0,-1 0-1,1-1 1,-1-1 523,18-56-510,-12 36 321,3-10 145,3-9-102,-3 13 4280,-6 31 682,9 3-5318,-10-1 848,22 1-299,0 1 0,-1 2 0,6 2-47,-2-1 47,0-1 0,8 0-47,-34-4 12,26 1-273,-1-1 0,20-2 261,-40 1-187,0-1-1,1 1 0,-1-1 0,0-1 0,0 1 0,0-1 0,0-1 0,-1 0 0,1 0 0,-1 0 0,1-1 188,3-5-853,0 1 1,-1-2-1,0 1 0,0-2 1,-1 1-1,5-9 853,10-24 788,-22 40 755,-1 0 0,0 0 0,1 0 0,-1 0 0,0 0-1,-1 0 1,1-3-1543,-3 28 115,-1 0-1,-1 0 1,-1-1-1,-1 1 1,-6 13-115,-6 26 41,8-16-20,1 1 0,2-1 0,1 22-21,3 19-7250,3-82 1231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04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0 1841,'0'0'8553,"0"0"-6181,0 0-1572,0 0-194,0 0 74,-22 8 137,22-8-817,-32 12 552,-28 15-552,56-24 20,0-1 1,0 1 0,0 0-1,0 0 1,0 0 0,1 1-1,-1-1 1,1 1-1,0 0 1,0 0 0,0 0-1,0 0 1,1 0 0,0 1-1,0-1 1,0 1-1,0 0 1,1 0-21,-3 6 18,-1 4-6,0 0 0,2 0 0,0 0 0,0 1 0,2-1 0,0 1 0,1-1 0,0 1 0,1-1 0,2 11-12,-2-21-17,1-1 0,-1 1 1,1-1-1,0 0 0,0 1 0,0-1 0,0 0 0,1 0 0,-1 0 0,1-1 0,0 1 0,0-1 0,1 1 0,-1-1 0,1 0 0,0 0 0,-1 0 0,1-1 1,0 0-1,1 1 0,-1-1 0,0-1 0,1 1 0,-1-1 0,1 1 0,-1-1 0,1-1 0,0 1 0,2 0 17,0 0-311,0-1 0,1 1 0,-1-1 0,0 0 0,0-1 0,0 0 0,0 0-1,0 0 1,0-1 0,0 0 0,0 0 0,0-1 0,-1 0 0,1 0 0,-1-1 0,0 0 0,0 0 0,3-2 311,-6 2-617,0 1 1,0-1 0,0 1-1,-1-1 1,1 0 0,-1 0 0,1-4 616,10-23-5798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26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3 4386,'0'0'566,"0"0"141,0 0-22,0 0-114,0 0-40,0 0-69,22 0-121,97-2-71,-119 2-214,0 0-14,0 0 33,-8 0 322,-5-1-169,1 1 0,0 1-1,-1 0 1,1 0-1,0 1 1,0 1-1,0 0 1,0 0 0,0 2-1,-9 4-227,20-9 36,-13 8 427,0 0 1,1 0-1,0 1 0,-2 3-463,11-9 76,1 1 0,-1-1 0,1 1-1,0-1 1,0 1 0,1 0 0,-1 0 0,1 0 0,0 0 0,0 0 0,0 1-1,1-1 1,-1 1 0,1-1 0,0 1 0,0 3-76,0 9 18,1-1 0,0 1 0,2-1 0,-1 1 0,2-1 0,0 0 0,1 0 0,1 0-1,0 0 1,1-1 0,3 3-18,-3-2 14,0 0 0,-1 1-1,-1 0 1,0 0 0,-1 0-1,-1 0 1,-1 0 0,0 11-14,-1-26 3,0 0-1,0 0 1,-1 0 0,1 0-1,0 0 1,-1 0 0,1 0 0,-1 0-1,0-1 1,0 1 0,0 0 0,0 0-1,0-1 1,0 1 0,0-1 0,0 1-1,-1-1 1,1 1 0,0-1 0,-1 0-1,1 0 1,-1 1 0,0-1 0,1 0-1,-1 0 1,0-1 0,0 1 0,0 0-1,1-1 1,-1 1 0,0-1 0,0 1-1,0-1 1,0 0 0,0 0-1,0 0-2,1 0-723,2-4-1992,-1 0 1814,1 1 1,1-1 0,-1 0 0,0 1-1,1-1 1,0 1 0,0 0-1,0-1 1,1 0 900,10-12-2804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8500,'0'0'2097,"0"0"-1297,0 0-336,0 0-63,5 116 95,-7-60 80,-1 0-368,3 2-144,0-4-32,0-9 32,5-12-64,12-21-352,3-12-2225,3-16-1665,-16-15-528</inkml:trace>
  <inkml:trace contextRef="#ctx0" brushRef="#br0" timeOffset="1">129 93 6483,'0'0'3012,"0"0"-1182,0 0-507,0 0-375,0 0-468,0 7-285,0 11-163,-1-8-26,1 1 1,0 0-1,1-1 0,1 6-6,-1-13-1,-1 0 0,1 0 0,0-1 0,0 1 0,0 0 0,0-1 0,0 1 0,0-1 0,1 0 0,-1 1 0,1-1-1,0 0 1,0 0 0,0 0 0,0 0 0,0 0 0,0 0 0,0 0 0,3 1 1,1 0-51,0-1 0,1 1 1,-1-1-1,1 0 0,0 0 0,-1-1 0,1 0 1,0 0-1,0 0 0,0-1 0,0 0 0,-1-1 1,1 1-1,0-2 0,0 1 0,0 0 1,5-3 50,0-1-326,0 0 1,0-1 0,0 0-1,-1-1 1,0 0 0,0 0 0,-1-1-1,8-8 326,58-63-1275,-40 40 1259,10-6 16,-40 42 938,-6 11 791,0-2-1637,-4 222 2733,1 9-6317,3-229-4934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07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1352 11 832,'-35'-1'5320,"0"-1"-4586,-149-1 570,139 4-948,0 2 0,1 2 0,-29 8-356,26 0 130,1 2 0,0 2 0,1 2 0,1 2 0,1 1 0,1 3 0,1 2 0,1 1 0,2 2 1,1 1-1,1 3 0,2 0 0,1 3 0,-1 4-130,0 3 29,3 1 0,1 1 0,2 2 1,2 1-1,2 1 0,3 1 0,2 1 0,2 1 1,2 0-1,3 1 0,2 0 0,0 24-29,5-14 56,3 0 0,3 1 0,2-1-1,3 0 1,3-1 0,3 0 0,3 0-1,2-1 1,3-1 0,13 23-56,-6-25 31,3 0 1,2-1-1,3-3 0,2 0 1,3-3-1,2-1 0,28 25-31,-32-39 8,2-2 0,1-2-1,1-1 1,2-2 0,1-3-1,1-1 1,2-2-1,0-2 1,34 9-8,-21-13-6,-1-3 0,2-2 0,0-3 0,0-3 1,40-1 5,-28-5-7,1-4 0,0-3 1,-1-3-1,40-12 7,-41 3 14,-2-4 0,0-2 0,-1-4 0,44-25-14,-1-8 72,-3-4 0,31-28-72,-59 35 56,-3-4-1,-3-2 1,-2-4-1,9-17-55,-48 45 48,-1-1 0,-2-1 0,-2-2 0,-2-1 0,-2-2 0,-2 0 0,-3-1 0,14-42-48,-21 39 68,-1 1-1,-3-2 1,-2 0 0,-3 0 0,-1 0 0,-3-1 0,-2 1 0,-3 0 0,-1 0-1,-3 0 1,-5-8-68,3 15 28,-3 1-1,-2 1 0,-1 0 1,-2 1-1,-2 1 1,-2 0-1,-2 2 0,-1 1 1,-2 1-1,-2 1 0,-1 1 1,-27-23-28,21 27 27,-1 1-1,-1 3 1,-2 0 0,0 3 0,-2 2-1,-1 1 1,0 2 0,-1 2 0,-26-5-27,15 7 20,-1 3 1,0 3 0,-1 2 0,1 2 0,-2 3 0,1 2 0,-45 7-21,61-3-305,1 3 1,0 1 0,1 1 0,-14 7 304,41-11-522,1 0-1,0 0 1,0 1 0,1 0 0,0 1-1,0 0 1,0 1 0,1 0-1,-2 3 523,-65 63-7208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15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1712 8612,'0'0'-165,"36"-25"189,-29 20-16,289-213 525,305-261 872,-13 10-1129,-433 347-140,5 7 0,59-25-136,-177 115 32,-5 4 42,-1-2 0,-1 0-1,25-24-73,-79 54-1549,5-4-343,-24 16-5261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16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1 657 9220,'0'0'905,"0"0"-697,0 0-246,10-26 68,32-69 127,25-37-157,-5 17 30,63-108 23,-117 211-54,-5 5-1,1 1 1,0 0-1,0 0 1,1 0-1,-1 1 1,1-1-1,1 1 0,2-2 2,-8 8 53,1 0-1,-1 0 1,1 0-1,-1 0 1,1 0-1,-1 0 0,0 0 1,1 0-1,-1 0 1,0 0-1,0 1 0,0-1 1,0 0-1,0 0 1,0 0-1,0 0 0,0 0 1,-1 1-53,1 0 84,0 411 1844,0-232-7506,0-181 82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17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8 121 5426,'0'0'2113,"0"0"-224,0 0-64,0 0-832,0 0-785,0 0-192,-8-72-16,53 59 96,15-3 16,2 5-32,0 2-80,-7 9-961,-40 0-3329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17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1 6931,'0'0'1606,"0"0"-312,0 0-275,0 0 249,0 0-153,-26 5-307,26-5-808,-35 7 260,1 1 0,-7 4-260,36-10 20,1 0 0,-1 1 0,0-1 0,1 1 0,0 0 0,-1 0 0,1 0 0,1 1 0,-1-1 0,0 1 0,1 0 0,0 0 0,-1 0 0,2 0 0,-1 1 0,0-1 0,1 1 0,0 0 0,-1 2-20,-2 3 50,0 4-4,0-1 0,1 1 0,0 0-1,1 0 1,0 0 0,2 1 0,-1-1 0,2 1 0,0-1 0,2 14-46,-2-25 0,0 1-1,1-1 1,-1 0 0,1 0 0,0 1 0,0-1 0,0 0 0,1 0-1,-1 0 1,1 0 0,0 0 0,-1-1 0,1 1 0,0 0-1,1-1 1,1 3 0,0-2-1,0 0 0,1 0 0,-1 0 0,1 0 0,0-1 0,0 0 0,0 0 0,0 0 0,0 0 0,1-1 1,15 3-23,0-1 0,1-1 0,-1-1 0,21-1 23,-22-1-37,-9 1-27,0 0 1,0-1-1,0-1 0,0 0 0,-1-1 0,1 0 0,-1 0 0,1-1 0,-1 0 1,0-1-1,-1 0 0,1-1 0,-1 0 0,0 0 0,-1-1 0,1 0 1,2-4 63,-10 10 40,-1 20 24,-1-8-75,0 0 1,-1 0 0,0 0 0,-1-1 0,0 1 0,-1-1 0,0 0-1,0 0 1,-1 0 0,-6 8 10,1-8-2509,5-18-1676,3-24-1492,2 26 6307,-6-77-3362,1 21 4362,3 19 6638,2 43-6860,2-1-946,25-2 21,-1 1 1,1 1-1,0 2 1,0 0-484,33 1 358,-50-2-335,1 0 1,0 1-1,-1 1 1,1-1-1,-1 1 1,6 3-24,-6 3-1168,-9 0-4702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18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850 36 3458,'-25'-5'1827,"14"2"-1615,-27-6 715,0 2 0,0 2 0,-39-1-927,44 6 868,-1 1-1,-28 5-867,46-4 121,0 2 0,0 0-1,1 1 1,-1 0 0,1 1 0,-12 7-121,2 1 114,1 2-1,0 0 1,1 1 0,1 2-1,0 0 1,2 1-1,0 1 1,1 1 0,2 1-1,0 0 1,-8 16-114,8-8 28,1 1 0,2 0 0,1 1 0,1 1 0,2 0 0,1 1 0,2 0 0,2 0 0,0 8-28,1 11 38,2-1-1,4 41-37,1-64 46,1-1 0,1 1 0,1-1-1,2-1 1,9 24-46,3-4 49,2-1-1,2-2 0,2 0 0,2-2 0,8 7-48,-11-18 17,1 0 1,1-2-1,2-2 0,1 0 0,2-2 1,28 18-18,-39-31-8,1-1 0,1 0 1,0-2-1,0 0 0,1-2 1,0-1-1,18 3 8,-2-3-10,1-2 0,-1-1 0,1-3 0,15-2 10,-23 0 25,-1-2-1,1-2 1,0 0 0,-1-3-1,0 0 1,-1-2 0,0-2-1,0 0 1,-1-2-1,-1-2 1,0 0 0,-1-2-1,11-10-24,-6 2 16,-1 0 0,-2-2 0,-1-2 0,-1 0 0,-1-2 0,-2-1 0,-1-1 0,16-32-16,-27 41 35,-1 0 0,-1-1 1,-1 0-1,-1 0 0,-1-1 1,-2 0-1,-1 0 0,-1-1 1,-1 0-1,-2 0 1,0 1-1,-2-1 0,-3-19-35,-1 23 162,-2-1-1,0 1 1,-1 0-1,-1 0 0,-2 1 1,0 0-1,-1 1 1,-2 1-1,0 0 0,-1 0 1,-1 1-1,-18-16-161,-5-3 231,-2 2 0,-1 2 0,-2 1 0,-1 3 0,-24-11-231,29 18 84,-1 2 0,-1 3 0,-1 0 0,-1 3 0,0 2-1,-1 2 1,-16-2-84,56 14-1651,5 2-2906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19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9508,'0'0'246,"28"30"-139,377 408 3286,299 406 326,-542-649-3546,-59-73-58,35 60-115,-133-174-287,-5-7-3999,-8-11-4240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19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11925,'0'0'246,"2"23"-169,8 322 70,-11-276-125,0-26-4,1-1-1,2 1 1,3 8-18,-3-46-512,-1-8 175,0-19 45,0-36 237,-2-64 103,4-147 262,-3 262-301,0-1 0,1 1 0,0 0-1,1-1 1,0 1 0,0 0 0,0 0 0,1 0 0,0 1-1,0-1 1,1 0 0,0 1 0,0 0 0,0 0 0,1 0-1,0 1 1,0-1 0,0 1 0,1 0 0,-1 1 0,1 0 0,1-1-1,-1 2 1,0-1 0,1 1 0,0 0 0,0 0 0,0 1-1,0 0 1,0 0 0,0 1 0,1 0 0,-1 0 0,0 0-1,1 1-8,-2 0 18,-1-1 0,1 1 0,-1 1 0,1-1 0,0 1-1,-1 0 1,1 0 0,0 1-18,-4-1 8,0 0 0,0 0 0,0 0-1,-1 0 1,1 0 0,-1 1 0,1-1 0,-1 1 0,1-1 0,-1 1-1,0-1 1,0 1 0,0 0 0,0 0 0,0-1 0,0 1-1,0 0 1,0 0 0,-1 0 0,1 0 0,-1 0 0,0 0-1,1 0 1,-1 1-8,2 7-8,-1 1 0,1-1 0,-2 1 0,1-1-1,-2 1 1,1-1 0,-2 1 0,1 0 0,-1-1-1,-1 0 1,0 0 0,0 0 0,-1 0 0,0 0 0,-2 3 8,1-7-7,1 1 1,1 0 0,-1 0 0,1 0 0,0 0-1,1 1 1,0-1 0,-1 3 6,3-7-12,-1 1 0,1-1 1,0 0-1,0 1 0,0-1 0,1 0 0,-1 1 0,1-1 0,0 0 1,0 1-1,0-1 0,0 0 0,0 0 0,1 0 0,0 0 0,-1 0 0,1 0 1,0 0-1,2 1 12,4 6-7,7 7 5,-2 0-1,9 14 3,-18-25 2,-1 1-1,1 0 1,-1 0 0,0 1-1,-1-1 1,0 0-1,0 1 1,0 0-1,0 4-1,-1-3 13,-1 1 0,1-1 0,-1 0 0,-1 0 0,0 0 0,0 0 0,-1 0 0,0 0 0,0-1 0,-1 1-1,0 0 1,-1-1 0,0 0 0,0 0 0,-1 0 0,0 0 0,0-1 0,-1 0 0,0 0 0,0 0 0,-1-1 0,1 0-1,-1 0 1,-1-1 0,-5 5-13,3-4 31,0 0-1,-1 0 0,1-1 1,-1 0-1,0-1 1,0 0-1,0-1 1,-1 0-1,1 0 0,-1-2 1,0 1-1,1-2 1,-1 1-1,0-2 0,0 1-30,11 0-5,1 0 1,-1-1-1,1 1 0,0 0 0,-1 0 0,1 0 0,-1 0 0,1-1 0,-1 1 0,1 0 0,0 0 0,-1-1 0,1 1 0,-1 0 0,1-1 0,0 1 0,0 0 0,-1-1 0,1 1 0,0-1 0,-1 1 0,1 0 0,0-1 0,0 1 0,0-1 0,0 1 0,-1-1 0,1 1 0,0-1 0,0 1 0,0-1 5,0-17-303,0 12 75,1-1-129,-1 1 0,1 0 0,0-1-1,0 1 1,1 0 0,-1 0 0,2 0 0,-1 0 0,1 0 0,-1 0 0,1 1 0,1-1 0,1 0 357,16-19-5104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20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99 245 4178,'0'0'2913,"0"0"-1600,0 0-593,38 165 625,-38-107-193,0 1-415,0-8-33,-5-8-464,-5-14-224,5-9 32,2-11-48,1-9-2561,-1 0-2689,1-20 832,-1-7 3745</inkml:trace>
  <inkml:trace contextRef="#ctx0" brushRef="#br0" timeOffset="1">0 12 10117,'0'0'2545,"0"0"-2513,0 0 0,0 0 592,127-11-48,-70 11-304,-2 0-175,-8 0-81,-7 0-16,-13 0-1057,-17 0-3713,-10 2-1665,0 0 4722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27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1 278 1953,'0'0'9500,"0"0"-7523,7-4-2086,3-2 96,-1 0 1,0-1 0,-1-1-1,1 1 1,-1-1 0,-1-1-1,1 0 1,-2 0 0,1 0-1,-1-1 1,0 0 12,13-24-759,-1-1 0,10-29 759,-26 60 1,-1-1 0,0 1 0,1 0 0,-1 0 0,-1-1 0,1 1 0,-1 0 0,1-4-1,-1 7 144,0 1 80,-2 1-149,1-1 0,-1 1 0,1-1 0,-1 1 0,1-1 0,-1 1 0,1 0-1,0 0 1,-1-1 0,1 1 0,0 0 0,0 0 0,-1 0 0,1 1 0,0-1 0,0 0 0,0 0 0,1 1 0,-1-1 0,0 1-75,-17 32-95,14-27 190,-12 31-72,1 0-1,2 1 1,2 0-1,2 0 1,1 2-1,2-1 1,2 0-1,2 1 1,2 25-23,-1-53-33,3 15-43,-1-27 34,-1 0 1,0 0 0,1 0-1,-1-1 1,1 1-1,0 0 1,-1 0 0,1 0-1,0-1 1,-1 1-1,1 0 1,0-1-1,0 1 1,0 0 0,-1-1-1,1 1 1,0-1-1,0 1 1,0-1 0,0 0-1,0 1 1,0-1-1,0 0 1,0 0-1,1 0 42,7 1-527,0 0 0,1-1 0,-1 0 0,1-1 0,-1 0 0,0 0 0,0-1 0,1 0 0,-1-1 0,-1 0 0,1 0 0,0-1 0,-1 0 0,0-1 0,0 0 0,1 0 527,20-16-854,-1-1 1,-1-1 0,14-16 853,-33 32-135,-5 3 281,-1 3-22,0-1 0,0 1 0,0-1 1,-1 0-1,1 1 0,-1-1 0,1 0 0,-1 0 0,0 0 0,1 0 0,-1 0 0,0 0 0,0-1 0,-1 1 0,1 0 0,0-3-124,-3 5 4139,-4 0-3442,4 0-40,-2 0-223,-9-1 465,0 2 0,1-1-1,-1 2 1,-4 1-899,12-2 55,0 0 0,1 1 0,-1 0 0,1 0 0,0 0 0,0 0 0,0 1 0,0-1 0,0 1 0,0 0 0,1 0 0,-1 1 0,-1 1-55,1 0 13,-1 0 0,1 1 1,0-1-1,1 1 0,-1 0 0,1 0 0,0 0 0,1 0 1,-1 1-1,1-1 0,0 1 0,1-1 0,0 1 0,0 0 1,0 0-1,1 3-13,0-9-2,0 1 0,0-1 0,0 0 1,1 0-1,-1 0 0,0-1 0,1 1 0,-1 0 1,0 0-1,1 0 0,-1 0 0,1 0 0,0 0 1,-1 0-1,1-1 0,0 1 0,-1 0 0,1 0 1,0-1-1,0 1 0,-1-1 0,1 1 0,0 0 1,0-1-1,0 1 2,3 0-19,0 1-1,0-1 1,0 0 0,-1 0 0,1 0 0,0-1-1,3 1 20,5-1-368,0 0-1,-1 0 1,1-1-1,0-1 1,0 0 368,1-2-772,-1-1 0,0 0 0,0-1 1,0-1-1,-1 1 0,0-2 0,-1 0 1,10-8 771,10-7-1593,-9 12 1620,-20 10 1192,-1 1 1260,0 0-793,0 0-480,0 9 352,0 94-1278,0-102-288,0 0 0,0 1 0,1-1 0,-1 0 0,1 0 0,-1 0 0,1 1 0,0-1 0,-1 0 0,1 0 0,0 0 0,0 0 0,0 0 0,0 0 0,0 0 0,0 0 0,0-1 0,0 1 0,0 0 0,1 0 8,0 0-14,1 1 0,-1-1-1,0 0 1,1 0 0,-1 0 0,0 0 0,1-1 0,-1 1 0,1-1-1,1 1 15,-4-1 22,0 0 12,0 0 12,14 1 1952,-10-3-1980,-1 0-1,1 0 1,-1 0-1,0 0 1,1 0 0,-1-1-1,0 0 1,-1 1-1,1-1 1,0 0 0,1-3-18,-1 2 8,-1 1 1,1 0-1,0 0 1,0 0 0,0 0-1,0 1 1,0-1-1,1 1 1,-1 0 0,1 0-1,3-2-8,-4 4-3,-3 0-23,2 0 25,0 1 0,0 0 0,0-1 1,0 1-1,-1 0 0,1 0 0,0 0 0,-1 0 1,1 0-1,0 0 0,-1 1 0,0-1 0,1 1 1,-1-1-1,1 2 1,16 12 12,-9-11-100,0 0 0,1-1 1,-1 0-1,1 0 0,0-1 1,0-1-1,7 1 88,75-1-703,-56-1 822,93 0-84,-120 2-26,0 0 0,0 0 0,0 1 1,-1 0-1,0 1 0,6 2-9,13 6-1283,-13-8-4282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20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965 8 400,'-29'-1'2321,"-6"-1"-726,-166-2 2288,158 4-3624,-1 3-1,1 2 1,-41 9-259,30 0 222,1 2 0,0 3 0,-12 8-222,41-16 243,0 2 0,1 0 1,1 1-1,0 1 0,0 1 1,2 1-1,-16 18-243,29-28 35,1 1 0,0 0 0,0 0 0,0 1 0,1-1 0,1 1 0,0 0 1,0 1-1,0-1 0,0 7-35,0 4 51,0 0 1,2 0 0,1 0-1,0 18-51,1-21 9,1-1 0,1 1 0,0 0 0,1 0 0,1-1 0,0 0 0,2 0 0,-1 0-1,2 0 1,0-1 0,1 0 0,8 11-9,27 38 36,2-1-1,3-3 1,31 28-36,34 27 272,26 12-272,-65-62 83,2-4 0,21 10-83,-71-53 9,2-2 0,0 0 0,0-2 0,1-2 0,1 0 0,0-2 0,0-1-1,30 4-8,-35-9 11,1-1-1,0-1 0,0-2 1,0 0-1,0-2 0,-1 0 0,1-2 1,0-1-1,-1-1 0,0-2 1,-1 0-1,1-1 0,-2-2 1,8-4-11,21-15 116,-1-2 1,-1-3 0,-3-1 0,0-3-1,-3-2 1,-1-1 0,-3-2 0,-1-3 0,23-35-117,-48 60 152,-1-1 1,0-1 0,-2 0-1,-1-1 1,0 0 0,-2 0-1,-1-1 1,-1 0-1,-2 0 1,0 0 0,-2-1-1,-1 1 1,0-1 0,-3-1-153,2 11 71,-1-1 1,-1 0 0,-1 0 0,-1 1 0,0-1 0,-1 1 0,-1 0-1,-1 1 1,0-1 0,-1 1 0,-1 1 0,0-1 0,-1 2-1,-2-3-71,-13-13 41,-1 2-1,-2 0 0,0 2 1,-2 1-1,-1 1 0,0 1 1,-2 2-1,-1 2 0,0 1 0,-1 1 1,-1 2-1,-1 2 0,0 1 1,0 2-1,-1 1 0,0 2 1,-1 2-1,1 1 0,-18 2-40,13 2-1755,33 0-3221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27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7011,'0'0'0,"0"0"-5666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37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0 184 10613,'0'0'896,"0"0"-970,0 0-25,22-3 120,-21 3-20,16-2 6,0-1 1,-1-1 0,1 0-1,-1-1 1,0-1 0,-1 0-1,1-2 1,-1 1 0,11-9-8,2-4 22,1-1 11,2 1 0,13-7-33,-34 22 3,1 0-1,-1 1 1,1 0 0,-1 1-1,1 0 1,0 1-1,0 0 1,0 0 0,12 1-3,-23 1 4,1 0 0,-1 0 0,1 0 1,-1 0-1,1 0 0,-1 0 1,0 1-1,1-1 0,-1 0 1,1 0-1,-1 0 0,1 1 0,-1-1 1,0 0-1,1 1 0,-1-1 1,0 0-1,1 1 0,-1-1 0,0 0 1,0 1-1,1-1 0,-1 1 1,0-1-1,0 1 0,0-1 1,1 0-1,-1 1 0,0-1 0,0 1-4,2 18 92,-1-13-38,5 123 1243,-8 58-1297,1-57-947,2-125-2271,5-5-2013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38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79 208,'0'0'7588,"0"0"-5163,0 0-1670,0 0-96,0 0-104,-4-3 2,-4-3-84,0 1 0,0 0 0,0 1 0,-8-4-473,15 8 12,1 0 0,0 0 0,0 0 0,-1 0-1,1-1 1,0 1 0,0 0 0,-1 0 0,1 0 0,0-1 0,0 1 0,0 0 0,0 0 0,0 0 0,-1-1 0,1 1 0,0 0 0,0 0 0,0-1 0,0 1 0,0 0 0,0 0 0,0-1 0,0 1 0,0 0 0,0-1-1,0 1 1,0 0 0,0 0 0,0-1 0,0 1 0,0 0 0,0 0 0,0-1 0,0 1 0,0 0 0,0 0 0,1-1 0,-1 1 0,0 0 0,0 0 0,0-1 0,0 1 0,1 0 0,-1 0 0,0 0 0,0-1 0,0 1-1,1 0 1,-1 0 0,0 0 0,0 0-12,13-10-98,1 5 107,0 0 0,0 1 0,0 0 0,0 1 1,1 1-1,0 0 0,-1 1 0,1 0 0,12 2-9,-24-1 4,0 0-1,0 0 0,1 1 1,-1-1-1,0 1 0,0 0 1,0 0-1,0 0 0,0 0 0,0 0 1,0 1-1,0-1 0,-1 1 1,1 0-1,0 0 0,-1 0 1,0 0-1,1 0-3,0 2 9,0 0-1,0 0 1,0 1-1,0-1 1,-1 1-1,1 0 1,-1-1-1,0 1 1,-1 0 0,1 3-9,2 9-52,-2-1 1,0 0 0,-1 1-1,-1-1 1,0 1 0,-2 10 51,0-18-59,0 0 0,0 0-1,-1 0 1,-1-1 0,1 1 0,-1-1 0,-1 0 0,1 0 0,-2 0 0,1-1 0,-1 0 0,0 0 0,0 0 0,-1-1 0,1 0 0,-3 1 59,11-7-49,0 0-1,0 0 0,-1 1 1,1-1-1,0 1 0,-1-1 1,1 1-1,0-1 1,-1 1-1,1 0 0,-1 0 1,1 0-1,-1 0 0,1 0 1,-1 0 49,1 8 27,0 0 0,-1 0 0,-1 0 0,1 1 0,-1-1-1,-1 0 1,1 0 0,-2 0 0,1 0 0,-1 0-27,-1 0 101,-1 0-1,0-1 0,0 1 0,-1-1 1,0 0-1,0 0 0,-1-1 0,0 0 1,0 0-1,0 0 0,-7 4-100,3-2 134,0-1 1,0 0-1,-1-1 0,0 0 0,0-1 1,-1 0-1,1-1 0,-6 1-134,13-4 32,1-1-14,0 0-1,0-1 0,0 1 1,0-1-1,0 1 0,0-1 1,0 0-1,-2 0-17,5-13-1555,0 4 839,1 0 0,0 0 0,0 0 0,1 1 0,1-1 0,0 0 0,0 1 1,0-1-1,1 1 0,0 0 0,1 0 0,0 1 0,0-1 0,0 1 0,4-3 716,6-6-3140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38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95 336,'0'0'7745,"0"0"-5464,-1 20-1563,-9 129 1040,9-144-1649,-1 14 92,1 0 1,1 0-1,1 0 1,0 0-1,3 10-201,-3-25 5,0 0-1,0 0 1,0 0-1,0 0 1,1 0-1,0 0 0,-1-1 1,1 1-1,1 0 1,-1-1-1,0 0 1,1 1-1,0-1 0,0 0 1,0 0-1,0-1 1,0 1-1,0-1 1,1 1-1,-1-1 0,1 0 1,0 0-1,0-1 1,-1 1-1,1-1 1,0 0-1,0 0 0,1 0-4,1 0 1,0 0 0,0 0 0,0-1-1,0 0 1,0 0 0,0 0 0,0-1-1,0 0 1,0 0 0,0-1 0,0 1-1,-2-1 1,0 0 1,0 0 0,0 0 0,-1 0-1,1-1 1,-1 1 0,1-1 0,-1 0 0,0 0-1,0 0 1,0 0 0,0-1 0,-1 1-1,1-1 1,0-2-2,3-5 10,-1 0-1,0 0 1,-1-1-1,0 0 1,-1 0-1,0 0 1,-1 0-1,0-3-9,1-18 86,-2 0 0,-1-15-86,-1 40 56,1 1-1,-2-1 1,1 0-1,-1 1 1,-1-1-1,1 1 1,-1 0-1,0 0 1,-1 0-1,0 0 1,0 0-1,0 1 1,-1 0-1,-2-2-55,-3-4 224,-1 0-1,-1 1 1,0 1 0,-1 0-1,0 1 1,-6-4-224,15 10-45,0 1 0,0 0 1,0 1-1,0-1 0,-1 0 1,1 1-1,0 0 0,-1 0 1,1 1-1,0-1 0,-1 1 1,1 0-1,-1 0 0,1 0 1,-1 1-1,1-1 0,0 1 1,-1 0-1,1 0 0,-1 1 45,1 0-708,0-1 0,0 1 0,0 1 0,1-1 0,-1 0 0,0 1 0,1 0 0,0 0 0,-1 0 0,1 0 0,-2 3 708,-10 16-6069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59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0 2641,'0'0'5840,"0"0"-3871,0 0-1291,0 0-107,0 0 114,0 0-7,0 26-342,15 314 24,-10 8-67,-5-269-247,-3 17 20,-4 0 0,-7 20-66,-39 190 154,10-60-98,32-171-627,5 0 0,1 43 571,5-107-3084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00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8788,'0'0'1249,"0"0"-385,0 0-496,0 0 272,0 0 625,0 0-929,3 168-256,-13-87-48,-3-3-16,-2-4 0,5-5 16,3-8 16,2-14-48,5-12-96,0-12-1200,0-19-737,0-4-1377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01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12 3794,'0'0'539,"0"0"229,0 0 622,0 0 542,0 0 34,4-3-472,6-6-822,-20 21-447,-29 28-199,-24 21-15,24-25 30,2 1 0,-9 15-41,44-50 2,-1 1 0,1 0 1,0 0-1,0 0 0,1 0 0,-1 1 0,1-1 0,-1 0 0,1 1 0,0-1 0,0 1 0,1 0 0,-1-1 1,1 1-1,-1-1 0,1 1 0,0 0 0,1-1 0,-1 1 0,1 2-2,1-2-1,-1 0-1,1 0 1,-1 0 0,1 0 0,1 0-1,-1-1 1,0 1 0,1-1 0,0 0-1,0 1 1,0-1 0,0-1-1,0 1 1,1 0 0,-1-1 0,4 3 1,6 1 28,-1 0 1,1 0 0,0-1 0,1 0 0,-1-2 0,1 1 0,0-2 0,8 2-29,23-1-964,-1-1 0,3-3 964,-12 1-2164,-22 0-2686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01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1 128,'0'0'7091,"0"0"-4666,0 0-1123,0 0 3,0 0-262,-24 7-275,24-7-768,-28 8 235,1 1 0,-22 11-235,43-17 20,1 1 0,-1-1 0,1 2 0,0-1 0,0 0 0,0 1 0,1 0 0,-1 0 0,1 0 0,1 1 0,-1-1 0,1 1 0,0 0 0,0 0 0,0 0 0,1 1 1,-1 1-21,-3 7 27,-1 2 13,1 0 0,1 0-1,0 1 1,2-1 0,0 1 0,0 0-1,2 0 1,0 0 0,1 0 0,3 17-40,-3-32-2,1 1 0,0-1 0,0 0 0,0 0 0,1 0 1,-1 0-1,1 0 0,0 0 0,-1 0 0,1 0 0,0 0 0,1-1 0,-1 1 1,0-1-1,1 0 0,0 0 0,-1 0 0,1 0 0,0 0 0,0 0 1,0-1-1,0 0 0,0 1 0,0-1 0,1 0 0,-1 0 0,0-1 1,1 1-1,2-1 2,9 2-30,1 0 1,0-2 0,0 0 0,0-1 0,13-2 29,-14 0-119,-1 0 1,0-2-1,-1 1 1,1-2-1,-1 0 1,0-1-1,0 0 1,1-2 118,1 0-214,0 1 0,0 0 0,0 1 0,1 1 1,14-4 213,-29 10 6,-1 0 0,0 0 1,1 0-1,-1 0 1,0 0-1,1 0 0,-1 0 1,0 0-1,1 0 1,-1 0-1,0 1 1,1-1-1,-1 0 0,0 0 1,1 0-1,-1 0 1,0 0-1,0 1 0,1-1 1,-1 0-1,0 0 1,1 0-1,-1 1 0,0-1 1,0 0-1,0 0 1,1 1-1,-1-1 0,0 0 1,0 1-1,0-1 1,0 0-1,1 1 0,-1-1 1,0 0-1,0 1 1,0-1-1,0 0 0,0 1 1,0-1-1,0 0 1,0 1-7,0 18 84,-1-13-48,0 20-13,-2 0 1,-1 0-1,-1-1 0,-3 8-23,5-21-5,3-12-98,0 1 0,0-1 0,0 1-1,0-1 1,0 1 0,0-1 0,0 1-1,0-1 1,0 0 0,0 1 0,-1-1-1,1 1 1,0-1 0,0 1 0,0-1-1,-1 1 1,1-1 0,0 0 0,0 1 0,-1-1-1,1 0 1,0 1 0,-1-1 0,1 0-1,-1 1 1,1-1 0,0 0 0,-1 0-1,1 1 1,-1-1 0,1 0 0,-1 0 0,1 0-1,0 0 1,-1 0 0,0 0 103,-2 0-4079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01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6995,'0'0'2785,"0"0"-832,0 0-1921,0 0 112,0 0 961,0 0-385,169-34-480,-107 43-128,-2 0-80,-48-9-32,-4 2-4466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4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8 9812,'0'0'1294,"0"0"-290,0 0 52,-23-1-125,-68-5-339,89 6-576,1 0-1,0 0 0,-1 0 0,1 0 1,-1 0-1,1 0 0,-1 0 0,1 1 1,0-1-1,-1 0 0,1 1 0,-1-1 1,1 1-1,0 0 0,0-1 0,-1 1 0,1 0 1,0 0-1,0 0 0,0 0 0,0 0 1,0 0-1,0 0 0,-1 1-15,2 0 8,-1-1 1,1 1-1,-1 0 0,1 0 0,0-1 1,0 1-1,0 0 0,0 0 0,0 0 1,0-1-1,0 1 0,1 1-8,0 6 32,-2 6-23,2 0 1,-1 0-1,2 0 1,0 0-1,0 0 1,2 0-1,0 0 1,0-1-1,5 9-9,19 43-76,-3 0 1,-1 7 75,-15-40-89,-1 0 0,-2 0 0,-1 0 1,-2 0-1,-1 16 89,-2-46-26,0 0 0,0 1 0,0-1 0,0 0-1,0 0 1,-1 0 0,1 0 0,-1 0 0,0 0 0,0 0 0,0 0-1,0-1 1,0 1 0,-1 0 0,1 0 0,-1-1 0,0 1 0,0-1 0,0 0-1,0 1 1,0-1 0,-1 0 0,1 0 0,0-1 0,-1 1 0,0 0 0,1-1-1,-1 1 1,0-1 0,0 0 0,0 0 0,0 0 0,0 0 0,-1-1 26,-14 4 60,-1 0 1,0-2 0,1 0-1,-1-2 1,0 0 0,-4-1-61,-14 0 436,36 2-416,0-1 1,0 0-1,0 0 1,0-1-1,0 1 0,0 0 1,0 0-1,0 0 0,0-1 1,0 1-1,1 0 1,-1-1-1,0 1 0,0-1 1,0 1-1,0-1 1,1 1-1,-1-1 0,0 1 1,1-1-1,-1 0 0,0 0 1,1 1-1,-1-1 1,1 0-1,-1 0 0,1 0 1,-1 1-1,1-1 1,0 0-1,0 0 0,-1 0 1,1 0-1,0 0 0,0 0 1,0 0-1,0 0-20,0-5 9,0 1 0,0 0 0,1 0 0,0 0 0,0 0 0,0 0-1,1-1-8,4-7-5,0-1-1,1 1 1,0 0 0,2 0-1,-1 1 1,1 0-1,1 0 1,0 1-1,2 0 6,-9 7 1,115-118-7,5 6-1,98-70 7,-220 185 5,0 0 0,0 1 0,0-1 0,0 0 0,0 0-1,0 0 1,0 1 0,-1-1 0,1 0 0,0 0 0,0 0 0,-1 0 0,1 0 0,-1 0 0,1-1-1,-1 1 1,0 0 0,1 0 0,-1 0-5,0 0 5,0 1-1,-1-1 0,1 0 1,0 1-1,0-1 1,-1 1-1,1-1 0,0 1 1,-1-1-1,1 1 1,0-1-1,-1 1 0,1-1 1,-1 1-1,1-1 1,-1 1-1,1 0 0,-1-1 1,1 1-1,-1 0 1,1-1-1,-1 1 0,0 0 1,1 0-1,-1 0-4,-6-3 31,-1 1 0,1 1 0,-1 0-1,0 0 1,-1 0-31,-2 0 1,-22-2 33,35 10-2542,10 16-893,1-3-374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02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1197 8 5266,'-30'-1'1401,"-216"-5"989,212 7-2095,1 2 0,-1 1 0,1 2 0,0 1 0,1 2 0,-1 1 0,2 1 0,-10 6-295,-27 16 270,1 2 0,2 3 0,-9 10-270,39-25 131,1 2 1,2 1-1,0 1 1,2 2-1,1 1 1,-3 7-132,18-19 42,1 0-1,1 0 1,1 1 0,1 1 0,0 0 0,1 0 0,2 1 0,0 0 0,1 0-1,1 1 1,1 0 0,0 10-42,1-3 18,1-1 1,1 1-1,1 0 0,2-1 0,1 1 0,1-1 1,2 1-1,1-2 0,1 1 0,1-1 0,4 8-18,13 19 23,2-1-1,3-1 0,1-1 0,3-2 1,2-2-1,2-1 0,8 5-22,-22-27 9,0-1 0,1-1 1,1-1-1,1-2 0,1 0 0,0-2 0,1-1 0,1-2 0,1 0 1,0-3-1,0 0 0,1-2 0,10 0-9,-5-3 9,0-2-1,1-2 1,-1-1-1,0-2 1,0-1-1,1-3 1,-2 0-1,1-3 1,-1-1-1,31-13-8,-20 4 6,-1-3 0,-1-1 0,-1-3 0,-2-1 0,0-3 0,-2-1 0,-1-2 0,24-26-6,-42 36 6,0-1-1,-2-1 1,-1-1 0,-1 0 0,-1-2-1,-2 0 1,0 0 0,-2-2 0,-1 1-1,-1-2 1,-2 0 0,-1 0 0,-1 0 0,2-27-6,-6 27 10,-2 0 0,-1 1 1,-1-1-1,-1 0 0,-5-19-10,2 27 10,0 1 1,-2 0-1,0 0 0,-1 1 0,-1 0 0,-1 1 1,-1 0-1,-1-1-10,-13-15 32,-1 1 0,-2 1 0,-1 1 0,-2 2 0,-1 1 0,-1 2 0,-2 0-32,-8-3 133,-1 1 0,-2 3 0,-1 1-1,0 3 1,-28-9-133,47 22 101,1 1-1,-26-4-100,42 10-87,-1 0-1,0 1 0,0 0 0,1 1 0,-1 0 1,0 1-1,-8 2 88,20-3-79,-1 0 1,1 0-1,0 0 1,0 0-1,-1 0 0,1 0 1,0 0-1,0 1 1,-1-1-1,1 0 1,0 0-1,0 0 0,0 0 1,-1 0-1,1 1 1,0-1-1,0 0 1,0 0-1,0 0 0,-1 1 1,1-1-1,0 0 1,0 0-1,0 0 1,0 1-1,0-1 0,0 0 1,0 0-1,0 1 1,0-1-1,0 0 1,0 0-1,0 1 0,0-1 1,0 0-1,0 0 1,0 1-1,0-1 1,0 0-1,0 0 79,0 16-7014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36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 6979,'0'0'1526,"0"0"-637,0 0-124,0 0 324,-5 23-340,-5 25-662,3 1-1,1 0 0,2 41-86,19 539 179,-15-591-164,-1 150 138,-14 75-153,-2-63 211,7 81-211,9-245-56,1 24 177,0-56-288,1 0 0,-1 1 0,1-1 0,0 0-1,0 1 1,1-1 0,-1 0 0,1 0 0,0 0 0,2 3 167,-4-7-68,0 0 0,0 0 0,0 0 0,0 1 0,0-1 0,0 0 0,0 0 0,0 0 0,0 0 0,0 0 0,0 1 0,0-1 0,0 0 0,0 0 1,0 0-1,0 0 0,0 0 0,1 1 0,-1-1 0,0 0 0,0 0 0,0 0 0,0 0 0,0 0 0,0 0 0,1 0 0,-1 0 0,0 0 0,0 1 0,0-1 0,0 0 0,0 0 0,1 0 0,-1 0 0,0 0 0,0 0 1,0 0-1,0 0 0,1 0 0,-1 0 0,0 0 0,0 0 0,0 0 0,0 0 0,1 0 0,-1 0 0,0-1 0,0 1 0,0 0 0,0 0 0,0 0 68,1-7-5565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37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1 992,'0'0'2191,"0"0"1098,0 0-1912,-22 25-996,-68 86-71,83-103-171,1 1 1,0 0-1,1 0 1,0 0-1,0 1 1,1 0 0,0 0-1,1 0 1,0 0-1,0 1 1,1-1-1,1 1 1,0 0-1,0-1 1,1 7-140,-1-2 180,0 1-60,1 0 0,0 1 0,1-1 0,2 5-120,-2-16 5,0 1 1,0-1-1,1 0 0,0 0 1,0 0-1,1 0 0,-1 0 1,1 0-1,0-1 0,0 1 1,1-1-1,-1 0 1,1 0-1,2 2-5,3 1 7,0 0 0,0 0-1,0-1 1,1 0 0,0-1 0,0 0 0,1 0 0,-1-1-1,11 2-6,-2-1-119,1-2-1,-1 0 1,1-1-1,0-1 1,3-1 119,-15 0-399,-1 0 1,1 0 0,-1-1 0,0 0 0,1-1 0,-1 1 0,0-1-1,0-1 1,0 0 0,0 1 0,0-2 0,-1 1 0,1-1 0,-1 0-1,0-1 1,0 1 0,1-2 398,-7 5-142,1 1 0,-1-1-1,1 0 1,-1 1 0,1-1 0,-1 0 0,1 0-1,-1 1 1,0-1 0,0 0 0,1 0-1,-1 1 1,0-1 0,0 0 0,0 0-1,0 0 1,0 0 0,0 1 0,0-2 142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38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7395,'0'0'2209,"0"0"-1904,0 0-241,3 137 144,-3-90 368,0-3-272,0-1-176,0-10-128,0-6 0,0-9-112,-5-13-2193,-15-5-896,-3 0 831,11-18 338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38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8100,'0'0'656,"0"0"-496,0 0 1041,139 0-129,-62 11-496,5 7-400,6-9-47,-6-7-129,-62-2 0,-8 0-6884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39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798 8 7539,'-31'-2'771,"-107"-3"-336,117 4-338,0 2 0,1 0 0,-1 2 0,0 0 0,1 1 0,0 1 0,0 1 0,-9 4-97,4 1 266,1 1-1,1 1 0,0 2 0,0 0 1,-11 11-266,9-5 65,1 2 0,0 0 1,2 2-1,0 0 0,2 2 1,1 0-1,1 1 1,2 1-1,1 1 0,1 0 1,1 1-1,2 0 0,1 1 1,1 0-1,2 0 0,2 1 1,0 0-1,1 27-65,4-36 107,0-1 0,2 1-1,1-1 1,0 1 0,2-1-1,1 0 1,0-1 0,9 18-107,1-4 148,2 0 0,1-2 0,2 0 0,22 28-148,-1-8 61,1-1 0,3-3-1,2-1 1,2-3 0,41 29-61,-59-52 14,1 0 0,0-3 0,2 0-1,0-3 1,2-1 0,-1-1 0,2-2 0,0-2 0,0-1 0,24 2-14,-19-7 16,1-2 0,0-1 0,0-3 0,21-3-16,-35 1 14,-1-2 0,1-1-1,-1-2 1,-1-1 0,0-1 0,27-13-14,-15 2 12,-1-1 0,0-2 0,-2-2 0,-1-1 0,-2-2 0,0-1 0,3-7-12,-17 15 11,0-1 1,-1-1-1,-1-1 0,-1 0 0,-2-1 1,0-1-1,-2 0 0,-1-1 0,-1-1 1,-2 0-1,0-4-11,-2 4 48,-2-1-1,-2 1 1,0-1 0,-2 0 0,-2 0 0,0 0-1,-5-25-47,1 31 77,0 0-1,-2 0 1,0 0-1,-2 1 0,0 0 1,-2 1-1,0 0 0,-2 1 1,-8-11-77,-1 3 39,-2 0 0,-1 2 1,-2 1-1,0 1 0,-2 2 1,0 0-1,-2 2 0,0 1 1,-1 2-1,-1 1 0,-1 2 0,0 1 1,-1 1-1,0 2 0,-1 2 1,0 1-1,-1 2 0,0 1 1,-30 1-40,67 3-65,-1 1 1,0 0-1,1 0 1,-1 0-1,0 0 0,1 0 1,-1 0-1,0 0 1,1 0-1,-1 0 1,1 0-1,-1 0 1,0 0-1,1 0 1,-1 1-1,0-1 0,1 0 1,-1 0-1,1 1 1,-1-1-1,1 1 1,-1-1-1,1 0 1,-1 1-1,1-1 1,-1 1 64,-6 19-5907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06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1415 7668,'0'0'581,"0"0"-912,0 0 326,17-20 69,3-4-31,6-9 49,2 2 1,1 2-1,4-2-82,121-109 412,261-226-66,-223 202 933,-8-8 0,55-77-1279,-227 237 87,5-8 111,1 1 0,1 1 0,12-9-198,-18 20 109,-13 6-69,0 1 56,0 0 48,0 0-291,0-12-2072,0-14-2546,3 13 2374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07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8084,'0'0'2161,"0"0"-2017,0 0-96,2 170 16,-2-112 144,0-11-64,0 2-48,0-11-32,0-2-32,0-7 0,-2-9-32,-1-4-16,-2-9-1841,0-7-1440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07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 8452,'0'0'800,"0"0"-784,0 0-16,0 0 705,0 0 335,132-26-480,-82 26-352,0 0-112,2 0-48,-5 0 16,0 0-64,-7 0-128,-35 0-2785,-2 0-3506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08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8660,'0'0'483,"0"0"-350,0 0 43,14 21 241,2 1-239,-6-9-72,-1 0-1,0 0 1,-1 1 0,-1 0 0,0 1-1,-1 0 1,-1 0 0,3 12-106,6 30 288,-8-28-182,1-1 0,1-1 0,2 0 0,10 23-106,-19-48-1,0 0 0,0-1 0,1 1-1,-1 0 1,0-1 0,1 1 0,-1 0-1,0-1 1,1 0 0,0 1 0,-1-1-1,1 0 1,0 0 0,0 0 0,0 0-1,-1 0 1,1 0 0,0 0 0,1-1 1,-1 1-11,-1-1 1,1 0 0,-1 0-1,1-1 1,-1 1 0,1 0 0,-1 0-1,1-1 1,-1 1 0,1-1-1,-1 1 1,1-1 0,-1 1 0,0-1-1,0 0 1,1 0 0,-1 0-1,0 0 1,0 0 0,0 0 0,0 0-1,0 0 1,0 0 0,0 0-1,0-1 1,0 1 0,0-1 10,19-35 54,-2 0 1,12-37-55,11-25 86,10-1-1271,-50 98-2422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09:50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0 434 12005,'0'0'606,"0"0"-571,0 0-59,30-2 120,98-7 29,-120 8-106,-1 0-1,0 0 1,1 0-1,-1-1 0,0 0 1,0 0-1,0-1 1,0 0-1,0 0 1,-1-1-1,1 0 0,-1 0 1,0 0-1,0-1 1,-1 0-1,1 0 1,-1 0-1,0-1 0,0 1 1,-1-1-1,0-1 1,0 1-1,0 0 1,-1-1-1,1-3-18,2-10 58,-1 0-1,-1-1 1,-1 1 0,0-1-1,-2 0 1,-1 0 0,-1-10-58,1 14 45,0 12 74,-1-1 0,0 0 1,0 1-1,-1-1 0,1 1 0,-1-1 0,-1 1 0,1 0 1,-1 0-1,0 0 0,0 0 0,0 0 0,-1 1 1,1-1-1,-1 1 0,0 0 0,-1 0 0,1 0 1,-1 1-1,1 0 0,-1-1 0,0 2 0,0-1 1,-1 1-1,1-1 0,0 1 0,-1 1 0,1-1 1,-1 1-1,0 0 0,1 0 0,-1 1 0,0 0 0,-1 0-119,6 24-157,-14 113 100,-3 30-155,4 95 212,14-180-1502,22-80-531,-19-2 1985,1-1 0,-1 0 1,1 1-1,-1-2 0,1 1 1,-1 0-1,0-1 0,0 1 1,0-1-1,0 0 1,0 0-1,0 0 0,0 0 1,0-1-1,1-1 48,42-49-527,-21 24 411,-22 26 117,4-5 39,0 0 0,1 1 0,0 0 0,1 1 0,0-1-40,-6 5 11,-1 1 1,1 0 0,0-1 0,0 1 0,-1 0 0,1 0-1,0 1 1,0-1 0,0 1 0,0-1 0,0 1 0,0 0-1,0 0 1,0 0 0,0 0 0,0 1 0,0-1 0,0 1-1,0 0 1,1 0-12,-2 0 16,0 1 0,0-1 0,0 1 0,0-1 0,0 1-1,0 0 1,0-1 0,0 1 0,-1 0 0,1 0 0,-1 1-1,1-1 1,-1 0 0,0 0 0,1 3-16,15 41 258,-15-39-204,18 69 49,-13-47-1241,1 0 1,8 17 1137,-13-37-3842,0-9-1872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4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0 338 9668,'0'0'1033,"0"0"-873,0 0-29,15-22-25,84-124 17,-87 127-96,-1 0 0,-1-1 0,-1-1 0,-1 0 0,0 0 0,1-10-27,-4 14 60,-23 77 3347,-30 88-3485,23-84-135,6-20 728,-6 31-515,20-60-467,2 1-1,0-1 0,1 1 0,0 0 1,1 0-1,1-1 0,1 2 468,-1-17-186,0 1-1,0 0 1,0 0 0,0 0-1,0 0 1,1 0-1,-1 0 1,0-1 0,1 1-1,-1 0 1,0 0-1,1 0 1,-1-1 0,1 1-1,0 0 1,-1-1 0,1 1-1,-1 0 1,1-1-1,0 1 1,0-1 0,-1 1-1,1-1 1,0 1 0,0-1-1,0 1 1,-1-1-1,1 0 1,0 0 0,0 1-1,0-1 1,0 0-1,0 0 1,0 0 0,-1 0-1,2 0 187,17 1-3553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08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1081 175 5394,'0'0'2508,"0"0"-1489,-28-14-352,-92-43 11,108 51-494,-1 1 0,-1 0 0,1 1 0,0 1 1,-1 0-1,0 1 0,0 0 0,0 1 0,0 1 0,-12 0-184,-4 1 205,24-1-136,-49 0 943,-32 5-1012,68-3 76,0 2 0,0 0 0,1 0 0,0 2 0,0 0 0,-8 5-76,-3 4 51,1 1 1,0 2-1,2 0 0,0 2 0,1 1 1,1 1-1,1 1 0,1 1 1,-10 15-52,6-5 8,2 1 0,1 1 1,2 2-1,2 0 0,1 0 1,2 2-1,1 2-8,6-12 0,2 0 0,1 1 0,2-1 0,1 1 0,1 0 0,1 0 0,2 0 0,3 17 0,-1-31-7,1 0 0,0 0 1,1 0-1,1-1 0,1 0 0,0 0 0,1-1 0,0 0 0,2 0 0,-1-1 0,2 0 0,11 11 7,8 7-16,2-1-1,1-2 0,2-1 1,19 11 16,-12-11-19,2-1 0,0-3 0,17 6 19,-30-17-4,1-1 1,0-1-1,1-2 1,0-1-1,16 1 4,-15-5-11,0-1 0,0-2-1,0-1 1,21-3 11,-36 0-12,0 0-1,0-1 1,-1-1 0,1 0-1,-1-2 1,0 0-1,-1-1 1,12-7 12,1-4-5,-2 0 0,0-3 0,-1 0 0,-2-1 0,0-2 0,-2 0 0,0-2 0,-2 0 0,-1-2 0,-1 0-1,-2-1 1,-1-1 0,-1 0 0,-2-1 0,-1-1 0,-1 0 0,-2 0 0,-1-1 0,2-32 5,-5 18 24,-2 0 0,-2 0-1,-3 0 1,-1-1-24,-1 20 24,0 0 0,-2 1 0,-1 0-1,-1 1 1,-2-1 0,0 2-1,-6-9-23,0 4 38,-2 0 0,-1 2-1,-1 0 1,-2 1-1,0 1 1,-2 1 0,-1 1-1,-1 1 1,-1 2-1,-1 0 1,-24-13-38,8 9-328,41 24-2756,3 2-6051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09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5699,'0'0'1136,"10"29"-704,137 354 1711,-50-133-164,16 94-1979,-65-167 408,-8 2 1,5 82-409,-11-29 859,-34-218-445,0-5-1380,1-2-3156,-1-7-3501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11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1 118 6483,'0'0'1606,"1"21"-955,5 136-443,-1-6 27,-5-515-243,0 361 22,0 1 1,1-1 0,-1 0-1,0 1 1,1-1 0,0 0-1,-1 1 1,1-1 0,0 1-1,0 0 1,1-1-1,-1 1 1,0 0 0,1-1-1,0 1 1,-1 0 0,1 0-1,0 0 1,0 1-15,2-3 13,0 1 0,1 1-1,-1-1 1,1 0 0,-1 1 0,1 0 0,0 0 0,0 1 0,3-2-13,12 0 22,0 0 1,0 0-1,1 2 0,12 1-22,-31 0 5,10 0 2,11 2 51,-22-2-55,-1 1 1,1-1-1,0 1 0,-1-1 1,1 1-1,0-1 0,-1 1 1,1 0-1,-1-1 0,1 1 1,-1 0-1,1-1 0,-1 1 1,1 0-1,-1 0 1,0 0-1,1-1 0,-1 1 1,0 0-1,0 0 0,0 0 1,0 0-1,0 0 0,0-1 1,0 1-1,0 0-3,0 8 15,0-1 0,0 0 0,-1 0-1,0 0 1,-1 0 0,1 0 0,-2 0 0,1-1 0,-1 1-1,0-1 1,-1 1 0,0-1 0,0 0 0,0-1-1,-1 1 1,0-1 0,0 1 0,-4 2-15,2-2-102,-3 5 323,1 0-1,0 0 1,-7 12-221,14-20 57,0 1 0,0-1 1,0 1-1,1 0 0,-1 0 0,1-1 0,0 1 0,0 0 1,1 0-1,0 0 0,-1 0 0,2 0 0,-1 0 1,1 0-58,-1-2-2,1 0 0,0 0 0,1 0 1,-1-1-1,0 1 0,1 0 0,0-1 0,-1 1 1,1-1-1,0 0 0,0 1 0,1-1 1,-1 0-1,0 0 0,1-1 0,0 1 2,-1 0 3,1 0 0,0 0-1,-1 1 1,1-1-1,-1 0 1,0 1-1,0 0 1,0-1 0,0 1-1,0 0 1,-1 0-1,1 0 1,-1 0 0,0 0-1,1 3-2,-1 0 13,-1 0 0,0-1-1,0 1 1,0 0 0,-1 0-1,0-1 1,0 1 0,0-1 0,-1 1-1,1-1 1,-1 1 0,-1-1-1,1 0 1,-1 0 0,0 0 0,0 0-1,-1-1 1,1 1 0,-1-1-1,0 0 1,-3 3-13,-11 8 32,0 0 0,-1 0-1,-1-2 1,-12 6-32,25-15 12,7-4-110,0 0 0,0 0 0,0 0 0,0 0 0,0-1 0,0 1 0,0 0 0,0 0 0,-1 0 0,1 0 0,0 0 0,0 0 0,0 0 0,0 0 0,0 0 0,0 0 0,0-1 0,0 1 0,0 0 0,0 0 0,0 0 0,-1 0 0,1 0 0,0 0 0,0 0 0,0 0 0,0 0 0,0 0 0,0 0 0,0 0 0,0 0 0,-1 0 0,1 0 0,0 0 98,11-13-2918,-7 8 1578,9-12-2929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11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5651,'0'0'899,"0"0"275,0 0-134,0 0-24,0 0-36,5 20-212,15 65-202,-16-64-366,-2 0 0,0 1 1,-2 0-1,0-1 1,-1 1-1,-3 10-200,-1 45 238,5-76-234,0 0-1,0 0 1,1 0 0,-1 0-1,0 0 1,1 0 0,-1 0-1,1 0 1,-1 0 0,1 0-1,-1 0 1,1-1 0,0 1-1,-1 0 1,1 0 0,0-1-1,-1 1 1,1 0 0,0-1-1,0 1 1,0-1-1,0 1 1,0-1 0,0 1-1,0-1 1,0 0 0,0 1-1,0-1 1,0 0 0,0 0-1,0 0 1,0 0 0,0 0-4,43 1 73,-32-1-61,5 0-1,0 0 0,0-1 0,0 0 0,0-1 0,0-1 0,0-1 0,-1-1 0,10-3-11,-21 3-1188,-5 2-2872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12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960 153 7780,'0'0'973,"-27"-3"-92,0 0-617,-37-3 1299,-47 2-1563,81 6 215,1 0 1,0 2-1,0 1 0,0 1 0,0 2 1,1 1-1,0 1 0,1 1 0,0 1 1,1 2-216,-13 8 92,1 2 0,1 1 0,1 2 0,1 1 0,2 2 0,-9 11-92,23-20 30,1 0 1,0 2-1,2 0 0,0 0 0,1 4-30,6-10 22,1 0 1,0 0 0,2 1 0,0 0 0,1 0 0,1 1 0,0-1 0,1 3-23,1-2 8,0-1 0,1 0 0,1 0 0,1 1 0,1-1 0,0 0 0,1 0 0,1 0 0,0-1 0,2 1 0,0-1 0,1 0 0,1 0 0,0-1 0,2 2-8,19 24 4,1-1 0,2-1 1,1-2-1,3-1 0,1-2 0,1-1 1,15 8-5,-22-19 3,2-2 1,0-1-1,1-1 1,1-2-1,0-1 1,1-2-1,1-2 1,0-1-1,37 5-3,-32-10 3,1-2 1,-1-1-1,0-3 0,3-1-3,-18-1 0,0-1 1,-1-2 0,1 0-1,-1-2 1,0-1-1,23-10 0,-4-4 5,-1-2 0,0-2 0,-2-2-1,-1-2 1,-2-1 0,-1-2-1,-1-2 1,-2-2 0,-2 0 0,-1-3-1,-2 0 1,-2-2 0,23-45-5,-37 57 32,0-1 0,-3 0 0,0-1 1,-2-1-1,-2 1 0,0-1 0,-3-1 1,0 1-1,-3 0 0,0-1 0,-2 0 1,-5-25-33,2 38 16,-1 1 1,0 0 0,-2 0 0,-1 0 0,0 1 0,-1 0 0,-1 0 0,-1 1-1,0 0 1,-2 1 0,0 1 0,-1 0 0,0 0 0,-7-4-17,-3-2 15,-1 1-1,-1 1 1,-1 1 0,-1 2 0,0 0 0,-1 2 0,0 2-1,-30-10-14,36 15-290,-50-14 710,23 16-4303,44 6-4679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12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5202,'31'12'248,"100"45"2354,39 28-2602,533 272 3412,-290-146-2567,-6-2 65,-292-160-680,2-4 0,2-6 0,1-5 0,2-5 0,27-2-230,-103-20-201,-1-3-1,43-1 202,-84-3-2521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13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9700,'0'0'1310,"0"0"-413,0 0-425,-22 10-123,1-2-250,10-4-45,0 0-1,0 0 0,1 1 0,0 1 0,0 0 0,0 0 0,1 1 0,0 0 0,0 1 1,0 0-1,1 0 0,-5 7-53,3-1 126,1 0 1,0 1-1,1-1 1,1 2 0,0-1-1,1 1 1,1 0-1,0 0 1,1 2-127,-1 11 223,1 0-1,1 0 1,2 0 0,2 24-223,0-42 19,0-1 0,1 1 0,0-1 0,0 1 0,2-1 0,-1 0 0,1 0 0,0-1-1,1 1 1,0-1 0,1 0 0,0 0 0,0 0 0,1-1 0,0 0 0,1-1 0,-1 1 0,1-1 0,1-1 0,-1 1 0,1-2 0,1 1 0,-1-1-1,1-1 1,-1 1 0,1-2 0,0 1 0,1-1 0,-1-1 0,1 0 0,9 1-19,5-1-13,-1-1 0,1 0 0,-1-2 0,1-1-1,5-2 14,-21 3-210,0-1 0,1 0 0,-1-1 0,-1 0 0,1 0 0,0-1 0,-1 0 0,0 0 0,0-1 0,0 0 0,0 0-1,-1-1 1,0 0 0,2-2 210,-7 6-429,0-1-1,-1 1 1,1 0-1,0-1 1,-1 1-1,0-1 1,1 0-1,-1 1 1,0-1-1,0 0 0,0-2 430,3-21-7454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14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6499,'0'0'1318,"0"0"-961,0 0-311,3 24 18,12 80 123,-10-53 504,-3 0 0,-3 40-691,-1-18 117,2-54-581,1-24-2672,0-33-1956,-1 11 3814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15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8388,'0'0'1328,"0"0"-543,4 19-462,2 7-200,0 7 325,1-1 0,9 21-448,-14-46 62,1 0 0,0 0 0,1 0 1,-1 0-1,1 0 0,0-1 0,1 1 0,0-1 1,0-1-1,0 1 0,5 4-62,-5-6 10,1-1 0,-1 0 0,0 0 0,1 0-1,-1 0 1,1-1 0,0 0 0,0 0 0,0 0 0,0-1 0,0 0 0,0 0-1,0-1 1,0 0 0,1 0-10,3 0 7,-1 0 1,1-1-1,0-1 0,-1 0 0,1 0 0,-1-1 1,0 0-1,1 0 0,-1-1 0,-1 0 1,1-1-1,-1 0 0,0 0 0,0-1 0,0 0 1,-1-1-1,7-6-7,4-5 5,22-17 41,-38 33-44,1 0-1,0 0 1,0 1 0,0-1-1,0 1 1,0-1-1,1 1 1,-1 0 0,0 0-1,1 1 1,-1-1-1,0 1 1,2-1-2,-4 1 1,-1 1 0,1-1 1,0 0-1,0 0 0,0 1 0,0-1 0,0 0 1,0 1-1,0-1 0,0 1 0,-1-1 1,1 1-1,0 0 0,0-1 0,-1 1 0,1 0 1,0 0-1,-1-1 0,1 1 0,-1 0 1,1 0-1,-1 0 0,1-1 0,-1 1 0,0 0 1,1 0-1,-1 0 0,0 0 0,0 0 0,0 0-1,5 35 69,-4-26-46,2 44 317,-3 34-340,0-31 351,3 17-351,-3-69-72,0-1 1,1 1-1,-1-1 1,1 1-1,0 0 1,0-1-1,0 0 1,1 1-1,0-1 1,0 0-1,0 0 1,0 0-1,1 0 0,-1 0 1,1 0-1,1 1 72,0-4-4151,-4-1-2641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15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1678 183 7876,'0'0'1037,"-21"-7"-434,-6-2-462,-8-3 234,-1 2 0,-27-4-375,-36-1 973,0 5 0,-34 2-973,-200 6-27,175 3 357,119 0-208,0 1-1,-1 1 1,1 3-1,-11 3-121,27-3 107,1 1 0,0 0 0,0 2 0,1 0 0,0 2 0,0 0 0,1 1 0,1 1-107,-3 4 50,1 0 0,1 2 0,1 0 0,0 1 0,2 0-1,0 2 1,2 0 0,0 1 0,1 0 0,-5 16-50,5-8 3,1 1 1,2 0 0,1 1 0,2 0-1,1 1 1,2 0 0,1 0 0,1 7-4,3-41 0,-2 61 54,3 11-54,0-52 3,1 0 1,1 0-1,1 0 1,0-1 0,5 12-4,6 8 2,2-2 0,1 0 0,2 0 0,1-2 0,2-1 0,2 0 0,0-2 0,3-1 0,0-1 0,9 5-2,-9-10 1,2-1 0,0-2 0,1 0 0,1-3 0,1 0 0,0-3 0,2 0 0,0-2 1,0-2-1,1-1 0,14 1-1,10-4 4,0-2 1,1-2-1,45-5-4,-67-1 8,0-1 0,0-3-1,0-1 1,-1-1 0,0-2-1,0-2 1,-1-2 0,-1-1 0,0-2-1,13-10-7,9-5 25,-1-4 0,-2-1 0,-2-4 0,-1-1 0,-3-2 0,-1-3 0,-3-2 0,-1-2 0,31-49-25,-61 80 43,-1-1 1,-1 0 0,-1-1 0,-1 0-1,-1-1 1,-1 1 0,-1-2 0,-1 1 0,-1-1-1,-1 0 1,-2 0 0,1-18-44,-2 12 81,-2-1 0,-1 1 0,-1 0 0,-1 0 0,-2 0 0,-1 1 0,-1 0 0,-2 0 0,-1 1 0,-1 0 0,-6-10-81,-2 2 39,-1 1 0,-1 2 0,-3 0 0,0 1 0,-25-23-39,38 42 13,0 2 0,-1 0 0,-1 0-1,0 2 1,0-1 0,0 2 0,-1 0 0,-1 0-1,1 2 1,-1 0 0,0 1 0,-1 0-1,1 1 1,-1 1 0,-5 0-13,19 3-125,-6-1 193,1 1 0,-1 0 0,0 0 0,1 0 0,-1 1 0,-1 1-68,8-2-115,0 1-1,0 0 1,1-1 0,-1 1 0,0 0-1,1 0 1,-1 0 0,1 0 0,-1 0-1,1 0 1,-1 0 0,1 1 0,-1-1 115,1 1-383,0-1 1,0 1-1,0 0 1,1-1-1,-1 1 1,0 0-1,1 0 1,-1-1-1,1 1 1,-1 0-1,1 0 1,0 0-1,0 0 1,0 0-1,0 0 383,0 16-9796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5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5987,'0'0'1294,"0"0"-254,0 0 227,0 0-15,0 0-433,-15 12-376,-43 38-259,56-49-178,0 1 0,1-1 0,0 1 0,-1-1 0,1 1 0,0-1 0,0 1 0,0 0 0,0-1 0,0 1 0,0 0 0,0 0 0,0 0 0,1 0 0,-1 0 0,1 0 0,0 0 0,-1 0 0,1 1-6,0-2-1,0 0-1,1 0 1,-1 0-1,0 0 1,1-1-1,-1 1 1,0 0 0,1 0-1,-1-1 1,1 1-1,-1 0 1,1-1-1,-1 1 1,1 0-1,0-1 1,-1 1-1,1-1 1,0 1-1,-1-1 1,1 1-1,0-1 1,0 0-1,-1 1 1,1-1 0,0 0-1,0 1 1,0-1-1,-1 0 1,2 0 1,36 3-35,1-1 0,37-4 35,-8 0 19,-65 2-19,-1 1 1,1-1-1,0 0 0,-1 1 0,1 0 1,-1 0-1,1-1 0,-1 1 1,1 1-1,-1-1 0,0 0 0,1 1 1,-1-1-1,0 1 0,0 0 1,0-1-1,0 1 0,-1 0 1,1 0-1,1 2 0,-1-2-15,-1 1-1,1-1 1,0 0 0,0 0 0,0-1-1,0 1 1,0 0 0,0-1 0,1 1-1,-1-1 1,1 0 0,-1 0 0,1 0-1,-1 0 1,1 0 0,-1 0 0,1-1 15,25 2-351,0-1 0,21-3 351,-20 0 28,-1 2 0,27 3-28,-47-2 10,0 0 0,0 0 0,0 1 0,-1 1 0,1-1 0,0 1 0,-1 1 0,0-1 0,0 1 0,0 1 0,0-1 0,0 2-10,-5-6-13,-1 1 0,1 0 0,-1 1 0,0-1 0,0 0 0,1 0-1,-1 1 1,0-1 0,0 0 0,0 1 0,-1-1 0,1 1 0,0-1 0,0 1 0,-1 0 0,1-1 0,-1 1 0,0-1 0,1 1-1,-1 1 14,-1 0-2774,-3-2-4053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17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0 710 9492,'0'0'2167,"0"0"-543,0 0-895,0 0-543,8 19-87,25 54-26,3-2 0,3-1-1,4-2 1,26 31-73,-63-92 2,1 0 1,-1 0-1,1 0 1,1-1-1,-1 0 1,1 0-1,0-1 1,0 0-1,1-1 1,1 1-3,-5-3-1,-1 0 1,0-1-1,0 1 1,0-1-1,1 0 1,-1-1-1,1 1 1,-1-1-1,0 0 1,1 0-1,-1 0 1,1 0-1,-1-1 1,1 0-1,-1 0 1,0 0-1,0 0 1,1-1-1,-1 0 1,0 0-1,0 0 1,-1 0-1,4-2 1,6-9 4,1-1 1,-2 0-1,0 0 0,-1-2 0,0 1 0,3-9-4,-1 4 2,92-146 35,92-135 3,119-102-2,-173 247-2495,-133 147-1719,-10 9-3118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23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0 531 1024,'0'0'11003,"0"0"-8437,0 0-2013,15 2-431,-4 0-114,0-2 0,0 1 0,0-1-1,0-1 1,0 0 0,0-1 0,0 0 0,0 0-1,0-1 1,0-1 0,-1 1 0,7-5-8,17-10 52,-1-2-1,-1-1 1,0-2 0,-2-1 0,18-19-52,-29 25-252,-2 0 0,0-1 0,-2-1 0,0 0 0,-1-1 0,-1 0 0,-1-2 0,-1 1 0,2-7 252,-10 18-304,1 1 1,-1-1-1,-1 0 0,1 0 1,-2 0-1,0 0 1,0 0-1,-1 0 0,0 0 1,-2-9 303,1 19 7,0 0 0,1-1 0,-1 1 0,0 0 0,0 0 0,0-1 0,0 1 0,0 0 0,0 0 0,0 0 0,-1 0 0,1 0 0,0 1 0,-1-1 0,1 0 0,0 1 0,-1-1 0,1 0 0,-1 1 0,1 0 0,-1-1 0,1 1 0,-1 0 1,1 0-1,-1 0 0,1 0 0,-1 0 0,1 0 0,-1 0 0,0 1-7,-2-1 79,0 0 1,0 0-1,0 1 1,0-1-1,0 1 1,0 0-1,0 1 1,0-1-1,0 1 1,1-1 0,-4 3-80,0 4 155,1-1 1,0 1-1,1 0 1,0 1-1,0 0 1,1-1-1,0 1 1,1 1 0,-2 4-156,5-13 3,-29 88 204,4 1-1,-6 51-206,-22 84 78,43-189-65,4-11-5,-1 1-1,-1-1 0,-2-1 0,0 1 0,-2-2 0,-1 2-7,-5-7 80,13-17 20,9-14-157,6-3 58,2 0 0,-1 1 0,2 0 0,0 1 0,0 1 0,13-10-1,-3 2 18,8-7-141,2 2 1,7-3 122,27-15-3026,-42 30-1328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24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1062 150 8772,'0'0'704,"0"0"81,72 128-305,-59-66 144,-13 5 177,0 3-337,0-1-144,-20 5-192,-12-2-64,-3-12-16,0-8 0,5-17-32,5-10-16,5-11-560,13-14-2818,2 0-4017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32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6691,'0'0'1329,"0"0"-913,-1 23-288,-5 161 435,6-183-564,-1 0 1,1 0 0,0-1-1,0 1 1,0 0 0,1 0-1,-1-1 1,0 1 0,0 0-1,0-1 1,0 1 0,1 0-1,-1 0 1,0-1 0,1 1-1,-1-1 1,0 1-1,1 0 1,-1-1 0,1 1-1,0 0 1,-1-1-2,1 0-1,0 0 1,-1 0-1,1 0 0,0 0 1,-1 0-1,1-1 1,0 1-1,-1 0 1,1 0-1,0 0 0,-1-1 1,1 1-1,-1 0 1,1-1-1,0 1 0,-1-1 1,1 1-1,-1-1 1,1 1-1,-1-1 1,1 1-1,-1-1 0,0 1 1,1-1 2,7-9 15,0-1 0,0 0 0,-1-1 0,-1 1-1,0-1-14,17-30 70,-15 30-34,0-2-29,1 1 0,0 1-1,10-12-6,-16 22 24,-1-1 0,0 1-1,1 0 1,-1 0 0,1-1 0,0 2-1,0-1 1,0 0 0,0 1 0,0-1-1,0 1 1,0 0 0,0 0-1,1 0 1,-1 0 0,0 1 0,1-1-1,-1 1 1,0 0 0,3 0-24,-5 1 41,1-1 1,-1 1-1,0 0 1,0-1 0,0 1-1,0 0 1,0 0-1,0 0 1,0 0-1,0 0 1,0 0-1,0 0 1,0 0-1,0 0 1,-1 1-1,1-1 1,-1 0 0,1 1-1,-1-1 1,1 0-1,-1 1 1,0-1-1,1 0 1,-1 1-1,0 0-41,2 5 248,5 26 320,0 0 0,-3 1 1,0 0-1,-2 20-568,-4 67-2967,2-120 2750,0-1-1,0 1 1,0-1-1,0 1 1,0-1-1,0 0 1,0 1-1,0-1 1,0 1-1,0-1 1,0 1-1,0-1 1,0 1-1,0-1 1,-1 1-1,1-1 1,0 1-1,0-1 1,-1 0-1,1 1 1,0-1-1,-1 1 1,1-1-1,0 0 1,-1 1 217,-10 0-3284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33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21 160,'0'0'894,"0"0"1531,0 0-1032,0 0-393,0 0-32,-5-3 302,4 3-1300,-38-15 3336,37 15-3156,0-1 1,0 1-1,-1-1 0,1 1 1,0 0-1,0 0 0,-1 0 1,1 0-1,0 0 1,-1 0-1,1 1 0,0-1 1,0 1-1,0-1 0,-1 1 1,1 0-1,0 0 1,0 0-1,0 0 0,-1 2-150,-4 4 41,1 0 0,0 1 0,1 0 0,0 0 0,0 0 0,0 0 0,1 1 0,1 0 0,-1 0 0,0 6-41,-6 20 23,2 1 0,1 4-23,5-28 3,-32 214 130,29-182-106,3 0 1,2 1-1,1-1 1,3 6-28,-1-32-2,1 0-1,1 0 1,0 0 0,2-1-1,0 0 1,0-1 0,8 11 2,4 6-5,2-2-1,0-1 1,10 8 5,-28-34-99,0 0-457,-1-1 0,1 1 0,0-1 0,0 0 0,0 0-1,0 0 1,0 0 0,1-1 0,0 1 0,-1-1 0,1 0 556,-3-2-8111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30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12422,'0'0'1120,"0"0"-1120,0 0-32,0 0 16,0 0 32,169 0 16,-117 0-32,-34 0-944,-11 0-4051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30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11285,'0'0'1281,"0"0"-1281,0 0-192,0 0 192,0 0 96,0 0-16,179 16 0,-139-16-80,-3-3-2978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30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0 253 640,'0'0'9829,"0"0"-7692,0 0-2348,20-17 208,-14 11 12,52-46 222,17-24-231,-68 69 13,5-7-49,2 0 0,0 1 0,0 0 1,1 1-1,1 1 0,6-4 36,-22 15 8,0-1-6,0 1 0,1 0 0,-1 0-1,0 0 1,0 0 0,0 0 0,0-1 0,0 1 0,0 0 0,1 0 0,-1 0-1,0 0 1,0 0 0,0 0 0,0 0 0,1 0 0,-1-1 0,0 1-1,0 0 1,0 0 0,1 0 0,-1 0 0,0 0 0,0 0 0,0 0-1,1 0 1,-1 0 0,0 0 0,0 0 0,0 0 0,1 0 0,-1 0 0,0 1-1,0-1 1,0 0 0,0 0 0,1 0 0,-1 0 0,0 0 0,0 0-1,0 0 1,0 1 0,0-1 0,1 0 0,-1 0 0,0 0 0,0 0-1,0 0 1,0 1 0,0-1 0,0 0 0,0 0 0,0 0 0,0 0-1,1 1 1,-1-1 0,0 0 0,0 0 0,0 0 0,0 1 0,0-1 0,0 0-1,0 0 1,0 0 0,0 1 0,-1-1 0,1 0 0,0 0 0,0 0-1,0 1-1,0 366 731,0-359-741,1 1 0,-1-1 0,2 0 0,-1 0 0,1 0-1,2 7 11,-3-13-215,0 1 0,0-1 0,1 1 0,-1-1 0,0 0 0,1 0 0,0 0 0,-1 0 0,1 0 0,2 2 215,-3-3-424,0 0 0,1 0 0,-1-1 0,1 1 1,-1 0-1,1 0 0,-1-1 0,1 1 0,0-1 0,-1 0 0,1 1 0,0-1 0,-1 0 0,1 0 1,0 0-1,-1 0 0,2 0 424,7-2-3466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8:31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1 132 3137,'0'0'6555,"0"0"-4575,0 0-1617,3 25-136,15 81-6,-17-99-204,1-1-1,0 1 0,1 0 1,-1-1-1,1 0 1,1 1-1,-1-1 1,1 0-1,0-1 1,0 1-1,1-1 0,0 0 1,-1 0-1,2 0 1,-1-1-1,1 1 1,-1-1-1,4 1-16,0 0 11,1-1 0,-1-1-1,1 1 1,0-1 0,0-1-1,0 0 1,0-1 0,0 1-1,0-2 1,7 0-11,-13 0-3,0 0-1,0 0 1,-1-1-1,1 1 1,0-1 0,0 0-1,0 0 1,0 0 0,-1-1-1,1 0 1,-1 1 0,1-1-1,-1 0 1,0-1 0,0 1-1,0 0 1,2-3 3,0 0-8,-2 1 1,1-2-1,0 1 0,-1 0 1,0-1-1,0 1 0,0-1 1,-1 0-1,0 0 0,1-3 8,2-15 4,-1-1 0,-1 0 0,-1 1-1,-2-1 1,0-3-4,0 20 33,-1 0 0,0 1 0,0-1 0,-1 1-1,0-1 1,0 1 0,-1 0 0,0-1 0,0 1 0,-1 1-1,1-1 1,-4-3-33,4 5 82,0 1-1,-1-1 0,0 1 1,0 0-1,0 0 0,0 0 1,-1 1-1,1-1 0,-1 1 1,0 0-1,0 1 0,0-1 1,0 1-1,0 0 0,-1 0 1,1 1-1,-3-1-81,9 2-14,-1 0 0,0 1 1,0-1-1,1 0 0,-1 0 0,0 1 1,0-1-1,0 0 0,1 1 0,-1-1 1,0 0-1,0 1 0,0-1 0,0 0 1,0 1-1,0-1 0,0 0 0,0 1 1,0-1-1,0 0 0,0 1 0,0-1 1,0 1-1,0-1 0,0 0 0,0 1 1,0-1-1,0 0 0,0 1 0,0-1 1,-1 0-1,1 1 0,0-1 0,0 0 1,0 0-1,-1 1 0,1-1 0,0 0 1,0 1-1,-1-1 0,1 0 0,0 0 1,0 0-1,-1 1 0,1-1 0,0 0 1,-1 0-1,1 0 0,0 0 0,-1 0 1,1 0-1,-1 1 0,1-1 0,0 0 1,-1 0-1,1 0 0,0 0 0,-1 0 1,1 0-1,0-1 0,-1 1 0,1 0 1,0 0-1,-1 0 0,1 0 0,0 0 1,-1 0-1,1-1 14,18 23-1717,-14-18 1107,17 13-1850,-1-9-2452,-5-6 1702</inkml:trace>
  <inkml:trace contextRef="#ctx0" brushRef="#br0" timeOffset="1">575 67 928,'0'0'6921,"0"0"-4696,0 0-1299,0 0 15,-1 27-311,-2 92-227,2-104-366,1-1 1,0 1-1,1-1 1,1 0-1,0 1 1,1-1-1,4 12-37,-5-21 6,1 0 0,-1-1 0,1 1 0,0-1 0,0 0 0,0 0 0,0 0 0,1 0 0,0-1 0,-1 1 0,1-1 0,1 0 0,-1 0 0,0 0 0,1-1 0,-1 1 0,1-1 0,0 0 0,4 1-6,-2-1 5,1 1 1,-1-1-1,1 0 0,-1-1 0,1 0 0,0 0 1,-1-1-1,1 1 0,0-2 0,0 1 1,-1-1-1,1 0 0,0-1 0,-1 0 0,0 0 1,1-1-1,-1 0 0,0 0 0,0 0 1,0-1-1,-1 0 0,1-1 0,-1 1 1,3-4-6,4-5 8,-1 0 0,-1 0 0,0-1 0,-1-1 0,0 0 0,-2 0 0,4-9-8,-7 15 62,-1-2 0,-1 1 0,1 0 0,-2-1 0,0 0 0,0 1 0,-1-1 0,0 0 0,-1 0 0,0 0 0,0 0 0,-3-9-62,2 15 23,-1 1-1,0-1 1,0 1 0,0-1-1,0 1 1,-1 0 0,1 0 0,-1 0-1,0 0 1,-1 1 0,1-1-1,0 1 1,-1-1 0,0 1 0,0 1-1,0-1 1,0 0 0,0 1-1,-3-1-22,-6-4-263,-1 2 1,0-1-1,0 1 0,0 1 0,-6-1 263,-21 2-5075,-3 3-2235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07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0 618 11093,'0'0'675,"32"5"-558,110 14-90,-121-17-4,0-1 0,0-1 1,0-1-1,0-1 0,0-1 0,-1 0 0,1-2 0,-1 0 0,0-2 1,0 0-1,6-4-23,3-4 32,0-1 0,-1-1 0,-1-1 1,-1-2-1,0-1 0,5-7-32,-9 7-12,0-1 0,-2-1 0,-1 0 0,-1-2 0,0 0-1,8-20 13,-19 32-101,0 0 0,-1 0 1,-1 0-1,0-1 0,-1 1 0,-1-1 0,0 0 0,0-1 0,-2 1 0,0 0 0,0-1 0,-2 1 0,1 0 0,-2-1 0,-1-3 101,3 15 1,-1 1-1,0-1 1,0 0 0,-1 1-1,1-1 1,-1 1 0,1-1-1,-1 1 1,0 0 0,1-1-1,-1 1 1,0 0 0,-1 0 0,1 1-1,0-1 1,-1 0 0,1 1-1,-1-1 1,1 1 0,-1 0-1,1 0 1,-1 0 0,0 0-1,0 0 1,0 1-1,-9-3 65,-1 1 0,1 0 0,-1 1 0,0 1-1,-1 0-64,9 0 34,1 1 0,-1-1 0,1 1 0,0 0 0,-1 0 0,1 1 0,0-1 0,-1 1-1,1 0 1,0 0 0,0 0 0,1 1 0,-1-1 0,0 1 0,1 0 0,0 0-1,-1 0 1,1 1 0,0-1 0,1 1 0,-1-1 0,-1 4-34,-6 10 35,1 2 0,0-1 0,1 1 0,-2 13-35,8-28-2,-18 59 28,3 2 0,-3 26-26,-16 137-30,15-81-182,3-29-187,3-10-157,-12 28 556,22-122-23,4-18-60,7-26-59,6 4 145,2 0 0,2 1 0,0 1 0,1 0 0,1 1 0,1 1 0,5-3-3,24-23-549,45-35 549,-57 57-3162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5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0 110 9140,'0'0'1484,"0"0"-1175,27-11-293,83-34 8,-103 42-16,-1 1 0,0 0-1,1 0 1,-1 0 0,1 1-1,0 0 1,0 1 0,-1-1 0,1 1-1,2 0-7,5 1 27,-11-1-18,0 0 1,0 0-1,0 1 0,0-1 0,0 1 1,-1 0-1,1 0 0,0 0 0,0 0 1,-1 0-1,1 1 0,0-1 1,-1 1-1,1 0 0,-1 0-9,30 33 356,-29-30-316,0-1 1,0 0 0,0 0-1,0-1 1,1 1-1,-1-1 1,1 1 0,0-1-1,0 0 1,0 0 0,1-1-1,-1 1 1,1-1-1,-1 0 1,1 0 0,1 0-41,0-2 9,-1 1 1,0-1-1,0 1 1,1-2-1,-1 1 1,0 0 0,0-1-1,0 0 1,0 0-1,0-1 1,0 0 0,0 1-1,0-2 1,0 1-1,-1 0 1,1-1-1,-1 0 1,1 0 0,0-1-10,3-4-102,0 1 0,0-2 0,-1 1 0,0-1 0,0 0 1,-1-1-1,4-7 102,-1-8-3306,-8 10-3366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0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7828,'0'0'1283,"0"0"-867,2 22-123,0-3-148,4 26 179,-3 2 0,-1 3-324,-2-49-3,0-1 1,0 1-1,0-1 1,1 1-1,-1-1 1,0 0-1,0 1 1,1-1-1,-1 0 0,0 1 1,1-1-1,-1 0 1,0 1-1,1-1 1,-1 0-1,0 1 1,1-1-1,-1 0 1,1 0-1,-1 0 1,1 1-1,-1-1 1,0 0-1,1 0 0,-1 0 1,1 0-1,-1 0 1,1 0-1,-1 0 1,1 0-1,-1 0 1,1 0 2,21-1-168,-15 1 110,2-1 31,0-1 0,0 0 0,0-1 0,0 0 0,-1 0 0,1-1 0,-1 0 0,0-1 0,6-3 27,-4 2-20,0 0-1,0 1 1,0 0-1,1 1 1,0 0 0,10-1 20,-13 3 7,0 1 1,0 0 0,0 0 0,0 1-1,0 1 1,3-1-8,-9 1 3,0-1 1,0 0-1,-1 1 0,1-1 0,0 1 1,0-1-1,0 1 0,-1 0 0,1 0 0,0 0 1,-1 0-1,1 0 0,0 0 0,-1 1 0,0-1 1,1 0-1,-1 1 0,0-1 0,0 1 0,0 0 1,0-1-1,0 1 0,0 0 0,0-1 1,0 1-1,-1 0 0,1 1-3,3 14 31,-2 1 0,0 0 0,0 0-1,-2 0 1,-1 0 0,0 0 0,-3 13-31,4-31-23,0 2-85,0-1 0,0 1 0,0 0-1,0-1 1,-1 1 0,1-1 0,0 1 0,-1-1-1,0 1 1,1-1 0,-1 1 0,0-1 0,0 1-1,1-1 1,-1 0 0,0 1 0,0-1 0,-1 0-1,1 0 1,0 0 0,0 0 0,-1 0 0,1 0-1,0 0 1,-1 0 0,0 0 108,-11 0-5405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08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 8372,'0'0'1376,"0"0"-655,0 0-49,-142 143 225,122-71-113,15 6 0,5 5-480,0 2-224,25-7-32,7-13 0,5-18-32,3-22-16,5-21-320,2-4-1617,-32-20-1184,0-16-2770</inkml:trace>
  <inkml:trace contextRef="#ctx0" brushRef="#br0" timeOffset="1">807 61 4962,'0'0'801,"0"0"271,0 0-47,137 70-289,-128-19 144,-9 12 193,0 4-353,0 7-48,-17 4-399,-8 0-145,3-8-48,2-12-48,8-18 0,7-13-32,5-27-2305,0 0-2802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09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10773,'0'0'1793,"0"0"-897,0 0-896,0 0 80,0 0 160,0 0 241,194 0-289,-115 2-144,1 2 80,-11 1-128,-11 4-96,-53-7-3074,-5 5-3777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09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9092,'0'0'1569,"0"0"-1153,0 0-336,0 0-80,0 0 320,0 0 192,204 38-143,-119-38-193,-6-11-112,-7-7-64,-54 9-144,-13 3-7108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12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0 496,'0'0'8041,"0"0"-5384,0 0-1693,-18 25-196,-16 23-333,-5 12-435,36-56 17,0 1-1,1 0 1,0 0 0,-1 0 0,2 0 0,-1 0-1,0 1 1,1-1 0,0 1 0,1-1 0,-1 0-1,1 1 1,0-1 0,0 1 0,0-1 0,1 1-1,0-1 1,0 1-17,1 5 26,3 12 13,1-1 0,1 1 0,1-2 0,8 16-39,16 46 81,-23-45-56,-2 0 1,-1 0-1,-2 0 0,-2 1 0,-2 25-25,0-61-12,1-1 1,-2 1 0,1-1-1,0 0 1,0 1 0,-1-1-1,1 0 1,-1 1 0,0-1-1,0 0 1,0 0 0,0 0-1,0 0 1,0 0 0,0 0-1,-1 0 1,1 0 0,-1 0-1,1 0 1,-1-1-1,0 1 1,0-1 0,0 1 11,-1 0-29,-1-1 1,1 1-1,-1-1 1,1 0-1,-1 0 0,0 0 1,0 0-1,0-1 1,1 1-1,-1-1 1,0 0-1,0 0 0,-3-1 29,6 0-4,0 1-1,0-1 1,0 1-1,0-1 1,0 1-1,1-1 1,-1 1-1,0-1 1,1 0-1,-1 1 1,0-1-1,1 0 1,-1 0-1,1 0 1,-1 1-1,1-1 1,-1 0-1,1 0 1,0 0-1,-1 0 1,1 0-1,0 0 1,0 0-1,-1 0 1,1 0-1,0 0 1,0 0-1,0 0 1,1 0-1,-1 0 1,0 0-1,0 1 1,0-1-1,1-1 5,-1-4-23,0 4 21,0-95-81,1 85 81,0 0 0,2 0-1,-1 0 1,1 0 0,1 0 0,4-10 2,22-38 22,9-10-22,-18 34 10,-1 0 0,-2-1-1,-2-1 1,8-27-10,-21 52 92,-1 0 0,0 0 0,-1 0 0,0-1-1,-2-9-91,1 11-3,0 12-554,4 0-1388,27 0-3074,-16 0 239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12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116 130 8500,'0'0'1547,"-14"23"-522,-2 3-794,5-11-104,0 2 0,2-1-1,0 1 1,1 1-1,0-1 1,2 1 0,-5 19-127,7-22 143,1 1 0,1-1 0,0 1 0,1 0 0,0 0 0,1 0 0,1-1 0,2 7-143,-2-16 15,0 1 0,1-1 1,0 0-1,0 1 0,1-1 0,0 0 0,0 0 0,0-1 0,1 1 0,-1-1 0,1 1 0,1-1 0,-1-1 0,1 1 0,0 0 0,0-1 0,0 0 0,1 0 1,-1-1-1,6 3-15,-2-2 8,1 0-1,-1 0 1,1-1 0,0 0 0,0-1 0,0 0 0,0 0 0,0-1 0,1-1 0,-1 0 0,6 0-8,-8-1 6,0 0-1,0 0 0,0-1 1,0 0-1,0 0 0,0-1 1,0 0-1,-1 0 0,1-1 1,-1 0-1,0 0 1,0-1-1,-1 0 0,4-3-5,4-7 64,0-1-1,-1 0 0,-1-1 0,0 0 0,-1-1 1,-1-1-1,-1 1 0,-1-2 0,0 1 1,-1-1-1,-2 0 0,0 0 0,-1-1 1,-1 0-1,0 1 0,-2-1 0,-1 0 0,0 0 1,-1 0-1,-3-11-63,2 25 50,0 0 0,0 0 0,-1 0-1,0 1 1,0-1 0,0 1 0,-1 0 0,0 0 0,0 0 0,-1 0 0,0 1 0,0 0-1,0 0 1,0 0 0,-1 0 0,-4-2-50,-5-2-17,0 0 0,0 1 0,0 0 0,-1 2 0,-1 0 0,-6-1 17,22 6-2601,1 1-4042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47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0 324 9909,'0'0'941,"0"0"-1013,24-22 67,78-77 80,-86 82-56,0 0 0,-1-1 0,-1 0 1,9-17-20,-5 7 19,-5 5-15,-11 18-3,1 1 1,-1-1-1,1 1 0,0-1 0,0 1 0,0 0 0,1 0 0,-1 0 1,1 1-1,1-1-1,-5 4 12,1 0 1,-1 0-1,0 0 0,0 1 1,1-1-1,-1 0 1,0 0-1,0 1 1,1-1-1,-1 0 0,0 1 1,0-1-1,0 0 1,1 1-1,-1-1 1,0 0-1,0 1 0,0-1 1,0 0-1,0 1 1,0-1-1,0 0 0,0 1 1,0-1-1,0 0 1,0 1-1,0-1 1,0 1-1,0-1 0,0 0 1,0 1-1,0-1 1,-1 0-1,1 1 1,0-1-13,0 4 69,-1 55 108,-2 0 1,-7 38-178,5-56-609,2 0 1,2 32 608,2-57-1227,-1-11-2113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47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1 264 3570,'0'0'5405,"16"-19"-4301,-3 3-1091,16-19 43,-1-2 1,12-22-57,-34 49 5,0 0-4,0 1 0,0 0 0,0 0 0,1 0 0,1 1-1,-1 0 1,1 0 0,1 1 0,4-3-1,-13 10 2,0 0-1,0 0 0,0 0 1,0-1-1,1 1 1,-1 0-1,0 0 1,0 0-1,0 0 1,0 0-1,1 0 1,-1 0-1,0 1 1,0-1-1,0 0 1,0 0-1,1 0 1,-1 0-1,0 0 1,0 0-1,0 0 1,0 0-1,0 0 1,1 0-1,-1 0 1,0 1-1,0-1 1,0 0-1,0 0 1,0 0-1,0 0 1,0 0-1,1 0 1,-1 1-1,0-1 1,0 0-1,0 0 1,0 0-1,0 0 1,0 1-1,0-1 1,0 0-1,0 0 1,0 0-1,0 1-1,2 14 86,-1 23 69,-1-31-132,-1 93 58,3 130-18,-1-209-502,2 1-1,0-1 1,3 4 439,-3-12-2812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19:48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0 1617,'0'0'6293,"0"0"-4182,0 0-1159,-21 21-88,-16 17-319,-12 17-545,44-47 54,-1-1 1,2 1-1,-1 1 1,1-1 0,1 0-1,-1 1 1,1 0-1,1 0 1,0 0 0,0 0-1,0 0 1,1 0-1,1 0 1,0 1-1,0-1 1,1 0 0,0 3-55,0 19 115,-1-20-98,0 0 1,1 0 0,1 0-1,0 0 1,0 0 0,1-1-1,1 1 1,0-1-1,0 1 1,1-1 0,3 5-18,-5-9 3,1 0 1,1-1 0,-1 1 0,1-1-1,0 0 1,0 0 0,0-1 0,1 0-1,0 0 1,0 0 0,0 0 0,0-1-1,0 0 1,1 0 0,-1-1 0,1 0 0,0 0-1,6 1-3,-1-1-4,-1-1 0,1 0-1,0-1 1,-1 0 0,1-1 0,-1 0-1,1-1 1,-1 0 0,0-1 0,1 0-1,-1-1 1,3-1 4,-9 2-1,0 1 0,0-1 1,0 1-1,-1-1 0,1-1 0,-1 1 0,0-1 1,0 1-1,0-1 0,0 0 0,-1-1 0,0 1 1,1-1-1,-2 1 0,1-1 0,0 0 0,-1 0 1,0 0-1,0 0 0,-1 0 0,1-1 0,-1 1 1,0 0-1,-1-1 0,1 1 0,-1-4 1,0 8 4,0 0-1,0 0 0,-1 0 1,1 0-1,0 0 1,0 0-1,-1 0 1,1 0-1,0 1 0,-1-1 1,1 0-1,-1 0 1,0 0-1,1 0 1,-1 0-1,1 1 0,-1-1 1,0 0-1,0 1 1,1-1-1,-1 0 0,0 1 1,0-1-1,0 1 1,0-1-1,0 1 1,0 0-1,0-1 0,0 1 1,0 0-1,0 0 1,0-1-4,-37-1 68,29 3-35,1-2-22,0 1-1,1 1 1,-1-1-1,0 1 1,1 0-1,-1 1 1,1 0-1,-1 0 1,1 1-1,0 0 1,0 0-1,0 1 1,0-1 0,1 2-1,0-1 1,-1 1-1,1 0 1,1 0-1,-1 0 1,-1 3-11,2-2-71,-1 0-52,1 0 0,0 0 0,0 1 0,0 0-1,1 0 1,0 1 0,1-1 0,-1 1 0,-1 6 123,-3 13-4565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27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2122 4 2097,'0'0'5018,"0"0"-3785,4 0-1081,8-4 1262,-23 5 2190,-14 4-617,10 0-4210,-30 24 1327,2 1 0,1 2 1,-4 7-105,-4 2 25,-90 84 43,26-22 177,-22 20 168,79-70-234,3 2 1,-10 17-180,15-16 253,-2-2 0,-33 25-253,28-32 118,2 2 0,2 2 0,-27 37-118,49-54 126,-19 16-126,27-29 59,2 0-1,0 1 1,2 2 0,-14 21-59,20-24 10,2 0 0,0 1-1,2 0 1,0 1 0,1 0 0,-3 23-10,1 17 69,-2 63-69,8-106 47,0-1 0,-2 0 0,0 1 0,-1-2 0,-3 7-47,1-3 55,1 0 0,1 1 0,-1 13-55,2 14 58,3 0 0,3 21-58,-3 56 15,-1-16-29,4 7 14,1-7 27,0-84-21,0 0-1,2 0 1,1-1 0,2 2-6,-1-2 9,-1 1 1,-1 0 0,-1 0-1,-1 2-9,-2 18 29,1-4 34,-1 0 0,-2 0 0,-2 0 0,-2 0 0,-9 28-63,1-21 19,2 1 0,1 0-1,4 1 1,-1 24-19,6-15-22,-1 9 50,-2 0 1,-5 8-29,-15 62-11,-33 102 11,46-198 1,3 0 1,2 0-1,1 1 0,3 0 1,1-1-1,3 3-1,-4-4 12,-2-1 0,-1 0 1,-2-1-1,-3 1 0,-7 17-12,0 6 64,-6 41-64,13-46 12,-4 0 0,-13 33-12,-48 111 106,71-191-94,-3 5 9,2 1 0,0 0 0,1 1 0,0-1 0,2 1 0,0 0 0,2 0 0,0 4-21,0 7 12,0-15-13,1 0-1,1 0 1,0 0-1,0-1 1,2 1-1,0-1 0,1 1 1,1 3 1,2 0 16,0 0 1,-2 1 0,-1 0-1,0 0 1,0 18-17,-2-32-5,-1 1 0,1-1 1,0 0-1,1 0 0,-1 0 1,3 2 4,10 34 25,-4 5-3,-5-18-15,0 0-1,-1 0 1,-2 0-1,-1 9-6,-2 350 245,-2-352-56,-2 0-1,-6 31-188,-5 32 210,-17 155-138,13-127-18,5 0-1,5 46-53,7-81 29,-4 0 1,-8 30-30,8-69 42,-8 38-41,-1-19 7,3 0 0,3 0 0,0 66-8,7 441 16,3-546-20,2 0 0,3 9 4,4 35 2,-2 1-5,3-1-1,3 0 1,7 8 3,-15-54 8,-2-1 0,0 5-8,-3-14 6,2 0-1,0-1 0,1 0 0,1 0 0,1 0 1,1 1-6,8 20-12,-1 0 0,6 36 12,-7-27-19,15 39 19,-16-60 3,2-1-1,0 0 1,2-1 0,1-1 0,12 13-3,19 21 10,40 34-10,-63-64 5,-2 0 0,0 2-1,-3 0 1,0 2 0,-1 3-5,0-1 7,1-2-1,2 0 1,1-1 0,17 17-7,136 133 266,-143-145-143,-1 2 0,17 31-123,-13-19 179,21 21-179,-4-12 79,3-2 0,2-4 0,31 22-79,-36-31 62,7 10-62,-7-5 21,4-2-21,55 48 40,-54-44 24,47 30-64,-8-10-30,-42-30 47,1-4 1,40 21-18,-40-33 44,2-2-1,45 12-43,-40-15 14,-47-15-4,-1 0-1,0 2 0,-1 0 0,1 0 0,11 11-9,-12-8 14,1-1-1,1-1 0,-1-1 0,17 8-13,-16-10 14,0 0 0,-1 2 0,0-1-1,0 2 1,-1 0 0,5 6-14,-15-12 21,0 0 0,0 1 0,-1-1 0,1 1 0,-1 0 0,0 0 0,0 0 0,-1 0 0,1 1 0,-1-1 0,0 1 0,-1 0 0,1-1 0,-1 1 0,-1 0 0,1 3-21,-1-8-48,0-1-160,5 0-3366,5 0-12885,-10 0 14391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6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0 224 10037,'0'0'1347,"0"0"-958,0 0-453,19-23 144,65-78 8,-74 90-84,0 1 0,1 0 0,0 1 0,0 0-1,1 1 1,0 0 0,5-1-4,-8 4 3,1 1 0,0 1 0,0 0 0,0 0 0,0 0 0,0 2 0,0-1 0,6 1-3,-15 1 2,-1 0 0,1 0 0,0 0 0,0 1-1,-1-1 1,1 0 0,0 0 0,0 1 0,-1-1 0,1 0 0,0 1 0,-1-1-1,1 1 1,0-1 0,-1 1 0,1-1 0,-1 1 0,1-1 0,-1 1 0,1 0-1,-1-1 1,1 1 0,-1 0 0,0-1 0,1 1 0,-1 0 0,0 0 0,1-1-1,-1 1 1,0 0 0,0 0 0,0-1 0,0 1 0,0 0 0,0 0-2,0 37 115,0-26-58,-1 17 47,-1 0 0,-1 0 0,-2-1 0,-1 0 0,-9 27-104,8-26-137,0 0 1,2 0-1,1 0 0,1 0 1,1 20 136,4-43-3119,6-6-2083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0:54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6323,'0'0'1721,"0"0"-1265,0 0-355,0 0 147,0 0 291,0 0-141,0 0-283,0 0-91,0 0-6,7-2 9,38-4 215,0 3-1,0 1 1,0 2 0,1 2-242,38 0 303,-10-2-106,635 10 361,-349-3-459,-102-3 18,61 15-117,-19 6 37,131-12-37,-299-13 43,0-6 0,12-7-43,-9-6-34,16-3 1186,0 6 0,51 5-1152,-184 11 46,14-1 20,1 2 0,-1 2 0,5 1-66,-26-2 14,0 1-1,0 0 1,0 1-1,0 0 0,-1 0 1,1 1-1,-1 0 1,-1 1-1,1 1 1,6 5-14,-5-3-21,-1 0 0,0 1 0,0 0 0,-1 1 0,0 0 0,-1 1 0,2 3 21,-9-13-96,0 0 1,0 0-1,-1 1 0,1-1 0,0 0 0,-1 0 1,0 0-1,1 1 0,-1-1 0,0 0 0,0 2 96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0 768,'0'0'8796,"0"0"-6573,0 0-1703,0 0-125,-4 33-184,-2 9-161,-2 19 21,2 0 0,3 15-71,-9 268-1382,7-308-667,4-34-5771,0-73 6909,-1 7 945,4 1 0,3-18-34,-5 75 371,1 1-1,-1-1 1,1 1-1,0-1 1,1 1-1,-1-1 1,1 1-1,0 0 1,0 0-1,1 0 1,-1 0-1,1 0 1,0 1-1,1-1 1,-1 1-1,1 0 1,0 0-1,0 0 1,0 0-1,0 1 1,1 0-1,0 0 1,-1 0 0,1 0-1,0 1-370,9-4 214,0 0-1,1 1 1,-1 1 0,1 0 0,0 2-1,8-2-213,90-1 591,-81 5-1189,0-2 1,0 0-1,0-3 0,2-1 598,-29 5-168,-1 0-1,0-1 0,0 1 0,0-1 0,0 0 0,0 0 1,0-1-1,-1 1 0,1-1 0,-1 0 0,1 0 0,-1 0 1,0 0-1,0 0 0,0-1 0,-1 0 0,1 1 0,-1-1 1,1-3 168,1-1-11,-1-1 0,0 1 1,-1-1-1,0 1 1,0-1-1,-1 0 1,0 0-1,0 0 1,-1-3 10,0 11 1075,0 1 459,0 0 208,-1 1-1652,-1-1 1,1 1 0,0 0-1,0 0 1,0 0-1,0 0 1,-1 0-1,1 0 1,1 0-1,-1 0 1,0 0-1,0 1 1,0-1 0,0 0-1,1 0 1,-1 1-1,1-1 1,-1 1-1,1-1 1,0 0-1,-1 1 1,1-1-1,0 1 1,0-1-91,-2 5 212,-9 34-121,2 0 1,2 1-1,1 0 0,1 20-91,1 170-36,4-161-240,0-69 87,0 0 0,0 1-1,0-1 1,0 0 0,0 0-1,0 0 1,0 1 0,1-1-1,-1 0 1,0 0 0,1 0-1,-1 0 1,1 0 0,-1 0-1,1 1 1,-1-1 0,1 0-1,0 0 190,14 2-4019,-14-3 3987,5 0-4215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 8804,'0'0'1806,"0"0"-306,0 0-492,0 0-226,0 0-155,-34 9-107,-106 38-3,134-46-481,0 1 0,1 1-1,0-1 1,-1 1-1,1 0 1,0 0-1,0 1 1,1-1 0,-1 1-1,1 0 1,0 0-1,0 1 1,0-1 0,0 1-1,1 0 1,0 0-1,0 0 1,-2 4-36,-2 5 98,1-3-57,0 0 0,2 1 0,-1-1-1,1 1 1,1 0 0,0-1 0,-1 13-41,1 9 80,1 1 0,2 7-80,0-36 0,-1-1 0,1 0-1,0 1 1,1-1 0,-1 1 0,1-1-1,0 0 1,0 1 0,0-1 0,0 0-1,1 0 1,0 0 0,0 0 0,0 0-1,0 0 1,0 0 0,1-1 0,0 1-1,0-1 1,0 0 0,0 0 0,0 0-1,1 0 1,-1-1 0,1 1 0,0-1-1,0 0 1,0 0 0,0 0 0,0 0-1,0-1 1,2 1 0,9 2-257,1 0 0,0 0 0,0-2 1,0 0-1,1-1 0,-1 0 0,0-1 0,1-1 0,-1-1 1,13-3 256,-17 3-695,-1-1 1,0 0-1,1 0 1,-1-2 0,0 1-1,-1-1 1,1-1-1,-1 0 1,0 0-1,-1-1 1,0 0 0,0-1-1,0 0 1,-1-1-1,1 0 695,13-21-3644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451 6 9204,'0'0'1798,"0"0"-245,0 0-232,0 0-566,-30-2-251,-100-1 8,121 3-463,0 1-1,0 0 1,-1 1 0,1 0-1,1 1 1,-1-1-1,0 2 1,0-1 0,1 1-1,0 1 1,0-1-1,0 1 1,1 1 0,-1-1-1,1 1 1,0 1-1,-3 3-48,-9 7 57,9-8-38,0 0-1,0 0 0,1 1 0,0 0 1,1 1-1,0 0 0,0 0 0,1 1 1,1 0-1,0 0 0,1 0 1,0 1-1,1 0 0,0 0 0,1 0 1,0 0-1,2 0 0,-1 1 0,1-1 1,1 1-19,0-5 4,0-1 0,0 1 1,1 0-1,0-1 0,1 1 1,0-1-1,0 0 0,2 4-4,-2-8-5,0 0 1,0-1-1,1 1 0,-1 0 0,1-1 0,0 0 0,0 0 0,1 0 1,-1 0-1,0 0 0,1 0 0,0-1 0,0 0 0,-1 1 0,1-2 1,0 1-1,1 0 5,10 3-159,-1 0 0,1-1 1,1-1-1,-1 0 0,0-1 1,6 0 158,91-1-3257,-76-1 1407,14-2-3323,-17-9-443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10085,'0'0'704,"0"0"1649,0 0-496,0 0-929,0 0-816,0 0-96,14 19-16,80 15 112,14-9-80,14-12-64,-76-13-1776,-11 0-3251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0 0 4274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387 411 4274,'-244'0'5213,"244"0"-3468,0 0 72,0 0-505,-24 18-442,-71 53-422,71-53-365,26-19-84,0-1 0,0 1 0,0-1 0,0 0 0,0 1 0,-1-1 1,1 0-1,-1 0 0,1 0 0,-1 0 0,1-2 1,8-10 13,87-100 160,167-184-208,-252 285 4,26-24-55,-36 35 51,0 0 0,1 0 0,-1 0 0,1 1 0,0-1 0,-1 1 0,1-1 0,0 1 0,0 0-1,0 0 1,0 1 0,0-1 0,0 0 0,1 1 35,-2 5-205,3 73 261,-3 1 0,-4 23-56,0 13 58,2-67-117,0 26-1689,0-25-5121,0-47 2318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8708,'0'0'1345,"0"0"992,0 0-865,0 0-783,0 0-609,0 0-16,0 0 64,105 0 64,-46 7-112,4-4-64,3-3-16,-48 0-3154,-5 0-2640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10309,'0'0'1680,"0"0"-175,0 0-48,0 0-657,0 0-752,0 0 16,-14 107-16,3-66-16,8 3-32,-1-10-144,4-2 16,0-10-864,0-10-609,0-5-784,0-7-400,0 0-1265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7267,'0'0'1708,"0"0"-652,0 0-119,0 0-65,0 0-365,3 17-230,12 51-181,-14-64-92,1-1 0,-1 0-1,1 1 1,0-1-1,0 0 1,0 0 0,0 0-1,0 0 1,1 0 0,0-1-1,-1 1 1,1-1-1,0 0 1,0 1 0,0-1-1,0-1 1,1 1-1,-1 0 1,0-1 0,4 1-4,2 1-22,1 0 1,1-1-1,-1-1 1,0 1 0,10-1 21,12 0-716,0-1 1,20-4 715,-40 3-92,0-1 0,0-1 0,0 0 0,0-1 0,0 0 0,-1-1 0,0 0 0,4-3 92,18-13-401,22-18 401,-15 10 36,-24 23 1890,-15 6-1889,-1 0 1,1 0-1,-1 1 0,0-1 0,1 0 0,-1 0 1,1 1-1,-1-1 0,0 0 0,1 0 1,-1 1-1,0-1 0,0 0 0,1 1 0,-1-1 1,0 0-1,0 1 0,1-1 0,-1 1 1,0-1-1,0 0 0,0 1 0,0-1 0,1 1 1,-1-1-38,0 37 448,-1-22-170,0 46 189,-1-19-359,3 1 0,2 15-108,-2-53-12,0 1 0,0-1 0,1 0 0,-1 1 0,1-1 0,0 0 0,1 1 12,-2-4-202,0-1 0,-1 1-1,1-1 1,0 0 0,0 1-1,0-1 1,0 0 0,1 1 0,-1-1-1,0 0 1,1 0 0,-1 0 0,0 0-1,1 0 1,-1 0 0,1-1 0,-1 1-1,1 0 1,0-1 0,-1 1-1,1-1 1,0 0 0,-1 1 0,2-1 202,8 0-4616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7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11 560,'0'0'9589,"0"0"-7575,0 0-1955,0 0 10,21-3-2,-2 0-44,0 1 0,0 0 0,9 2-23,-25 0 4,-1 0 0,1 1-1,-1-1 1,1 1 0,-1 0 0,1 0 0,-1 0 0,0 0-1,1 0 1,-1 0 0,0 0 0,0 1 0,0-1-1,0 1 1,0 0 0,0-1 0,-1 1 0,1 0 0,0 0-4,1 3 3,0 1 0,0-1-1,-1 0 1,1 1 0,-1 0 0,0 0-3,0 1-2,3 9-60,-2 1-1,0-1 1,0 1 0,-2 0-1,0 0 1,-1-1-1,-1 8 64,0 7-208,0-16 194,0 1-1,-2-1 1,0 1 0,0-1 0,-2 0-1,1 0 1,-3 3 13,-15 48 829,22-62-756,-2 1 52,1 0 0,0 1 0,0-1-1,0 1 1,1-1 0,0 4-125,0-8 11,0 0-1,0 0 0,1 1 0,-1-1 0,0 0 0,1 0 0,-1 1 0,1-1 0,-1 0 0,1 0 0,0 0 0,-1 0 0,1 0 0,0 0 0,0 0 0,0 0 0,0 0 0,0 0 0,0-1 0,0 1 0,0 0 0,0 0 0,0-1 0,0 1 0,0-1 0,0 1 1,1-1-1,-1 0 0,0 1 0,1-1-10,18 3-79,0-1 0,0 0 0,0-2 0,0 0 0,0-2 0,0 0 0,14-4 79,-30 5-422,0 0 0,0 0-1,-1 0 1,1-1-1,0 0 1,-1 0-1,1 0 1,-1 0 0,1-1 422,22-18-7553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58 408 8804,'0'0'1521,"0"0"37,0 0 53,0 0-493,-11 13-731,-22 24-340,33-36-47,0-1 0,-1 1 0,1-1 0,-1 1 0,1-1 0,-1 1 0,1-1 0,-1 1 0,1-1 0,-1 0 0,1 1 0,-1-1 0,1 0 0,-1 0 0,0 1 0,1-1 1,-1 0-1,1 0 0,-1 0 0,0 0 0,1 0 0,-1 1 0,0-1 0,1-2 0,0 0 0,0 0 0,0 1 0,0-1 0,0 0 0,0 1 0,1-1 0,-1 0 0,1 1 0,-1-1 0,1 1 0,0-1 0,-1 1 0,1-1 0,0 1 0,19-38 92,1 1 0,2 2 0,6-5-92,6-12 41,-8 10-68,2 1 0,2 1-1,1 2 1,5-2 27,-35 39-13,0 0-1,0-1 1,1 1 0,-1 0-1,1 0 1,-1 0 0,1 1-1,0-1 1,0 0 0,-1 1-1,1 0 1,0 0 0,0 0-1,0 0 1,1 0 0,-1 1-1,0-1 14,-2 1 0,-1 1-1,1-1 0,-1 0 0,1 1 1,-1-1-1,0 0 0,1 1 1,-1-1-1,0 0 0,1 1 1,-1-1-1,0 1 0,1-1 0,-1 1 1,0-1-1,0 0 0,1 1 1,-1-1-1,0 1 0,0-1 1,0 1-1,0-1 0,0 1 1,0 0-1,0-1 0,0 1 0,0-1 1,0 1-1,0-1 0,0 1 1,0 2 3,9 74 236,-8-48-205,2-1 1,2 1-1,0 0 0,2-1 1,1 0-1,7 15-34,-4-20-377,8 23-5057,-18-43 1553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7828,'0'0'4434,"0"0"-2385,0 0-913,0 0-736,0 0-320,0 0-80,14-9 32,38 9-32,4 3 0,7-3-608,0 0-1633,-46 0-1473,0 0-736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0 139 6515,'0'0'2540,"0"0"-1369,0 0-66,0 0 167,5 30-263,17 100-193,-20-120-773,0-1-1,0 1 1,1-1 0,0 1-1,0-1 1,1 0 0,0 0-1,1-1 1,0 1 0,0-1-1,1 0 1,0-1 0,1 1-1,-1-1 1,1 0 0,5 3-43,-4-6-6,-1 0 1,0-1 0,1 0 0,-1 0 0,1 0 0,0-1-1,0 0 1,0-1 0,0 0 0,0 0 0,1 0 0,-1-1 0,0-1-1,0 1 1,0-1 0,0-1 0,2 0 5,0 0 4,0-1 0,0 0 0,0-1 0,-1 0-1,0 0 1,1-1 0,-2 0 0,1-1 0,-1 0 0,4-3-4,15-15 56,-1 0-1,7-12-55,-24 26 2,14-14 13,-2-1 1,0-1-1,-2-1 1,6-13-16,-17 26 17,-1 1 1,-1-1 0,0 0-1,-1 0 1,-1-1-1,0 1 1,-1-1-1,-1 0 1,0 0-1,0-14-17,-2 29-49,0-1 0,0 1 0,0 0-1,0 0 1,0-1 0,0 1 0,0 0-1,0-1 1,0 1 0,0 0 0,0 0-1,0-1 1,0 1 0,0 0-1,0-1 1,-1 1 0,1 0 0,0 0-1,0 0 1,0-1 0,0 1 0,0 0-1,-1 0 1,1-1 0,0 1 0,0 0-1,0 0 1,-1 0 0,1 0 0,0-1-1,0 1 1,-1 0 0,1 0 0,0 0-1,0 0 1,-1 0 0,1 0-1,0 0 1,0 0 0,-1 0 0,1 0-1,0 0 1,-1 0 0,1 0 0,0 0-1,0 0 1,-1 0 0,1 0 0,0 0-1,-1 0 50,-1 0-575,-12 0-3267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1111 80 6083,'0'0'1483,"0"0"-280,0 0-39,0 0 52,0 0-426,0 0-345,-4 1-186,-2 2 136,-1-1 1,0 0-1,1-1 0,-1 1 1,0-1-1,0-1 0,0 1 1,0-1-1,0 0 0,0-1 1,0 1-1,-1-2-395,-18-3 249,-1-1 0,-15-7-249,-20-5 553,-7 2-356,0 4-1,-1 3 1,0 3 0,-22 2-197,84 4 2,0 0 0,1 0 0,-1 0 0,0 1 0,0 0 0,1 1 0,-1 0 0,1 0 0,-1 1 0,1-1 0,0 2 0,-3 1-2,-10 7 6,0 1 1,1 1-1,0 1 1,1 1-1,1 0 1,1 1-1,-5 6-6,3 3 28,0 1-1,-4 10-27,7-11 35,-1 0 1,-17 20-36,-44 54 16,74-94-17,0 0 1,0 1 0,1-1-1,0 1 1,0 0-1,0-1 1,1 1 0,0 0-1,1 1 1,-6 22 1,0 4-14,2 0-1,1 1 1,2-1 0,1 0-1,2 11 14,0 28-10,-1-58 10,0-1 0,1 0 0,1 0 0,0 0 1,1 0-1,0 0 0,1-1 0,1 0 0,0 0 1,1 0-1,0-1 0,4 5 0,18 23-8,1-3 0,35 35 8,-61-68 6,23 22 4,1-1 1,1-1 0,1-2-1,1 0 1,2-2-11,32 24-23,-38-24-15,1-2 1,11 5 37,-28-17-7,0-1 1,0-1 0,0 0 0,1-1 0,-1 0 0,1 0 0,0-1 0,7 0 6,82 6-7,-36-1 0,-1-4 0,25-2 7,-77-3-1,0 0 0,0-1 0,0 0 0,-1 0 0,1-2 0,-1 1 0,0-1 0,0-1 0,-1 0 0,1-1 0,8-7 1,7-6 13,0-2-1,-2-1 0,19-22-12,-27 26 20,-2-1-1,0-1 1,-1 1-1,-1-2 1,-1 0-1,-1 0 1,4-14-20,3-14 27,-3-1 1,-2 0-1,-2-3-27,18-117 240,-22 128-169,-1-1 1,-2 0-1,-2-1 0,-4-22-71,2-15 222,0 66-153,0 0 0,0 0 0,-1 1-1,-1-1 1,-1 0 0,0 1 0,-1 0-1,-1 0 1,0 0 0,-1 1 0,0 0 0,-2 0-1,1 1 1,-2 0 0,1 1 0,-2-1-1,0 2 1,-11-10-69,16 15-30,1 1 0,-1 0 0,0 1-1,-1-1 1,1 1 0,-1 1 0,0-1 0,0 1 0,0 0-1,0 1 1,0-1 0,-1 1 0,1 1 0,-1 0-1,0 0 1,0 0 30,6 2-276,1-1 0,-1 1 0,0 0 0,1 0 0,-1 0 0,1 0-1,-1 1 1,1-1 0,-1 0 0,1 0 0,0 1 0,0-1 0,0 1 0,0-1-1,0 1 1,0 0 0,0-1 0,0 1 0,1 0 0,-1 0 0,0-1-1,1 1 1,0 0 0,-1 0 276,0 2-1731,-9 23-10827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993 4 5266,'0'0'915,"0"0"107,0 0 339,0 0-182,0 0-395,-31 0 1900,-35-1-1847,34-1-362,-1 2 0,1 1 1,-28 4-476,37 1 93,1 0 1,-12 5-94,17-5 104,-1 0 0,0-1 0,0-1 0,-6 0-104,15-2 44,0 0 0,0 0 1,1 1-1,-1 1 0,1-1 0,0 1 1,0 1-45,-12 4 55,-129 61 297,137-64-315,0 1 1,1 1-1,0 0 0,0 1 0,1 0 0,0 0 0,1 1 0,-6 8-37,2 0 65,0 0 1,1 1-1,1 0 0,-7 19-65,-15 22 15,23-45-13,2 0 0,-1 1 1,2 0-1,0 2-2,-5 27 8,1 0 0,3 0 0,2 1 0,0 36-8,-3 13-11,-15 108 46,19-157-39,2-1-1,1 1 1,5 34 4,-1-71 0,-1-1 1,1 1 0,1-1 0,0 0-1,0 0 1,0 0 0,1 0 0,0-1-1,1 1 1,0-1-1,57 76-32,-34-48 54,-14-16-13,2 0 0,0-1-1,1-1 1,1 0 0,17 11-9,-21-18 4,0-2 0,0 0 0,1 0 0,0-1 0,1-1 0,-1-1 0,1 0 0,0-1 0,1 0-4,69 10 44,0-4 1,1-3-1,50-4-44,-94-3-37,63-2-72,-93 1 113,0-1 0,0 0 0,0-2 0,0 1 0,0-1 0,11-6-4,-1-1 5,18-8 11,0-2 0,7-7-16,-35 20 2,0-1 0,-1-1 0,0 0 0,0-1 0,-1 0 0,-1-1 0,0 0 0,4-7-2,-1-3 8,0-1 0,-2 0 0,-1-1 0,0 0 0,-2-1 0,-1 0 0,-1 0 0,-1-1 0,1-19-8,0-43 55,-3 0-1,-5-21-54,1 7 19,0 77 3,-1 0-1,-1 0 1,-1 0-1,-1 0 1,-1 1-1,-5-11-21,-14-32 163,-22-37-163,31 69 15,-2-2 74,-2 1 0,-2 1 1,-1 1-1,-1 0 0,-2 2 0,-2 1 1,0 2-1,-2 0 0,-18-11-89,29 21-198,15 15 299,1 0 1,-1 1-1,0-1 1,0 1-1,0 0 1,-1 0 0,0 0-102,2 1-707,0 1 1,0 0-1,0 0 1,0 1-1,0-1 1,0 0 0,0 1-1,0 0 1,-2 0 706,5 0-8687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5514 0 5907,'0'0'2473,"0"0"-891,0 0-136,0 0-286,0 0-530,-18 13 467,-13 7-145,-22 19-389,-112 93-278,76-63-229,-32 23-23,40-32 57,-70 69-90,-303 269 203,126-117-80,293-247-103,1 2 1,2 0-1,1 3 0,3 0 1,1 2-1,-15 30-20,12-22-9,-2 0 0,-28 31 9,-82 87 26,131-154-10,-138 152 8,-7-6 0,-7-8 0,-95 64-24,56-64-11,7-6 12,-156 150-1,-121 167-11,413-402 64,-45 47-82,-26 42 29,-65 74 44,-12 14-83,125-147 87,51-56-33,-31 26-15,28-28-1,-254 228 22,266-240-21,1 1 0,-15 20 0,-3 3-11,-38 36 27,68-69-44,8-10 30,0 0 1,0 0-1,0 1 1,0-1-1,-1 0 0,1 0 1,0 0-1,0 0 1,-1 0-1,1-1 1,-1 1-1,1 0 0,-1-1 1,1 1-3,-9 4 1,0 1 1,1 1 0,0-1-1,0 1 1,-5 7-2,-20 14-6,-26 10-909,58-37-128,2-1-1489,0 0-1990,0 0-667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0 2705,'0'0'2673,"0"0"-1443,0 0 16,0 0 43,0 0-646,0 0-318,0 0 3,0 0-15,0 0-108,0 0 96,0 4-95,-7 636 888,4-547-1032,-15 91-62,-26 91 82,18-122-39,-33 261-23,-4 21-40,44-280 10,6 1 1,6 28 9,-20 177 66,3-84-36,-33 457 34,48-562-8,10 82-56,0-94 40,0-102 5,2 0 1,7 25-46,-1 5 43,-4 1-1,-4 0 1,-3 3-43,0 37 42,2 565 567,0-693-580,1 9-877,5-7-4323,-3-3-642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200 108 7587,'0'0'1745,"0"0"-32,0 0-195,0 0-435,0 0-640,-22 12-245,-70 43-28,88-52-164,0 0-1,0 0 1,0 0-1,1 1 0,-1-1 1,1 1-1,0 0 1,0 0-1,0 0 0,0 0 1,1 1-1,-1-1 1,1 1-1,0 0 0,1-1 1,-1 1-1,0 5-5,-3 6 2,-4 23-2,2 0 0,1 0 1,2 1-1,2 0 0,1 0 0,3 2 0,-2-22 1,0 1 2,1 1-1,1 0 0,0 0 1,2-1-1,1 0 0,1 0 1,2 6-3,-4-17-3,1 1 1,0-1 0,0 1-1,1-2 1,1 1 0,-1-1-1,2 1 1,-1-2 0,1 1 0,0-1-1,1-1 1,0 1 0,0-1-1,6 2 3,-7-5-13,0 0 0,0-1-1,1 0 1,-1-1 0,1 0-1,0 0 1,-1-1 0,1 0-1,0 0 1,0-1 0,0 0-1,0-1 1,-1 0 0,1-1-1,0 1 1,-1-1 0,1-1-1,-1 0 1,0 0 0,2-1 13,-1-3 0,-1-1 1,0 1 0,0-1 0,0-1 0,-1 1-1,0-1 1,-1-1 0,0 1 0,3-7-1,3-8 14,0-2 1,-2 0-1,4-14-14,-4 3 62,-1 0-1,-2-1 1,-2 0-1,1-25-61,-4-20 362,-6-51-362,3 117 106,-1 0-1,0 0 0,-2 1 1,0-1-1,-1 1 0,0 0 1,-7-14-106,9 24 92,0-1 0,-1 1 0,1 0 0,-1 1 0,0-1 0,-1 1 0,1-1 0,-1 1 0,0 1 0,0-1 0,-1 1 0,1 0 0,-1 0 0,0 0 0,0 1 0,0 0 0,-1 0 0,1 0 0,-1 1 0,-3-1-92,-8 1 167,-1 0 1,1 1-1,-1 0 0,-18 3-167,35-2-7,0 0 1,0 1-1,0-1 0,0 1 0,0-1 0,0 1 0,1-1 0,-1 1 0,0 0 1,0 0-1,0 0 0,1 0 0,-1 0 0,0 0 0,1 1 0,-1-1 0,1 0 1,0 1-1,-1-1 0,1 1 0,0 0 0,0-1 0,0 1 0,0 0 1,0 0-1,0-1 0,0 1 0,1 0 0,-1 2 7,-1 5-377,0 0 1,1 0-1,1 0 0,-1 0 0,2 8 377,-1-5-742,2 12-2900,6-5-1568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0 429 960,'0'0'7943,"0"0"-6198,0 0-1271,0 0 95,0 0-300,21-9 30,-5 1-237,46-20 340,12-11-402,-64 34 16,0 0 0,-1-1 0,0 0 0,0-1 0,0 0 0,-1 0 0,0-1 0,-1 0 0,1 0 0,-2-1 0,1 0 0,-1 0 0,0 0 0,-1-1 0,0 0 0,-1 0 0,0 0 0,-1-1 0,0 1 0,0-1 0,-1 0 0,0 0 0,-1 0 0,-1-10-16,0-66-16,0 86 32,-1-1-1,1 1 1,-1-1-1,0 1 1,1-1-1,-1 1 1,0 0-1,0-1 1,0 1-1,0 0 1,0-1-1,0 1 1,0 0-1,0 0 1,-1 0-1,1 0 1,0 0-1,-1 0 1,1 1-1,0-1 0,-1 0 1,1 1-1,-1-1 1,1 1-1,-1-1 1,0 1-1,1 0 1,-1-1-1,1 1 1,-1 0-1,0 0 1,0 0-16,0 0 32,0 0 1,0 0-1,0 0 1,0 0-1,0 1 1,0-1-1,0 0 0,0 1 1,0 0-1,0-1 1,0 1-1,0 0 1,0 0-1,0 0 1,0 0-1,1 0 1,-1 0-1,0 1 0,1-1 1,-1 1-1,1-1 1,0 1-1,-1-1 1,1 1-1,0 0 1,0 0-33,-9 25 22,2 0 1,2 1 0,0-1 0,-1 21-23,-5 119 146,5-47-77,-34 227 35,40-341 683,0-4-3688,-1-10-5104,2-12 3603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0 5891,'0'0'1299,"0"0"-427,0 0-55,0 0-25,0 0-301,0 0-126,-14 9-100,-1 0-177,-11 5 694,1 1-1,1 1 1,-14 13-782,35-25 86,0 0 0,0 0 0,0 0 1,0 1-1,1-1 0,0 1 0,0 0 1,0 0-1,1 0 0,-1-1 0,1 1 1,0 1-1,1-1 0,-1 0 0,1 0 1,0 1-87,0 0 4,0 0 0,0 0 0,0 1 0,1-1 0,0 0 0,0 0 0,1 0 0,0 0 0,0 0 0,0 0 0,1-1 0,0 1 0,0 1-4,3 0 8,-1 0 0,1 0 0,0 0 0,1-1 0,0 0 0,0 0 0,0 0 0,1-1 0,-1 0 0,1-1 0,0 0 0,1 0 0,-1-1 0,1 0 0,0 0 0,-1-1 0,1 0 0,0 0 0,0-1 0,4 0-8,25-1-318,-19 1-1227,1-1-1,-1-1 1,6-1 1545,-24 2-262,0 0 0,0-1 0,0 1 0,0 0 0,0-1 0,0 1 0,0 0 0,0-1 0,0 0 0,0 1 0,-1-1 0,1 1 0,0-1 0,0 0 0,0 0 262,10-11-5933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7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1 326 48,'0'0'11568,"0"0"-8748,0 0-2729,0 0-107,15-18 48,6-6-14,21-23-7,13-23-11,-53 66 12,50-73-728,-47 68 531,0 0-1,-1-1 1,0 1 0,0-1 0,-1 0-1,0 0 1,0-9 185,-10 31 374,0 1-1,0-1 1,1 1-1,-1 4-373,-6 26 5,1 1-1,1 0 1,3 1-1,2 2-4,-2 37-37,4 64 37,4-147-63,0 1 0,0 0-1,0-1 1,0 1-1,0 0 1,0 0 0,1-1-1,-1 1 1,1-1-1,-1 1 1,1 0 0,0-1-1,-1 1 1,1-1-1,0 1 1,1 0 63,-1-1-308,0-1 1,-1 1-1,1 0 0,0-1 0,0 1 1,0-1-1,1 1 0,-1-1 1,0 0-1,0 1 0,0-1 0,0 0 1,0 0-1,0 0 0,0 0 1,1 0-1,-1 0 308,9 0-6216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8660,'0'0'1777,"0"0"-297,0 0-364,0 0-644,0 0-291,1 7-39,2 159 198,-4-126-267,1-39-105,2-1-2,-1 0 0,1 0 1,-1-1-1,1 1 0,-1 0 0,1 0 0,-1-1 0,1 1 1,-1-1-1,1 1 0,-1-1 0,0 0 0,1 0 0,-1 1 0,0-1 1,1-1 33,53-122 226,-46 105-144,-3 4 12,0 0-1,1 1 1,1 0 0,0 1 0,1-1 0,0 2 0,1-1 0,2-1-94,-11 14 36,0-1 1,0 0-1,0 0 1,-1 0-1,1 0 1,0 1-1,0-1 0,0 0 1,0 1-1,0-1 1,0 1-1,1-1 1,-1 1-1,0 0 1,0-1-1,0 1 1,0 0-1,0 0 1,1 0-1,-1 0 1,0 0-1,0 0 1,0 0-1,0 0 0,1 0 1,-1 1-1,0-1 1,0 0-1,0 1 1,0-1-1,0 1 1,0-1-1,0 1 1,0 0-1,0-1 1,0 1-1,0 0 1,0 0-1,0 0 0,-1 0 1,1-1-1,0 1 1,0 0-1,-1 0 1,1 0-1,-1 0 1,1 2-37,4 5-9,-1 1 1,-1 0 0,0 0-1,0 0 1,1 5 8,-3-8 94,8 35 1,7 28 33,-15-64-158,1 0-1,0 0 1,0 0-1,1 0 0,-1 0 1,1 0-1,0-1 0,0 1 1,1-1-1,2 3 31,-3-6-75,-1 1 0,1-1 0,0 0 1,0 0-1,0 0 0,0-1 0,0 1 0,0-1 0,0 1 0,0-1 0,0 0 0,0 0 0,0 0 0,0-1 1,0 1-1,0-1 0,0 0 0,0 1 0,0-1 0,0-1 0,0 1 0,-1 0 0,1-1 0,0 1 1,-1-1-1,1 0 75,9-10-46,0 0 1,-1-1 0,5-7 45,-9 10 2,1 0 0,1 0 1,0 0-1,0 1 0,1 1 0,0-1 1,8-3-3,-17 10 23,1 1 0,0 0 0,0-1 0,0 1 0,0 0 0,0 0 0,0 1 0,1-1 0,-1 0 0,0 1 0,0-1 0,1 1 0,-1 0 0,0-1 1,1 1-1,-1 0 0,0 1 0,1-1 0,-1 0 0,0 1 0,0-1 0,1 1 0,-1 0 0,0 0 0,0-1 0,0 1 0,0 1 0,0-1 0,0 0 0,0 0 1,0 1-1,-1-1 0,1 1 0,0 0 0,-1-1 0,1 1 0,-1 0 0,0 0 0,0 0 0,0 0 0,0 0 0,0 0 0,1 3-23,3 9 119,0 1 0,-1 1 0,-1-1-1,0 1 1,-1-1 0,-1 2-119,0-4 3,7 95-1105,-5 64 1102,-3-147-1022,0-20-3662,0-5-4062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8836,'0'0'1649,"0"0"-769,0 0-95,0 0-401,0 0-288,-10 163-80,6-119 16,1-3 32,-1 0-64,4-4 0,0 1 0,0-10-272,0-3-1073,0-3-640,0-22-1216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7411,'0'0'1550,"0"0"-824,0 0 24,0 0-297,0 0-333,3 1-122,-2 0 8,1-1 0,-1 1 1,0 0-1,1 0 1,-1 0-1,0 0 0,0 0 1,1 1-1,-1-1 0,0 0 1,0 0-1,0 1 1,-1-1-1,1 1 0,0-1 1,0 2-7,16 35 192,-3-6-81,-7-21-115,0-1 0,1 1-1,0-1 1,1-1 0,0 0 0,1 0 0,0 0-1,0-2 1,0 1 0,1-1 0,0-1-1,1 0 1,0 0 0,0-1 0,0-1-1,0 0 1,1 0 0,-1-2 0,1 1-1,0-2 1,0 1 0,0-2 4,12 2-154,51-1-556,-69-1 661,0-1 0,1 0 1,-1 0-1,0-1 0,0 1 1,0-2-1,0 1 1,-1-1-1,2 0 49,5-6-44,-1 0 0,0 0 1,5-6 43,-9 7-13,1 0 1,0 1 0,0 0 0,1 0-1,0 1 1,0 1 0,0 0-1,3-1 13,-13 6 45,1 1 0,-1-1-1,1 0 1,-1 0-1,1 1 1,-1-1-1,0 1 1,1-1-1,-1 0 1,1 1-1,-1-1 1,0 1-1,1-1 1,-1 1-1,0-1 1,1 1-1,-1-1 1,0 1-1,0-1 1,0 1-1,0-1 1,1 1-1,-1-1 1,0 1 0,0 0-1,0-1 1,0 1-1,0-1 1,0 1-1,0-1 1,0 1-1,-1 0 1,1-1-45,0 32 127,0-25 85,0 336 1805,0-336-2212,0-1 0,0 0-1,0 1 1,1-1-1,0 1 1,0-1 0,1 0-1,-1 0 1,3 5 195,4-7-4087,-1-4-3682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7475,'0'0'689,"0"0"-417,0 0 301,0 0 206,0 0-232,3 2-10,-2-1-459,0 0 0,1 1 0,-1-1 0,0 0 0,0 1 0,0-1 0,0 1 0,0 0 0,0-1 0,0 1 0,-1 0 0,1-1 0,-1 1 0,1 0 0,-1 0 0,1 0 0,-1-1 0,0 1 0,0 0 0,0 0 0,0 0 0,-1 1-78,2 5-9,33 419 3237,-23-329-2542,9 32-686,8 65 283,-21-152-206,0-1 0,11 28-77,9 50 160,-2 7-50,-11-67-28,-3 1-1,-1 24-81,-5 73 227,-3-65 93,8 42-320,-7-111 4,54 379 104,-35-303-15,28 76-93,0-4-3,-20-58 5,5 20 52,8 74-54,-43-205 0,13 78 23,8 16-23,-14-70 6,1 0 1,1-1 0,2-1 0,0 1-1,10 13-6,-3-6 6,-1 2 0,-2 0 0,-2 0 0,-1 1 0,4 26-6,10 60 26,-5 9-26,-13-78 0,-3-11 8,-2 0-1,-2 1 0,-2 2-7,0 14 5,1-58-104,-1-13-4444,-5-10-2831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0 7235,'0'0'1089,"0"0"-294,0 0-179,0 0 104,0 0 11,0 0-205,-31 2-315,31-2-211,-54 3 120,-24 5-120,74-7 4,-1-1 1,1 1 0,-1 0-1,1 1 1,-1-1 0,1 1-1,0 0 1,0 0-1,0 0 1,0 1 0,0-1-1,0 1 1,1 0-1,-1 0 1,1 0 0,0 1-1,0-1 1,0 1-1,0-1 1,0 1 0,1 1-5,-6 7 10,1-3-3,1 1-1,1 0 1,0 0 0,0 0 0,1 1 0,1-1 0,0 1 0,0 0 0,1 0 0,0 0 0,1 3-7,-2 19-59,3 1-1,1 0 1,1 4 59,0-26-9,0 0-1,0 0 1,1 0 0,1 0-1,0-1 1,1 0-1,0 1 1,1 0 9,16 26 30,17 22-30,-16-24-6,-4-7-12,21 34-29,-37-57 56,0 0-1,-1 0 1,1 1-1,-1-1 0,-1 1 1,1-1-1,-1 1 1,0 0-1,-1 4-8,1-7 13,-1 1 1,0-1-1,-1 0 0,1 1 0,-1-1 0,0 0 0,0 1 0,0-1 1,0 0-1,-1 0 0,1 0 0,-1 0 0,0 0 0,-1 0-13,0-1-49,-1 1 0,1-1-1,-1 0 1,0 0 0,0 0-1,-1-1 1,1 1-1,0-1 1,-1 0 0,1 0-1,-1 0 1,-2 0 49,-13 3-178,-1-1 0,1-1 0,-1-1 0,0-1 0,0 0 0,0-2 0,-16-2 178,32 2-31,-1 0-1,1-1 1,-1 1-1,1-1 1,0 0-1,0 0 1,0-1-1,0 1 1,1-1-1,-1 0 1,1-1-1,-1 1 1,1-1-1,0 0 1,0 0-1,1 0 1,-1 0-1,1-1 1,0 1-1,0-1 1,1 0-1,-1 0 1,1 0-1,0 0 1,0 0-1,1-1 1,-1 1-1,1-1 1,1 1-1,-1-1 1,1 0 31,0 3-6,0-1 1,1 0-1,0 0 1,-1 0-1,1 1 1,1-1 0,-1 0-1,0 1 1,1-1-1,0 1 1,0 0-1,0 0 1,0-1 0,1 1-1,-1 0 1,1 1-1,-1-1 1,1 0-1,1 0 6,10-7-12,0 0 0,0 1 0,1 0-1,1 1 13,17-10-15,113-59 14,-98 54 283,-1-2 0,-1-2 1,-1-2-1,1-4-282,-41 30 89,0-1 0,0 1 0,-1-1 1,1 0-1,-1-1 0,0 1 0,-1-1 0,1 1 0,-1-1 0,0 0 1,0-1-1,0 1 0,-1-1 0,1 1 0,-1-1 0,-1 1 0,1-1 0,-1 0 1,0 0-1,0 0 0,-1 0 0,0-4-89,0 5 88,1 0 1,-2 0-1,1 0 0,0 0 1,-1 0-1,0 0 0,0 1 1,-1-1-1,1 0 1,-1 0-1,0 1 0,0-1 1,-1 1-1,1 0 0,-1 0 1,0 0-1,0 0 0,0 0 1,-1 0-1,1 1 1,-1 0-1,0 0 0,0 0 1,0 0-1,-2-1-88,1 0 270,1 0-1118,1 3-5479,3 1 261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0 7331,'0'0'1294,"0"0"-208,0 0 88,0 0-398,0 0-616,0 0-104,-19 17 11,1-3-49,9-8-13,-1 2 0,1-1 0,0 2 0,0-1 0,1 1 0,1 0 0,-1 0 0,1 1 0,1 0 0,0 1 0,0-1 0,-2 8-6,-2 12 1,1 0-1,1 1 0,1 0 0,2 0 0,0 15 1,2 9-45,2 0 1,5 39 44,-4-90-17,1 1 1,0 0-1,0-1 0,0 1 0,1-1 0,-1 1 0,1-1 1,0 0-1,1 1 0,-1-1 0,1 0 0,-1-1 1,1 1-1,0 0 0,1-1 0,-1 0 0,1 1 1,-1-1-1,1-1 0,0 1 0,0 0 0,0-1 1,0 0-1,1 0 0,-1 0 0,1-1 0,-1 1 1,1-1-1,3 0 17,0 1-14,-1-1-1,1 0 1,0 0 0,0-1 0,0 0 0,0-1 0,-1 0 0,1 0 0,0 0-1,0-1 1,-1 0 0,1-1 0,-1 1 0,0-2 0,0 1 0,0-1 0,0 0-1,1-1 15,3-5 54,1 0-1,-1-1 0,-1-1 0,0 1 0,-1-2 0,0 1 1,-1-1-1,0-1 0,-1 0 0,0 0 0,-2 0 0,1 0 1,-2-1-1,0 0 0,0-1-53,4-31 560,-1 0-1,-3 0 1,-2 0 0,-2-12-560,0 54 54,0 1 0,0 0 1,0 0-1,0-1 1,-1 1-1,0 0 0,0 0 1,0 0-1,0 0 1,-1 0-1,0 0 1,0 0-1,0 1 0,0-1 1,0 1-1,-1-1 1,1 1-1,-1 0 1,0 0-1,0 0 0,0 0 1,-1 0-1,1 1 1,0-1-1,-1 1 1,0 0-1,0 0 0,1 1 1,-1-1-1,0 1 1,-1 0-1,1 0 1,0 0-1,0 0 0,-3 0-54,-13-1-23,-1 0 0,0 2 0,-7 0 23,5 0-768,23 0 656,-1 0 1,1 0 0,0 0 0,-1 0 0,1 0-1,0 0 1,0 0 0,-1 0 0,1 0-1,0 0 1,-1 0 0,1 0 0,0 0 0,-1 0-1,1 1 1,0-1 0,0 0 0,-1 0 0,1 0-1,0 0 1,-1 1 0,1-1 0,0 0-1,0 0 1,0 0 0,-1 1 0,1-1 0,0 0-1,0 0 1,0 1 0,0-1 0,-1 0-1,1 1 1,0-1 0,0 0 0,0 1 0,0-1-1,0 0 1,0 0 0,0 1 0,0-1 0,0 0-1,0 1 1,0-1 0,0 0 0,0 1-1,0-1 1,0 0 0,0 1 111,0 1-1319,0 8-7202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15 501 8164,'0'0'1523,"0"0"286,0 0-251,0 0-763,0 0-608,-2 0-179,5 0 26,24 1 117,-9-1-110,0 0-1,0-1 1,6-1-41,-18 1 3,-1 0 1,0 0-1,0-1 0,0 1 0,0-1 1,0 0-1,0-1 0,0 1 0,0-1 1,-1 0-1,0 0 0,1-1 0,1-2-3,3-3-63,-1-1-1,-1-1 1,0 1-1,0-1 0,-1-1 1,0 1-1,-1-1 1,0 0-1,-1 0 0,-1 0 1,0-1-1,0 1 1,-1-7 63,3-28-1260,-2-1 0,-3-48 1260,-1 39-402,1 54 422,0 1 1,0 0 0,0-1-1,-1 1 1,1 0 0,-1-1-1,1 1 1,-1 0-1,0 0 1,0-1 0,0 1-1,0 0 1,0 0-1,0 0 1,-1 0 0,1 0-1,-1 1 1,1-1 0,-1 0-1,0 1 1,0-1-1,0 0-20,1 2 53,1 0-1,-1-1 0,1 1 0,0 0 0,-1 0 0,1 0 1,0-1-1,-1 1 0,1 0 0,-1 0 0,1 0 1,0 0-1,-1 0 0,1 0 0,-1 0 0,1 0 0,-1 0 1,1 0-1,0 0 0,-1 0 0,1 0 0,-1 1 1,1-1-1,0 0 0,-1 0 0,1 0 0,0 0 0,-1 1 1,1-1-1,0 0 0,-1 0 0,1 1 0,0-1 1,-1 0-1,1 1 0,0-1 0,0 0 0,-1 1 0,1-1 1,0 0-1,0 1 0,0-1 0,-1 1-52,-48 155 414,-55 154-267,75-209-86,4 0 0,3 13-61,20-94-236,0 1 0,2 19 236,0-31-520,2-8 30,1 0 0,-1 0 0,1-1 0,-1 1 0,1-1 0,-1 1 0,1-1 0,0 0 0,-1 0 0,1 0 0,-1-1 0,1 1 0,0 0 0,0-1 490,3-4-3980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17 7716,'0'0'1181,"0"0"119,0 0-532,0 0-416,0 0 40,0-1-380,0 1-1,0 0 1,0-1-1,0 1 1,0 0-1,1-1 1,-1 1-1,0 0 1,0-1-1,0 1 1,0 0-1,0-1 1,0 1 0,0 0-1,-1-1 1,1 1-1,0 0 1,0-1-1,0 1 1,0 0-1,0 0 1,0-1-1,-1 1 1,1 0-1,0-1 1,0 1-1,0 0 1,-1 0-1,1-1 1,0 1-1,0 0 1,-1 0-1,1 0 1,0-1-1,-1 1-11,-1-1 1,-1 0 0,1 0 0,0 1 0,-1-1 0,1 1 0,-1-1 0,0 1 0,1 0 0,-1 0 0,1 0 0,-1 0 0,0 0 0,1 1 0,-1-1 0,1 1 0,-1-1 0,1 1 0,0 0 0,-1 0 0,-1 2-1,-51 30 17,42-24-30,-129 94 803,141-101-735,0 0-1,1 1 1,-1-1 0,0 0-1,1 0 1,-1 1 0,1-1-1,0 0 1,-1 1 0,1-1 0,0 0-1,1 1 1,-1-1 0,0 0-1,1 1 1,-1-1 0,1 0-1,0 2-54,2 2 8,0 0-1,0 0 1,1-1 0,-1 1-1,2-1 1,-1 0-1,0 0 1,1 0-1,0 0 1,5 3-8,8 6 35,0 0 1,13 5-36,-24-14-36,1-2 0,-1 1 0,0-1 0,1 0 0,0-1 1,-1 0-1,1 0 0,0 0 0,0-1 0,6 0 36,29 0-4422,-26-1-996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 1825,'0'0'5023,"0"0"-2912,0 0-636,0 0-288,0 0-341,-1 0-701,0-1-1,0 1 1,0 0-1,0 0 1,0 0-1,0 0 1,0 0-1,0 0 1,0 0-1,0 1 1,0-1-1,0 0 1,0 0 0,0 1-1,0-1 1,0 1-1,0-1-144,-30 195 222,16-101-198,13-108 235,3-13-73,4 5-105,1 1 1,1-1-1,1 2 0,1-1 0,0 1 0,2 0 0,8-11-81,-18 30 18,-1 0-1,1 0 1,0-1-1,-1 1 1,1 0-1,0 0 1,0 0 0,0 1-1,0-1 1,0 0-1,0 0 1,0 0-1,0 1 1,1-1-1,-1 0 1,0 1-1,0-1 1,0 1-1,1 0 1,-1-1-1,0 1 1,1 0-1,-1 0 1,0 0-1,1 0 1,-1 0-1,0 0 1,1 0-1,0 0-17,4 0-41,-5 1 41,1-1 0,-1 1-1,1-1 1,-1 1 0,0 0-1,0-1 1,1 1 0,-1 0 0,0 0-1,0 0 1,0 0 0,0 0-1,0 0 1,0 0 0,0 1 0,0-1-1,-1 0 1,1 0 0,0 1-1,-1-1 1,1 0 0,-1 1-1,1-1 1,12 38 110,-13-38-106,5 22 43,-1-1 0,1 22-47,0 0-1,-5-43-4,0 0-1,1 0 1,-1 0-1,1-1 1,-1 1-1,1 0 0,-1 0 1,1 0-1,-1-1 1,1 1-1,0 0 1,0-1-1,-1 1 1,1 0-1,0-1 0,0 1 1,-1-1-1,1 1 1,0-1-1,0 0 1,0 1-1,0-1 0,0 0 1,0 0-1,0 1 1,0-1-1,0 0 1,0 0-1,0 0 1,0 0-1,0 0 0,0 0 6,30-5-144,-23 0 148,1 0 1,-1 0-1,0-1 1,0 0-1,0 0 1,1-4-5,34-24 13,-37 30-15,-1 0 1,2 1 0,-1 0 0,0 0 0,1 0 0,-1 1 0,1 0-1,0 0 1,0 1 0,0-1 0,0 1 0,0 1 0,0 0 0,1 0 1,-7 0 0,0 1 1,0-1-1,0 1 1,-1-1-1,1 1 1,0-1 0,0 1-1,-1 0 1,1-1-1,0 1 1,-1 0-1,1 0 1,-1 0-1,1-1 1,-1 1 0,1 0-1,-1 0 1,0 0-1,1 0 1,-1 0-1,0 0 1,0 0-1,0 0 1,0 0 0,0 0-1,0 0 1,0 0-1,0 0 0,1 37 52,-1-32-39,0 96-378,0-59-4945,0-36-3422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9 163 3762,'0'0'2713,"0"0"-1163,0 0-389,0 0 108,0 0-337,0 0-180,-2 3 30,-4 7-213,8-6 122,23-13-303,-11 1-365,-1-1 0,1 0-1,-2-1 1,1 0 0,6-8-23,57-63 58,-62 65-32,-14 15-33,1 1 0,-1-1 0,1 0 0,-1 1 0,1-1 0,0 1 0,-1-1 0,1 1 0,-1-1 0,1 1 0,0-1 0,-1 1 0,1-1 0,0 1 0,0 0 0,-1 0 0,1-1 0,0 1 0,0 0 0,0 0 0,-1 0 0,1 0 0,0 0 7,0 0-2,0 0 0,-1 1 0,1-1 0,-1 1 0,1-1 0,-1 0 0,1 1 1,-1-1-1,1 1 0,-1-1 0,1 1 0,-1 0 0,0-1 0,1 1 0,-1-1 0,0 1 0,0 0 0,1-1 0,-1 1 0,0 0 1,0-1 1,4 39 27,-4-20 6,1-5-18,-1 1 0,0 0 1,-1-1-1,-1 1 0,-1 0 1,0-1-1,0 0 0,-3 6-15,-3-2-216,2 0-1,0 0 1,1 1-1,1 0 1,1 0-1,1 1 1,0-1 0,1 1 216,4-19-4293,3-1 2660,-4 0 764,9 0-4200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8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0 464,'0'0'6483,"0"0"-4178,0 0-1120,0 0-126,0 0-195,-14 2-87,-41 9-276,55-11-496,-1 0 0,0 0-1,0 0 1,1 0 0,-1 1-1,0-1 1,1 0 0,-1 1-1,0-1 1,1 0 0,-1 1-1,1-1 1,-1 0 0,0 1-1,1-1 1,-1 1 0,1 0-1,-1-1 1,1 1 0,-1-1-1,1 1 1,0 0-1,-1-1 1,1 1 0,0 0-1,-1-1 1,1 1 0,0 0-1,0-1 1,0 1 0,0 0-1,0 0 1,0-1 0,0 1-1,0 0 1,0-1 0,0 1-1,0 0 1,0 0 0,0-1-1,1 1-4,-1 1-3,1 0-1,0-1 0,-1 1 1,1 0-1,0-1 0,0 1 1,0-1-1,0 0 0,1 1 0,-1-1 1,0 0-1,2 1 4,10 4 4,1 0 1,0-1-1,0-1 0,0 0 1,0-1-1,1-1 0,3 1-4,50 10 15,-44-8-45,-1 0 1,1-1-1,0-2 0,0 0 0,18-2 30,-39 0-5,20-1-12,-1 2 0,0 0-1,1 2 1,10 3 17,-27-5 7,0 1 0,0-1 0,-1 1 0,1 0-1,-1 1 1,0 0 0,0 0 0,0 0 0,0 0-1,0 1 1,0-1 0,-1 1 0,0 0 0,0 1 0,0-1-1,0 1 1,-1 0 0,0 0 0,2 3-7,13 22 297,-18-29-454,1 1 0,0-1 0,0 0 0,0 0 0,1 0 0,-1 0 0,0 0 0,0 0 0,1 0 0,-1 0 0,0 0 0,1 0 0,-1-1 0,1 1 0,-1 0 0,1-1-1,-1 1 1,1-1 0,0 0 157,-1 0-7400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6019,'0'0'1406,"0"0"-222,0 0-447,0 0-431,0 0-127,0 0 75,1 22 52,2 131 60,-3-143-355,0-1-1,1 1 1,1 0-1,-1 0 1,2-1 0,-1 1-1,1-1 1,1 0-11,-3-6-3,0 0 1,0 0 0,1 0-1,0 0 1,0 0-1,0 0 1,0 0-1,0-1 1,0 1 0,0-1-1,1 0 1,0 0-1,-1 0 1,1 0-1,0 0 1,0 0-1,0-1 1,0 1 0,0-1-1,0 0 1,0 0-1,1 0 1,-1 0-1,0-1 1,1 1 2,1-1-13,1 1 40,1-1 1,0 1-1,-1-2 1,1 1-1,4-1-27,-9 0 14,0 1 0,0-1 0,-1 0 0,1 0 0,0 1 0,0-1 0,0 0 0,0 0 0,-1-1 0,1 1-1,-1 0 1,1-1 0,-1 1 0,1-1 0,-1 1 0,0-1 0,0 1 0,1-1 0,-1 0 0,0-1-14,4-12 245,0 0 1,-1-1-1,0 0 1,-2 1-1,0-1 1,0 0-1,-2-1 0,0 1 1,-2-13-246,2-10 469,0 32-347,-1 0 0,1 1 0,-1-1 0,0 0 0,0 0 0,-1 1 0,0-1 0,-1-2-122,1 5 70,1 1-1,-1 0 0,0 0 1,0 0-1,-1 0 1,1 0-1,-1 0 0,1 1 1,-1-1-1,0 1 1,0 0-1,0-1 0,0 1 1,0 1-1,0-1 1,-2 0-70,4 3-235,0 1 1,1 0 0,-1-1 0,1 1-1,-1 0 1,1 0 0,0 0 0,0-1-1,0 1 1,0 0 0,0 0 0,0 0-1,0 1 235,0-2-321,0 7-515,0 12-3867,0-16 221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63 101 4690,'0'0'843,"0"0"-189,0 0-14,0 0-202,0 0-60,-10 24 1,-29 78-109,36-94-224,0-1 0,1 1 0,0 0 0,1 0 0,-1 1 0,2-1 1,-1 0-1,1 0 0,0 0 0,2 7-46,0 15 96,-2-27-86,-1 0-1,2 0 1,-1-1-1,0 1 1,0 0-1,1 0 1,0 0-1,-1 0 1,1-1-1,0 1 1,1 0-1,-1-1 1,0 1-1,1-1 1,-1 1-1,1-1 1,0 0-1,0 0 1,0 0-1,0 0 1,0 0-1,0 0 1,0 0-1,1-1 1,0 1-10,2 1 24,1-1 1,0 0 0,0-1 0,0 1-1,0-1 1,0 0 0,0-1 0,0 1-1,0-1 1,0 0 0,4-1-25,-5 0 33,-1-1 0,1 1 0,-1-1 0,1 0 0,-1 0 0,0 0 0,0 0 0,0-1-1,0 1 1,-1-1 0,1 0 0,-1-1 0,0 1 0,0 0 0,0-1 0,0 0 0,0 0 0,1-3-33,4-5 176,-1 0 0,-1 0 0,0-1 0,-1 0 0,4-13-176,-3-2 390,-1 0 0,-1 0 0,-1 0 1,-2 0-1,-1-1 0,-1 1 1,-2-8-391,3 34 40,-1 0 0,1 0 0,-1 0 0,1 0 0,-1-1 0,0 1 1,1 0-1,-1 0 0,0 0 0,-1 1 0,1-1 0,0 0 0,0 0 1,-1 1-1,1-1 0,-1 0 0,1 1 0,-1-1 0,0 1 0,0 0 1,1 0-1,-1 0 0,0 0 0,0 0 0,-2-1-40,-3 0 48,0 0 0,-1 1 0,1 0 0,0 0 0,-1 0 0,1 1 0,-1 1-48,6-1-58,1 0-1,0 1 1,-1-1 0,1 1 0,0-1-1,-1 1 1,1 0 0,0-1-1,0 1 1,0 0 0,0 0 0,-1 0-1,1 0 1,0 0 0,1 0 0,-1 0-1,0 0 1,0 0 0,0 1 0,1-1-1,-1 0 1,1 1 0,-1-1 0,0 1 58,-11 37-2307,9-30 1300,-5 17-2733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1 223 6163,'0'0'1609,"0"0"-1049,0 0-21,0 0-94,0 0-173,0 0 113,4 8-71,-1-3-249,-3-3-49,1-1-1,-1 1 1,1 0 0,0 0-1,0-1 1,0 1 0,0 0-1,0-1 1,1 0 0,-1 1 0,0-1-1,1 1 1,-1-1 0,1 0-1,-1 0 1,1 0 0,0 0-1,-1 0 1,1 0 0,0-1-1,0 1 1,-1 0 0,1-1 0,0 1-1,0-1 1,0 0 0,0 0-16,13 0 36,-4 1 8,-1-1-1,1-1 1,-1 0-1,1 0 0,8-3-43,-15 3-9,0 0-1,-1-1 0,1 1 0,-1-1 0,0 0 0,1 0 0,-1-1 0,0 1 0,0 0 0,0-1 0,-1 0 0,1 0 0,-1 0 0,1 0 0,-1 0 0,0 0 0,0-1 0,0-1 10,2-3-401,-1 0-1,0 0 0,0-1 0,-1 0 1,0 1-1,-1-1 0,0 0 1,0-1 401,-2-76-1352,0 39 2462,1 46-768,0 1-70,-2 4-133,-66 181 197,-5 13 259,70-190-846,-5 11 350,0 0 0,1 1 0,-3 18-99,7 4-4389,3-42 1494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4 1665,'0'0'1963,"0"0"-239,0 0-484,0 0-509,0 0-448,-32-3 646,24 4-812,0 0 0,0 1 1,1 0-1,-1 1 1,0-1-1,1 1 0,0 1 1,0 0-1,0 0 0,0 0 1,1 0-1,-1 1 1,1 0-1,0 1 0,1-1 1,-1 1-1,1 0 1,1 1-1,-1-1 0,1 1 1,-2 3-118,5-8 33,0 0 0,0 0 0,0 0 0,0 0 0,0 1 0,1-1 0,-1 0 0,1 0 0,0 0 0,-1 1 0,1-1 0,0 0 0,0 0 0,0 1 0,1-1 0,-1 0 0,1 0 0,-1 0 0,1 1 0,0-1 0,-1 0 0,1 0 0,0 0 0,0 0 0,1 0 0,-1-1 0,0 1 0,1 0 0,-1 0 0,1-1 0,-1 1 0,1-1 0,0 1 0,0-1 0,0 0 0,-1 0 0,1 0 0,0 0 0,1 0 0,-1 0 0,0 0 0,0-1 0,2 1-33,26 5-3,0-2-1,0 0 1,28-2 3,5-2-3522,-45 0 1475,-4 0-2664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4786,'0'0'1828,"0"0"-764,0 0-34,0 0-264,0 0-358,0 0-187,1 8-87,7 56 146,-3 30-280,-4 31 227,3-152-28,2 1 1,1 0-1,0 0 1,3 0-1,0 0-199,9-6 587,-18 31-493,0-1 1,1 1-1,-1 0 1,0-1 0,1 1-1,-1 0 1,1 0-1,-1 0 1,1 0 0,0 0-1,-1 0 1,1 0-1,0 1 1,0-1 0,-1 1-1,1-1 1,0 1-1,2-1-94,-4 1 8,0 1 1,1-1-1,-1 0 0,0 0 0,1 0 0,-1 1 0,0-1 0,1 0 0,-1 1 0,0-1 0,1 0 0,-1 1 0,0-1 0,0 0 0,1 1 0,-1-1 1,0 0-1,0 1 0,0-1 0,0 1 0,1-1 0,-1 0 0,0 1 0,0-1 0,0 1 0,0-1 0,0 1 0,0-1 0,0 0 0,0 1-8,0 19 71,-1-13-50,1 16-24,-1-15-37,0-1 0,1 1-1,1-1 1,-1 1 0,1 0-1,0-1 1,1 1 0,0-1-1,0 2 41,-1-8-92,0 0-1,-1 0 0,1 0 0,0 0 1,0 0-1,0-1 0,0 1 0,0 0 1,0 0-1,0-1 0,0 1 0,0-1 1,0 1-1,0-1 0,1 1 0,-1-1 1,0 0-1,0 1 0,0-1 0,1 0 1,-1 0-1,0 0 0,0 0 0,1 0 1,-1 0-1,0 0 0,0-1 0,0 1 1,1 0-1,-1-1 0,0 1 93,3-1-11,0 0 0,0 0 0,-1-1 0,1 1 0,0-1 0,-1 0-1,0 0 1,4-2 11,3-6-1,-2 2 332,0 0 0,1 1 1,-1 0-1,2 0 0,-1 1 1,1 0-1,0 1 0,0 0 0,5-2-331,-14 7 21,-1 0-1,1 0 0,0 1 0,-1-1 0,1 0 0,0 0 0,-1 0 0,1 1 0,0-1 0,-1 0 1,1 0-1,-1 1 0,1-1 0,-1 1 0,1-1 0,-1 0 0,1 1 0,-1-1 0,1 1 1,-1-1-1,1 1 0,-1-1 0,0 1 0,1 0 0,-1-1 0,0 1 0,0 0 0,1-1 0,-1 1 1,0-1-1,0 1 0,0 0 0,0-1 0,0 1 0,0 0 0,0-1 0,0 1 0,0 0 1,0-1-1,0 1-20,0 38 40,-1-28 17,2 24-233,-1 37 352,-1-66-707,1 0 1,-1-1 0,-1 1-1,1-1 1,-1 1-1,-2 3 531,0 1-4130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52 351 8612,'0'0'1128,"0"0"481,0 0 29,0 0-488,0 0-662,-10 6-405,-30 18-112,39-24-184,5-7 109,12-10-19,51-51 148,0-7-25,-23 25-30,1 2 0,3 2 0,10-5 30,-57 51-6,18-14 25,-19 14-31,1-1 1,-1 1-1,1-1 0,0 1 0,0-1 1,-1 1-1,1 0 0,0-1 0,-1 1 1,1 0-1,0 0 0,0-1 1,0 1-1,-1 0 0,1 0 0,0 0 1,0 0-1,0 0 0,-1 0 0,1 0 1,0 0-1,1 1 12,-2 5-56,-2 24 104,0 0 0,-2 0 0,-1 0 0,-1 0 0,-2 0 0,-5 8-48,-71 244 102,58-165-2472,24-109-602,2-8-1067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78 121 5795,'0'0'1531,"0"0"-418,0 0-236,0 0-399,0 0-350,7-13-75,-3 5-35,-1 1-7,1 1 0,-1-1 0,1 1 0,1 0 1,-1 0-1,1 0 0,0 0 0,0 1 0,0 0 0,1 0 0,0 0 0,0 1 0,0 0 0,0 0 0,5-2-11,0 3 129,0 0-1,-1 1 0,1 1 1,0-1-1,0 2 1,0-1-1,0 1 0,5 2-128,-14-2 27,0 1 0,0 0 0,-1 0 0,1 0 0,0 0 0,0 0 0,-1 0 0,1 1 0,-1-1 0,1 0 0,-1 1 0,1-1 0,-1 1 0,0 0 0,0-1 0,0 1 0,0 0 0,0 0 0,0 0 0,0 0 0,-1-1 0,1 1 0,-1 0 0,1 0 0,-1 0 0,0 2-27,7 55 355,-6-41-269,0 11-23,-1-1-1,-2 18-62,0-37-63,1 0 0,-1 1-1,0-1 1,-1 0 0,0 0 0,-1 0 0,1-1 0,-2 1-1,-4 6 64,-5 6-109,-1-1 0,-1 0 0,-1-1 0,0-1 0,-2-1 0,0 0 0,-1-1 0,0-2 0,-8 4 109,28-17-20,-1-1 0,0 1 0,1-1-1,-1 1 1,1 0 0,0-1 0,-1 1 0,1-1 0,-1 1 0,1 0 0,0 0 0,0-1 0,-1 1 0,1 0 0,0 0 0,0-1 0,0 1 0,0 0 0,0 0 0,0-1 0,0 1 0,0 0-1,0 0 1,0-1 0,0 1 0,0 0 0,1 0 0,-1-1 0,0 1 0,1 0 0,-1-1 0,0 1 0,1 0 0,-1-1 0,1 1 0,-1 0 0,1-1 20,18 24-11,-3-8 29,-1 1 0,0 1 1,-2 0-1,0 1 0,-1 1 0,-1 0 0,0 0 0,-2 1 0,2 7-18,-8-17 174,1 1-1,-2 0 1,1 0 0,-2 1 0,0-1-1,0 0 1,-1 0 0,-1 1-1,-1 9-173,1-18 139,-1 0 0,1 0 0,-1 0 0,0 1-1,0-1 1,0-1 0,-1 1 0,1 0 0,-1-1-1,0 1 1,0-1 0,0 0 0,-1 0 0,1 0-1,-1 0 1,0-1 0,1 1 0,-1-1 0,-1 0-139,-11 7 376,0-2 1,-1 1-1,1-2 1,-4 0-377,7-2 139,-1-1 1,1 0 0,-1-1-1,-8 0-139,-12-1-2981,34-2-1154,0-4-3327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6723,'0'0'3570,"0"0"-3122,0 0-208,0 0 0,0 0-224,0 0 304,125 0 96,-59-6-15,-1 4-257,-3 2 0,-5 0-32,-4 0 32,-2 0-144,-1 16 128,-5-3-128,2-2-1137,-2-6-976,-36-5-1456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2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 11269,'0'0'1099,"0"0"-744,0 0-293,12 9-145,15 12 113,-1 2 1,-1 1 0,-1 1-1,-1 1 1,10 16-31,-24-30 103,-1 0 0,0 1 0,-1 0 0,-1 0-1,0 1 1,0-1 0,-2 1 0,0 0 0,0 1 0,-1-1 0,-1 1 0,0-1 0,-1 1 0,-1 0 0,-1 8-103,0-16 65,-1-1 1,0 1 0,0 0 0,0-1 0,-1 1-1,0-1 1,0 0 0,-1 0 0,0 0 0,0 0 0,0-1-1,-1 1 1,0-1 0,-4 4-66,-14 10 101,1 0 1,-26 14-102,32-22 15,-11 7-313,-1-1 0,-1-1 0,-16 6 298,36-19-2342,8-3-2068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5:55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12870,'0'0'944,"0"0"-431,0 0-353,0 0-64,0 0-96,0 0-16,0 0-6275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40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0 141 9845,'0'0'1197,"0"0"-770,0 0-384,12-13 56,-5 5-47,13-15 59,0 1 1,3 1-112,-17 15 15,0 0 1,1 0-1,0 1 0,1 0 1,-1 1-1,1 0 1,0 0-1,0 0 1,0 1-1,5-1-15,-10 3 15,0 1 0,0-1 0,-1 1 0,1 0 0,0 0 0,0 0-1,0 0 1,0 0 0,0 1 0,-1-1 0,1 1 0,0 0 0,0 0 0,-1 0 0,1 0 0,-1 0 0,1 1-1,-1-1 1,1 1 0,-1-1 0,0 1 0,0 0 0,0 0 0,0 0 0,2 2-15,1 1 27,-1-2-12,1 0-1,-1 0 0,1 0 0,0-1 0,0 0 1,0 0-1,0 0 0,0-1 0,1 1 0,-1-1 1,0 0-1,1-1 0,-1 1 0,0-1 0,1 0 1,1-1-15,-1 1-43,0-1 1,0 1 0,0-1-1,-1 0 1,1-1 0,-1 0-1,1 0 1,-1 0 0,0 0-1,1-1 1,-1 0 0,0 0-1,-1 0 1,2-1 42,2-7-3132,-7 6-2161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5:55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4130,'0'0'6256,"0"0"-4741,5 23-1352,-4-17-146,8 34 231,-2 1 1,-2 0 0,-1 23-249,-3 310 912,-1-201-4281,0-172-374,0-1-1171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5:56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17 1185,'0'0'7069,"0"0"-4177,0 0-1728,0 0-1039,-6-2-274,-9-8 80,15 10 70,0-1 0,0 1-1,1 0 1,-1-1-1,0 1 1,0 0 0,1 0-1,-1-1 1,0 1-1,1 0 1,-1 0-1,0-1 1,1 1 0,-1 0-1,0 0 1,1 0-1,-1 0 1,0 0-1,1 0 1,-1 0 0,1-1-1,-1 1 1,0 0-1,1 0 1,-1 0-1,0 0 1,1 1 0,0-1-1,58 0 275,-25 1 11,77 4 488,-1 5 0,0 5-1,-1 4 1,4 7-774,-106-24-189,9 1 587,-3-3-2955,-12 0-2517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5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8916,'0'0'1769,"0"0"-1230,1 20-481,0 6-54,0 11 40,-1 1-1,-2 5-43,-8 23 112,6-48-112,1-1 0,1 1 0,1 0 0,0 15 0,5-36-237,8-8 176,0-1-1,-1-1 1,0 0 0,-1-1 0,-1 0-1,6-10 62,-7 10 10,0 0 0,1 1 0,1 0 0,1 0 0,0 1 0,0 0 0,1 1 0,3-2-10,-11 10 3,1 1 1,0-1-1,-1 1 1,1 0-1,0 0 1,0 1 0,1-1-1,-1 1 1,0 0-1,0 0 1,1 1-1,-1 0 1,0-1-1,1 2 1,-1-1 0,0 1-1,1 0 1,2 1-4,-6-1 18,0 0 0,-1 0-1,1 1 1,0-1 0,-1 1 0,1-1 0,-1 1 0,1-1 0,-1 1 0,0 0 0,1 0 0,-1 0-1,0 0 1,0 0 0,0 0 0,-1 0 0,1 0 0,-1 0 0,1 1 0,-1-1-18,8 51 269,-7-47-224,6 198-104,-5-194-2118,2-9-1825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5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0 323 8596,'0'0'352,"0"0"144,152 4 161,-100 14 127,-2-2-224,5-7-304,-1-3-112,1-6-48,-3 0 65,-42 0-161,-7-4-4242</inkml:trace>
  <inkml:trace contextRef="#ctx0" brushRef="#br0" timeOffset="1">480 0 11973,'0'0'841,"0"0"-662,0 0 106,27 8 30,24 7-80,10 6-235,-55-19 14,0 1 1,1 0 0,-2 0-1,1 0 1,0 1 0,-1 0 0,1 0-1,-1 0 1,0 1 0,-1 0-1,1 0 1,-1 0 0,0 0-1,3 7-14,1-2 21,-1 2 5,0-1-1,-1 1 1,0 1-1,-1-1 1,0 1-1,-1 0 1,0 0-1,-1 0 1,-1 0-1,1 5-25,0 25 84,-1-1-1,-4 26-83,2-60 5,0 0 6,-1 1 0,0 0 1,0 0-1,-1-1 0,-2 7-11,3-12-155,-1 0 1,1-1-1,0 1 0,-1 0 1,1 0-1,-1-1 1,0 1-1,-1 1 155,2-3-282,-1 0 0,1 0-1,0 0 1,0 0 0,0-1 0,-1 1 0,1 0-1,0 0 1,-1-1 0,1 1 0,0-1 0,-1 1-1,1-1 1,-1 0 0,1 0 0,-1 1 0,0-1 282,-6 0-4485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6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 0 9396,'0'0'2508,"0"0"-1137,0 0-608,0 0-37,0 0-118,-3 8-397,2-4-209,0-1 1,0 1-1,0 0 0,1-1 1,0 1-1,-1 0 0,1 0 0,1-1 1,-1 1-1,1 0 0,-1-1 0,1 1 1,0 0-1,0-1 0,2 4-2,3 8 12,2 0-1,0 0 1,4 3-12,6 12 30,-10-16-19,18 33 25,-1 1 1,9 28-37,-28-60 29,0 1 0,-1 0 0,-1-1-1,-1 2 1,-1-1 0,0 0 0,-1 0 0,-1 1 0,-1 16-29,-1-28 13,1 0 1,-1 0-1,-1 0 1,1 0-1,-1 0 0,0-1 1,0 1-1,0-1 1,-1 0-1,0 0 0,0 0 1,0 0-1,-1-1 1,1 1-1,-1-1 0,0-1-13,-15 13 26,-1-2-1,0 0 1,-10 3-26,-11 4 40,-1-2 1,-1-3-1,-1-1 1,0-2 0,-18 1-41,50-11 62,11-5-568,17-7-1584,3-2-163,11-11-3653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6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74 4882,'0'0'1894,"0"0"-549,0 0-112,0 0 888,0 0-99,-3-12-899,1 4-963,1 4-94,-1-1 0,1 1-1,0 0 1,-1 0-1,0 0 1,0 0-1,-1-1-65,2 3 35,0 0 0,0 1-1,-1 0 1,1-1 0,-1 1-1,1 0 1,-1 0 0,1 0-1,-1 0 1,1 0 0,-1 0-1,0 0 1,0 0 0,0 1-1,1-1 1,-1 1 0,0-1-1,0 1 1,0 0 0,0-1-1,0 1 1,-1 0-35,-3 1 57,1 0-1,-1 0 1,0 0 0,0 1-1,1-1 1,-1 1 0,1 1-1,-1-1 1,1 1 0,0 0-1,0 0 1,0 0 0,0 1-1,1 0 1,0 0 0,-1 0-1,1 0 1,1 1 0,-1 0-1,0 0-56,-8 12 57,1 1 1,0 1-1,1 0 0,1 0 0,-1 4-57,-4 16 32,1 1-1,2 1 0,2 0 0,2 0 1,1 1-1,2 0 0,2 41-31,2-69 8,1 1 0,0-1 1,1 1-1,0-1 0,4 14-8,-3-21 2,-1 0-1,1-1 1,0 0 0,0 1-1,1-1 1,0 0 0,0 0 0,1-1-1,-1 1 1,1-1 0,0 0-1,5 3-1,0 0-7,1-2 0,-1 1 0,1-2 0,0 1 0,1-1 0,-1-1 0,1 0 0,0-1 0,0 0 0,0-1-1,1 0 1,-1-1 0,8 0 7,-5 0-38,-1-2-1,0 0 1,0 0 0,1-1-1,-1-1 1,0 0-1,-1-1 1,1-1-1,-1 0 1,0-1 0,8-4 38,9-10-552,0-2 1,24-22 551,-19 15-872,19-12 872,-54 41 16,0 0-1,0 0 1,0 0-1,0 0 1,0 0-1,1 0 1,-1 0-1,0 0 1,0-1-1,0 1 1,0 0-1,0 0 1,0 0-1,0 0 1,0 0-1,0 0 1,1 0-1,-1 0 1,0 0-1,0 0 1,0 0-1,0 0 1,0 0-1,0 0 1,0 0-1,0 0 1,1 0-1,-1 0 1,0 0-1,0 0 1,0 0-1,0 0 1,0 1-1,0-1 1,0 0-1,0 0 1,0 0-1,0 0 1,1 0-1,-1 0 1,0 0-1,0 0 1,0 0-1,0 0 1,0 0-1,0 1 1,0-1-1,0 0 1,0 0-1,0 0 1,0 0-1,0 0 1,0 0-1,0 0 1,0 0-1,0 0 1,0 1-1,0-1 1,0 0-16,-1 10 340,-5 14-95,-10 12-207,0 0-1,-3-2 1,0 0 0,-3-2 0,-8 10-38,28-39-92,0 0-1,0 0 1,0-1-1,0 1 1,-1 0-1,1-1 1,-1 0-1,0 1 1,1-1-1,-1-1 1,0 1-1,-1 0 1,1-1-1,0 1 1,0-1-1,-1 0 1,1 0-1,0 0 1,-1 0-1,1-1 1,-2 1 92,3-2-125,0 1 0,1 0 0,-1-1 0,1 1 0,-1-1 1,1 0-1,-1 1 0,1-1 0,0 0 0,-1 0 0,1 0 0,0 0 0,0 0 0,-1 0 1,1 0-1,0 0 0,0-1 0,0 1 0,0 0 0,1-1 0,-1 1 0,0 0 0,0-1 1,1 1-1,-1-1 0,1 1 0,-1-1 125,-10-49-2215,9 42 1927,-3-32 397,2 0 1,2 0-1,2-5-109,-1 8 1193,0 36-1071,0 0 0,0 0 0,0 0 0,0 0 0,0 0 0,0 0 0,1 0 0,-1 0 0,1 0 0,0 0 0,-1 0 0,1 0 0,0 0 0,0 1 1,0-1-1,0 0 0,0 1 0,1-1 0,-1 1 0,0-1 0,2 0-122,0 0 130,1 0-1,-1 1 1,1-1 0,-1 1 0,1 0 0,0 0 0,-1 0 0,1 1-1,0-1 1,0 1 0,0 0-130,33-1 391,0 2 1,0 1-1,0 2 0,-1 1 0,0 2 1,16 6-392,-21-5-4,-19-4-151,0 0 0,1-1 0,0-1 0,0 0 0,3-1 155,-15-1-3855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14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8900,'0'0'1259,"0"0"-904,0 0 5,0 0-178,0 0-137,0 0 54,15 11 197,126 89 779,-70-56-457,2-4 1,2-3-1,76 26-618,-81-33 215,-52-22-165,0 1-1,-2 1 0,1 0 1,-1 1-1,0 1 1,10 11-50,-14-13 22,0-1 1,1-1 0,0 0 0,0 0 0,1-2 0,-1 1 0,2-2 0,-1 0 0,3 0-23,34 8 52,0-3 1,2-1-53,-5-2 35,4 0-16,0-4 0,1-1 0,16-3-19,0 0 34,-42 0-27,0-2-1,0 0 1,-1-2 0,0 0 0,15-7-7,42-16 13,2-4-13,-21 7 12,252-80 48,-269 91-32,74-26 50,-2-6 1,16-13-79,-122 53-8,0 0-1,0 0 0,1 2 1,0 0-1,0 0 1,0 1-1,0 1 0,0 0 1,8 0 8,-23 5-2046,-1 10-4979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15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0 400 11029,'0'0'331,"0"0"146,24 10-71,-4-1-321,-9-3-54,-1 0 0,2-1 1,-1-1-1,1 1 0,-1-2 0,1 0 0,0 0 0,1-1 0,-1-1 1,0 0-1,0-1 0,9 0-31,-7-2 29,0-1 1,1 0-1,-1-1 1,-1 0-1,1-2 0,-1 1 1,0-1-1,0-1 1,0-1-1,-1 1 1,0-2-1,-1 0 0,2-1-29,-4 2 15,-1-1-1,1 0 1,-2 0-1,1 0 1,-1-1-1,0 0 1,-1 0 0,0-1-1,-1 0 1,0 0-1,-1 0 1,0-1-1,-1 1 1,0-1-1,1-11-14,-2-5 44,-1 1-1,-1-1 1,-2-7-44,1 30 20,-1 0 0,1 0-1,-1 0 1,1 1 0,-2-1 0,1 0 0,0 1 0,-1 0 0,0-1-1,0 1 1,0 0 0,0 0 0,-1 1 0,1-1 0,-1 1 0,0 0-1,0 0 1,-2-1-20,6 4-48,-4-1 936,0 9 684,-17 193-1270,5 181-302,16-381-1,-1 1 0,1 0 0,0-1 0,0 1 0,0 0 0,0-1 0,1 1 0,-1-1 0,0 1 0,1 0 0,-1-1 0,1 1 0,-1-1 0,1 1 0,0-1 0,0 1 0,0-1 0,0 0 0,0 1 0,0-1 0,0 0 1,2 0-22,-1 0-1,1 0 1,-1 0-1,1-1 0,-1 1 1,1-1-1,0 0 1,-1 1-1,1-1 1,0-1-1,1 1 23,1 0-46,-1 0 35,1-1 0,-1 0 0,0 0 0,1 0 0,-1 0 0,0-1 0,0 1 0,0-1 0,0 0 0,0 0 0,-1-1 0,1 1 0,0-1 0,-1 0 0,0 0 0,2-2 11,9-10 7,0-1 0,-1-1 0,1-2-7,11-14-5,-15 20 16,-3 3-19,1 1 1,0 0-1,1 0 1,9-6 7,-18 14-6,0 1-1,0 0 1,1 0 0,-1 0-1,0 0 1,0-1 0,1 1-1,-1 0 1,0 0 0,1 0-1,-1 0 1,0 0 0,1 0 0,-1 0-1,0 0 1,0 0 0,1 0-1,-1 0 1,0 0 0,1 0-1,-1 0 1,0 0 0,1 0-1,-1 0 1,0 0 0,0 0-1,1 0 1,-1 1 0,0-1-1,1 0 1,-1 0 0,0 0-1,0 1 1,1-1 0,-1 0-1,0 0 7,7 15-85,0 22 98,-7-32-14,6 52 65,5 30 37,-10-77-216,2 0-1,-1 0 1,1-1-1,1 1 1,0-1-1,0 0 1,2 3 115,-3-9-218,-1 1 0,0-1 0,1 0 0,0 0 0,0 0 0,-1 0 0,2 0 0,-1-1 0,0 1 0,2 0 218,-3-2-537,1 0 0,-1 1 1,1-2-1,-1 1 0,1 0 0,0 0 0,-1-1 1,1 1-1,0-1 0,2 0 537,7 0-7518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15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5282,'0'0'579,"0"0"-40,0 0 531,0 0 136,0 0-203,0 0-211,23-1-351,67 1-177,-89-1-254,1 1 0,-1 0 1,1 0-1,-1 1 0,0-1 0,1 0 1,-1 0-1,0 1 0,1-1 0,-1 1 1,0-1-1,1 1 0,-1-1 0,0 1 0,0 0 1,0 0-1,0-1 0,0 1 0,0 0 1,1 0-11,-2 0 14,0 0 1,1 0 0,-1 0 0,0 0-1,0 0 1,0 0 0,0 0-1,1 0 1,-1 0 0,0-1-1,-1 1 1,1 0 0,0 0-1,0 0 1,0 0 0,-1 0-15,1 6 136,0 5 36,0 1-1,0 0 0,-2 0 1,1 0-1,-2-1 1,1 1-1,-2-1 1,1 0-1,-2 0 1,0 0-1,-4 7-171,1 1 326,7-19-332,1-1-100,0-2-54,1-4 149,0 1 1,0 0-1,1 0 1,0 0-1,0 0 1,0 0-1,0 0 1,1 0-1,0 1 1,0-1-1,1-1 11,42-49 46,-42 51-51,-1 1 0,1 0-1,1-1 1,-1 1 0,0 1-1,1-1 1,-1 1 0,1 0-1,0 0 1,0 0 0,0 0 0,0 1-1,1 0 6,10-1-1,-1 0-1,1 1 0,10 1 2,-11 0 10,-13 0-4,0 0 0,1 0 0,-1 1 0,1-1 0,-1 0-1,0 1 1,1-1 0,-1 1 0,0 0 0,0 0 0,1 0 0,-1 0-1,0 0 1,0 0 0,0 1 0,0-1 0,0 1 0,-1-1 0,1 1-1,0 0 1,-1-1 0,1 1 0,-1 0 0,1 0 0,-1 0 0,0 0 0,0 1-1,0-1 1,0 0 0,0 2-6,1 6 50,0 1 0,0-1 0,-1 1 0,0 0 0,-1 0 0,0 3-50,0-7 18,-1-1 26,1 1 1,-1-1 0,0 0 0,0 0-1,-1 0 1,0 1 0,0-2-1,-1 1 1,1 0 0,-4 3-45,4-5-113,0-1 0,0 0 1,-1 1-1,1-1 0,-1-1 0,0 1 1,0 0-1,-1 0 113,1-1-349,1-1-1,0 0 1,0 1-1,-1-1 1,1 0 0,0-1-1,-1 1 1,1 0-1,-1-1 1,1 1 0,-1-1-1,1 0 1,-2 0 349,-8 0-6430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16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8468,'0'0'864,"-54"114"-368,36-25 273,6 5 399,4 3-143,8-8-417,0-4-368,0-11-80,10-16-128,15-11 0,3-22-32,1-18-416,4-7-2513,-21-20-1473</inkml:trace>
  <inkml:trace contextRef="#ctx0" brushRef="#br0" timeOffset="1">747 178 4082,'0'0'1328,"146"18"81,-106 35 128,-15 8-257,-10 6-95,-13 4 32,-2 3-449,-15 5-32,-24-1-320,-16-4-240,-5-7-79,1-13-49,1-14-48,38-40-241,10 0-3392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28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7139,'0'0'360,"0"0"-47,0 0 233,24 4 343,-24-4-889,32 5 568,0 2 0,2 1-568,-31-6 109,1-1-1,0 0 1,-1 1-1,1 0 1,-1 0-1,1 0 0,-1 0 1,0 1-1,0-1 1,0 1-1,0-1 1,-1 1-1,1 0 1,-1 0-1,0 1 0,2 2-108,8 10 280,-7-11-268,1 0 1,-1 0-1,1-1 1,0 0-1,1 0 1,-1 0-1,1-1 1,0 1 0,0-2-1,0 1 1,0-1-1,0 0 1,0 0-1,1-1 1,-1 0-1,3-1-12,-1 1 15,1-1 0,-1 0-1,1-1 1,-1 0-1,1-1 1,-1 0 0,0 0-1,0-1 1,0 0 0,0-1-1,0 0 1,2-1-15,79-54 45,-77 53-4,-10 6-7413,-3 0 1884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5:58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156 354 672,'-23'9'11235,"-74"29"-8578,68-24-2433,28-13-221,1-1 0,-1 0 0,1 0 0,0 0 0,-1 1 0,1-1 0,0 0 0,-1 0 1,1 1-1,0-1 0,-1 0 0,1 1 0,0-1 0,0 0 0,-1 1 0,1-1 0,0 1 0,0-1 0,0 0 0,0 1 0,-1-1 0,1 1 0,0-1 0,0 1 0,0-1 0,0 0-3,1 1-5,0 0 1,1 0 0,-1 0 0,0-1-1,0 1 1,1 0 0,-1-1-1,0 1 1,1-1 0,-1 0-1,0 1 1,1-1 0,-1 0-1,1 0 1,-1 0 0,1 0-1,-1 0 5,27 3 18,-1-2 0,1-1 0,-1-1 0,1-1 0,-1-1 0,1-2 0,-1 0-1,-1-2 1,1-2 0,2-1-18,9-6-78,-1-3-1,-1 0 1,-1-3-1,-1 0 1,9-10 78,-19 13-630,0-2 0,-2-1 0,0 0 0,-2-2 0,0 0 0,-2-2 0,3-5 630,-18 27-111,-1 0 1,1 0-1,-1-1 0,1 1 0,-1-1 1,-1 0-1,1 1 0,0-1 1,-1 0-1,0 0 0,-1 0 0,1-3 111,-1 7 54,0 0-1,-1 1 0,1-1 0,0 0 0,-1 1 0,1-1 1,-1 1-1,1-1 0,-1 1 0,1-1 0,-1 1 0,1-1 0,-1 1 1,0-1-1,1 1 0,-1 0 0,0-1 0,1 1 0,-1 0 1,0 0-1,1-1 0,-1 1 0,0 0 0,1 0 0,-1 0 1,0 0-1,0 0 0,1 0 0,-1 0 0,0 0 0,0 0 1,1 0-1,-1 1 0,0-1-53,-28 5 1378,23-3-1285,1 0 0,0 1 0,0-1 0,0 1 0,0 1 0,1-1 0,0 1 0,-1 0-1,1 0 1,0 0 0,1 0 0,-1 1 0,1-1 0,0 1 0,0 0 0,0 1-93,-9 17 77,1 0 0,1 1 0,1 2-77,4-12 85,-28 83 130,6 0 0,-9 59-215,-22 203 221,31-98-192,6-54-106,13-162-101,8-44 178,0 0 0,0 0 0,0 0 0,-1 0 1,1 0-1,0 0 0,-1-1 0,1 1 0,0 0 0,-1 0 1,1 0-1,-1-1 0,1 1 0,-1 0 0,0 0 1,1-1-1,-1 1 0,0-1 0,1 1 0,-1 0 1,0-1-1,0 1 0,0-1 0,0 0 0,1 1 1,-1-1-1,0 0 0,0 1 0,0-1 0,0 0 1,0 0-1,0 0 0,0 0 0,0 0 0,0 0 1,1 0-1,-1 0 0,0 0 0,0 0 0,0-1 1,0 1-1,0 0 0,0-1 0,0 1 0,1 0 1,-1-1-1,0 1 0,0-1 0,0 0 0,1 1 1,-1-1-1,0 1 0,1-1 0,-1 0 0,-5-5 3,1-1-1,-1 1 1,1-1-1,1 0 1,-1-1-1,1 1 0,1-1 1,-3-7-3,-1-4 24,1 0-1,0 0 1,0-11-24,2 9 26,1 0 0,1 0-1,0-1 1,2 1 0,1 0 0,0 0 0,2 0 0,0 0 0,1 0-1,1 0 1,1 1 0,1 0 0,1 0 0,1 1 0,0 0-1,11-15-25,-4 12 6,0 0-1,2 1 1,0 1-1,1 1 1,1 0-1,18-12-5,-23 21-8,1-1 0,0 2 0,0 0 0,0 1 0,1 1 0,1 0 0,-1 1 0,1 1 0,0 1-1,10-1 9,-23 4-181,40-3 147,-6 3-5652,-20 1-2270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5:59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3121,'0'0'7318,"0"0"-5794,0 0-1100,22 23 171,12 13-142,19 26-453,-49-57 18,-1 0 0,0 0 0,0 0 0,0 0-1,-1 0 1,1 1 0,-1-1 0,0 1-1,-1 0 1,0-1 0,0 1 0,0 0 0,0 0-1,-1 0 1,0 0 0,0 0 0,-1 4-18,0 10 34,1 116 126,0-134-718,2-14-1832,4-1 2235,-1-1 0,2 1 0,0 0 0,0 0 0,1 1 0,1 0 0,6-7 155,-11 14 9,0 0 0,1 0 0,0 1 0,0 0 0,0-1 1,1 2-1,-1-1 0,1 0 0,0 1 0,0 0 0,0 1 0,1-1 1,-1 1-1,0 1 0,1-1 0,0 1 0,-1 0 0,4 0-9,-9 1 19,0 0-1,0 0 0,-1 0 1,1 0-1,0 0 0,-1 0 1,1 1-1,0-1 0,0 0 1,-1 0-1,1 1 0,0-1 1,-1 0-1,1 1 1,-1-1-1,1 0 0,0 1 1,-1-1-1,1 1 0,-1-1 1,1 1-1,-1 0 0,0-1 1,1 1-1,-1-1 0,1 1 1,-1 0-1,0-1 0,0 1 1,1 0-19,1 24 668,-2-17-486,1 24 390,-2 0-1,-1 0 1,-4 14-572,4-31-32,-1-1-1,-1 0 1,0 0 0,-1 0-1,0-1 1,-1 1 0,-1-1 0,-3 5 32,9-18-138,1 1 1,-1 0 0,1-1 0,0 1-1,-1 0 1,1-1 0,-1 1 0,0 0-1,1-1 1,-1 1 0,0-1 0,1 1-1,-1-1 1,0 0 0,1 1 0,-1-1-1,0 1 1,0-1 137,-9 1-5104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5:59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1 192,'0'0'1329,"0"0"8563,0 0-9444,0 0-304,-137 186 385,127-70 127,7 16 0,3 7-191,0-7-241,23-18-64,17-15-144,7-21 16,5-18-32,-2-19 0,5-23-304,-38-18-2594,-5-21-1744</inkml:trace>
  <inkml:trace contextRef="#ctx0" brushRef="#br0" timeOffset="1">776 281 7491,'0'0'913,"0"0"-273,0 0 337,72 185 207,-72-100 273,0 7-561,-9 7-480,-16-3-320,-5-6 32,-5-5-128,-2-14 113,-1-10-113,1-14-321,5-16-1952,22-31-992,0 0-4115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0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 12966,'0'0'1024,"0"0"-1024,0 0-336,0 0 336,0 0 80,149-5 48,-79-8-80,-3 2 32,-5 2-32,-14 9-48,-46 0-5298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0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12438,'0'0'1104,"0"0"-1104,0 0-384,0 0 384,0 0 80,137 24 80,-70-24-144,0 0 16,-2 3 64,-8-1-96,-44-2-16,-8 2-7427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3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11029,'0'0'2017,"0"0"-1473,0 0-544,0 0 0,0 0 384,10 136 481,-10-24-337,-2 0-368,-6-7-48,6-13-112,2-9 32,0-14-32,0-6-80,0-14-2209,0-46-2065,-10-3-2385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4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0 142 9989,'0'0'3105,"0"0"-2721,0 0-384,0 0 0,0 0 304,0 0 401,102-54 47,-30 54-400,10 0-176,15-9-64,13-9-64,9-11-48,-79 14-176,-13-1-7811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1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10885,'0'0'1857,"0"0"-1777,15 137 80,-15-77 96,0-1 400,0-4-111,0 4-257,0-3-208,0-7 48,-8-9-96,1-13 0,-3-11-32,2-12-672,-7-4-1537,5-9-2017,-2-22-3442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2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97 9716,'0'0'3474,"0"0"-3042,0 0-432,0 0 0,0 0 32,127-80 304,-53 71-111,-2 4-81,-4 3-96,-11 2-32,-12 0 32,-11 0-48,-11 13-16,-16 21-2594,-7 8-1215,0-19-2466</inkml:trace>
  <inkml:trace contextRef="#ctx0" brushRef="#br0" timeOffset="1">1 796 6147,'0'0'3185,"0"0"-2064,0 0-1009,0 0-48,0 0 1072,44 127 145,31-109-561,17-5-175,13-6-337,4-7-64,-2 0-16,-5-9-128,-77-6-817,-10-3-4833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2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0 323 13478,'0'0'833,"0"0"-401,0 0-432,0 0-112,0 0 0,0 0 112,0 0 80,137 0-64,-42 5 32,2-5 48,-3 0-96,-14 0-240,-65 0-7156</inkml:trace>
  <inkml:trace contextRef="#ctx0" brushRef="#br0" timeOffset="1">555 1 10053,'0'0'1606,"0"0"-1099,23 12 69,11 6-16,31 20-560,-58-33 39,-1 1-1,0-1 1,0 1-1,0 0 1,-1 1-1,0-1 1,0 1-1,0 0 1,-1 0-1,0 1 1,0-1 0,-1 1-1,0 0 1,-1 0-1,2 8-38,-2-10 22,4 16 23,-1 0-1,-1 1 0,-1-1 0,-2 1 0,0 0 0,-1-1 1,-1 1-1,-1 0 0,-3 8-44,2-16 21,-2 0 0,0-1 0,-1 1 0,0-1 0,-1 0 0,-1 0 0,0-1 1,0 0-1,-2-1 0,0 0 0,0 0 0,-1-1 0,-10 9-21,-3 0 19,-1-1 0,0-1 1,-1-1-1,-1-1 0,-1-2 0,-13 5-19,26-12-389,0-1-1,-1-1 1,1-1-1,-1 0 1,0-1-1,0 0 1,-16-1 389,32-1-73,0-1 0,0 0 1,-1 0-1,1 0 0,0 0 0,0 0 1,0 0-1,0 0 0,0 0 0,0 0 1,-1 0-1,1 0 0,0 0 1,0 0-1,0 0 0,0 0 0,0 0 1,-1 0-1,1 0 0,0 0 0,0 0 1,0 0-1,0 0 0,0 0 0,0 0 1,0-1-1,-1 1 0,1 0 0,0 0 1,0 0-1,0 0 0,0 0 1,0 0-1,0 0 0,0 0 0,0 0 1,0-1-1,-1 1 0,1 0 0,0 0 1,0 0-1,0 0 0,0 0 0,0 0 1,0-1-1,0 1 0,0 0 1,0 0-1,0 0 0,0 0 0,0 0 1,0-1-1,0 1 0,0 0 0,0 0 1,0 0-1,0 0 73,0-19-7801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0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8820,'0'0'1889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02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13958,'0'0'630,"0"0"-321,0 0-66,0 0 344,0 0-21,3 23-353,-1-8-194,4 34 38,-2-1 1,-2 13-58,-2 70 16,0-129-53,1 0-1,-1 0 1,0 0 0,0 0 0,1-1 0,-1 1 0,0 0 0,1 0 0,0-1 0,-1 1 0,1 0 0,0-1 0,0 1-1,0-1 1,0 1 0,0-1 0,1 1 0,-1-1 0,0 0 0,1 0 0,-1 1 0,1-1 0,-1 0 0,1 0 0,-1-1-1,1 1 1,0 0 0,-1 0 0,1-1 0,0 1 0,0-1 37,1 1-170,0-1 0,-1 0 0,1 0-1,-1 0 1,1 0 0,0-1 0,-1 1 0,1-1 0,-1 1 0,1-1-1,-1 0 1,1 0 0,-1 0 0,0 0 0,1-1 0,-1 1-1,0-1 1,0 1 0,0-1 0,0 0 0,0 0 0,1-1 170,10-14-764,0-1 0,-2 0 0,0 0 0,-1-2 764,4-6-299,2 0 0,1 0 299,-11 18 16,0 1 1,0-1 0,1 1 0,0 1 0,0-1 0,0 1 0,1 1 0,4-3-17,-7 5 62,1 1 0,-1 0 1,0 0-1,1 0 0,-1 0 1,1 1-1,0 0 0,-1 0 1,3 1-63,-6-1 54,1 1 0,-1 0 1,0 0-1,1 0 0,-1 0 1,1 1-1,-1-1 0,0 1 0,1-1 1,-1 1-1,0 0 0,1 0 1,-1 0-1,0 0 0,0 0 0,0 1 1,0-1-1,0 0 0,0 1 1,0 0-1,-1-1 0,2 3-54,1 3 230,0 0 0,-1 1 0,0-1 0,-1 1 0,1 0 0,-1 0 0,-1 0 0,0 0 0,0 5-230,2 79 1473,-4-68-1339,1 161 247,0-179-1942,0-6-4468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47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119 113 256,'0'19'953,"0"183"5039,0-56-5563,0-100-440,1-8-321,-2 1 1,-1-1-1,-3 4 332,2-33-379,0-8-194,0-8-182,-13-63 535,3 1 1,3-2-1,1-36 220,6 80 21,-6-113 3178,5-6-3199,4 144 13,-1 0 1,1 0-1,0 0 1,0 0-1,0 0 1,0 0-1,0 0 0,1 0 1,-1 0-1,1 0 1,-1 0-1,1 0 0,0 1 1,0-1-1,0 0 1,-1 0-1,2 0 0,-1 1 1,0-1-1,0 1 1,1-1-1,-1 1 0,0-1 1,1 1-1,0 0 1,-1 0-1,1 0 0,0 0 1,-1 0-1,1 0 1,0 0-1,0 0 0,0 1 1,0-1-1,0 1 1,0-1-1,0 1 0,0 0 1,0 0-1,0 0 1,0 0-1,1 0-13,7 0 128,1-1-1,0 2 1,0 0-1,0 0 1,3 1-128,-8 0 73,-1-1 0,0 1 0,0 0 0,0 0 0,0 1 0,0 0 0,0-1 0,-1 2 0,1-1 0,-1 0 0,2 2-73,1 2 88,0 0 0,-1 0-1,0 1 1,0-1 0,0 1 0,-1 1 0,0-1 0,0 1 0,-1-1 0,-1 1 0,1 1 0,-1-1 0,-1 0 0,0 1-1,0-1 1,-1 1 0,0 0 0,-1 0 0,0-1 0,0 1 0,-1 0 0,0 0-88,-1-2 60,0-1 0,-1 1 0,1-1 0,-1 0 0,-1 0 0,1 0 0,-1 0 0,0 0 0,-1-1 0,0 0 0,0 0 0,0 0 0,0-1 0,-1 1 0,0-1 0,0-1 0,-1 1 0,1-1 0,-1 0 0,-3 1-60,-4 2 130,0 0 0,0-2 1,-1 1-1,1-2 0,-1 0 0,0 0 1,0-2-1,0 0 0,-1 0 0,1-2-130,13 1-17,0-1-1,1 0 0,-1 0 0,0 0 0,1 0 0,-1-1 1,0 1-1,1 0 0,-1-1 0,0 1 0,1-1 0,-1 0 1,1 1-1,-2-2 18,3 2-89,0-1 0,-1 0 1,1 0-1,0 0 1,-1 0-1,1 0 0,0 0 1,0 0-1,0 0 1,0 0-1,0 0 0,0 0 1,0 0-1,0 0 0,0 0 1,0 0-1,1 0 1,-1 0-1,0 1 0,1-1 1,-1 0-1,0 0 0,1 0 1,-1 0-1,1 0 89,1-3-336,0 1 0,0 0 0,0 0 0,0 0-1,1 0 1,-1 0 0,1 0 0,0 1 0,0-1 0,0 1 0,0 0-1,0-1 1,3 0 336,16-1-5674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48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4 592 11573,'0'0'961,"0"0"-705,0 0-141,-1-33 98,0 11-187,-1-8-11,2 0-1,1 0 1,2 0-1,0 0 1,2 0-1,2 0 1,0 0-15,7-15 3,1 0 0,3 0 1,1 2-1,2 0 0,3 0-3,-23 41-21,1-1-1,-1 1 1,1 0-1,0-1 1,0 1-1,0 0 1,0 0-1,0 0 1,1 1-1,-1-1 1,0 0-1,1 1 1,-1-1-1,1 1 1,0 0-1,-1 0 1,3-1 21,-3 2 12,0 0 0,0 0 0,0 0 0,0 1 0,0-1 0,0 0 0,0 1 0,0-1 0,0 1 0,0 0 0,0-1 0,0 1 0,0 0 1,-1 0-1,1 0 0,0 1 0,-1-1 0,1 0 0,-1 1 0,1-1 0,-1 0 0,0 1 0,1 0 0,-1-1 0,0 2-12,12 16 189,-2 0 0,0 0 0,-2 2 0,0-1 0,-1 1 0,-1 0 0,-1 1 0,0 2-189,10 55 162,2 49-162,-14-92-25,-1 13-3091,-3-48 3054,0-1 0,0 0 0,0 0 0,0 0 0,0 1 0,0-1 0,0 0 0,0 0 0,0 0 0,0 1 0,0-1 0,0 0 0,0 0 0,0 0 0,0 1 0,0-1 0,0 0 0,0 0 0,-1 0 0,1 1 0,0-1 0,0 0 0,0 0 0,0 0 0,0 0 0,-1 0 0,1 0 0,0 1 0,0-1 0,0 0 0,-1 0 0,1 0 0,0 0 0,0 0 0,0 0 0,-1 0 0,1 0 0,0 0 0,0 0 0,0 0 0,-1 0 0,1 0 0,0 0 0,0 0 0,0 0 0,-1 0 0,1 0 0,0 0 0,0 0 0,0 0 0,-1 0 0,1 0 0,0-1 0,0 1 1,0 0 61,-5-1-497,-10-2 424,1 0 1,0-2-1,0 0 1,0-1-1,0 0 1,1-1-1,-1-1 73,-52-23 2562,-28 3 2763,93 28-5325,1 0-1,0-1 0,0 1 1,0 0-1,0 0 0,0 0 0,0 0 1,0-1-1,0 1 0,-1 0 1,1 0-1,0 0 0,0 0 1,0-1-1,0 1 0,0 0 1,0 0-1,0 0 0,0-1 0,0 1 1,0 0-1,0 0 0,0 0 1,0-1-1,0 1 0,1 0 1,-1 0-1,0 0 0,0 0 1,0-1-1,0 1 0,0 0 1,0 0-1,0 0 0,0 0 0,1 0 1,-1-1-1,0 1 0,0 0 1,0 0-1,0 0 0,1 0 1,-1 0-1,0 0 0,0 0 1,0 0-1,0-1 0,1 1 0,-1 0 1,0 0-1,0 0 0,0 0 1,1 0-1,-1 0 0,0 0 1,0 0-1,0 0 0,1 0 1,23-9-45,0 0 0,1 1 0,17-2 45,20-7-132,-45 12-110,44-14-567,-12 2-3345,-18 5-1312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48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207 157 2753,'0'0'1185,"0"0"416,0 0 127,0 0-367,0 0 640,0 0-913,57 134-783,-57-85-209,0-4 32,0-9-128,0-14-32,-2-15-2113,-3-7-609</inkml:trace>
  <inkml:trace contextRef="#ctx0" brushRef="#br0" timeOffset="1">20 137 3362,'0'0'5810,"0"0"-3025,0 0-960,0 0-1729,0 0-96,-19-56 0,73 56 128,13-5 321,3 1-305,-3-3-48,-5-2-32,-4-2 16,-9-7 0,-9-2-80,-35 13-3346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49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8420,'0'0'3009,"0"0"-2336,0 0-385,0 159 752,-7-92-480,2 2-448,-3-4-32,3-6 1,0-10-81,0-13-129,3-14-1087,2-15-721,0-7-304,0-3-2049,0-26-32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49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1 358 2673,'0'0'2660,"0"0"-707,7-20-1046,25-65-597,-31 81-291,1 0 0,0 1 0,0-1 0,0 1 0,0-1 0,1 1 0,0 0 0,-1 0 0,1 0 0,0 1 0,0-1 0,0 1 0,1-1 0,-1 1 0,1 0 0,-1 0 0,1 1 0,3-2-19,1 1 34,0 0 0,0 1 0,0 0 0,1 0 0,-1 1 0,8 1-34,-2-1 62,23 0 109,-1 1-1,32 6-170,-46-4-1073,1-1-1,-1-2 0,2 0 1074,-13 0-989,-8 0 836,0 0 0,-1-1 0,1 0 0,0 1 0,0-1 0,-1 0 0,1 0 0,-1-1 0,1 1 0,-1-1 0,1 1 0,-1-1 0,0 0 0,1 1-1,-1-1 1,0 0 0,0-1 0,-1 1 0,1 0 0,0-1 0,-1 1 0,0 0 0,1-1 0,-1 0 0,0 1 0,0-2 153,5-12 729,0-1 0,-2 1 0,0-1 0,0-2-729,0-1 1410,-2 6-505,-2 11-607,1-1 0,-1 1-1,1 0 1,-1 0-1,1 0 1,0 0 0,0-1-1,0 1 1,1 1 0,-1-1-1,1 0 1,0 0-298,-2 2 1067,0 1 208,0 0-138,0 7-89,0 425 1420,0-422-2653,0-4 257,0 1 0,0-1 1,0 0-1,1 0 0,0 0 1,2 5-73,-3-10-127,0 0-1,1 0 1,0 1 0,-1-1 0,1 0 0,0 0 0,-1 0-1,1 0 1,0 0 0,0 0 0,0 0 0,0 0 0,0 0 0,0-1-1,0 1 1,0 0 0,1-1 0,-1 1 0,0 0 0,0-1-1,0 0 1,1 1 0,-1-1 0,0 0 0,1 1 0,-1-1 0,0 0-1,1 0 1,-1 0 0,0 0 0,1-1 0,0 1 127,10-2-5173</inkml:trace>
  <inkml:trace contextRef="#ctx0" brushRef="#br0" timeOffset="1">879 264 7828,'0'0'3793,"0"0"-3761,0 0 433,0 0 703,0 0-560,137 0-336,-98 3-175,4-3 79,-6 0-176,-27 0-8612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49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16 384,'0'0'8233,"0"0"-4284,0 0-2429,0 0-695,0 0 21,-12-4 37,6 1-763,2 1-70,0 1 0,0 0 0,0-1 0,0 1 0,0 1 0,0-1 0,0 1 0,-1-1-50,3 1 16,1 1 1,-1-1 0,0 0-1,0 1 1,1-1-1,-1 1 1,0-1-1,0 1 1,1 0-1,-1-1 1,1 1 0,-1 0-1,1 0 1,-1 1-1,1-1 1,0 0-1,-1 0 1,1 1 0,0-1-1,0 0 1,0 1-1,0-1 1,0 1-1,-1 1-16,-6 14 48,1 0-1,1 0 1,0 1-1,1 0 1,1 0-1,0 0 1,0 14-48,2 1 13,1 0-1,1 0 1,5 32-13,-4-57-45,0 0-1,1 0 0,0 0 1,1 0-1,-1 0 0,2 0 1,-1-1-1,1 0 0,0 1 1,0-1-1,1-1 0,0 1 1,0-1-1,1 0 0,0 0 1,0 0-1,0-1 0,1 0 1,0 0-1,0 0 1,0-1-1,0 0 0,1-1 1,-1 0-1,1 0 0,0 0 1,6 0 45,35 1-2956,-24-7-2730,-7-10-959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50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99 156 208,'0'0'536,"0"0"2175,0 0 3852,0 0-4226,0 0-1473,-15 21-186,4-6-555,3-6-67,0 1-1,1 0 0,1 0 1,-1 1-1,2 0 1,-1 0-1,2 0 0,-1 0 1,2 1-1,-1 0 0,2 0 1,-1 0-1,1 4-55,2-7 67,-2 11 35,1-1 0,1 1 0,1-1 1,1 1-1,0-1 0,2 3-102,-3-18 1,0 0-1,0 0 1,1 0 0,-1 0-1,1 0 1,0-1 0,0 1-1,1 0 1,-1-1-1,1 0 1,-1 1 0,1-1-1,0 0 1,0 0 0,1-1-1,-1 1 1,0-1-1,1 1 1,0-1 0,-1 0-1,1 0 1,0-1 0,0 1-1,0-1 1,0 0 0,0 0-1,1 0 1,-1-1-1,0 1 1,2-1-1,-2 0-1,0 1-1,-1-1 1,1 0 0,0-1-1,0 1 1,0-1-1,-1 1 1,1-1 0,0 0-1,-1 0 1,1-1 0,-1 1-1,1-1 1,1-1 1,-1 0 0,-1 0 1,0 0-1,1-1 1,-1 1-1,-1-1 1,1 1-1,0-1 1,-1 0-1,0 0 1,0 0-1,0-1 1,0 0-1,6-18 24,-1 0 1,0-1 0,-2 0-1,-1 0 1,-1-1 0,0-18-25,-2-32 103,-5-43-103,3 110 14,1-1 1,-1 0 0,-1 1 0,0 0-1,0-1 1,0 1 0,-1 0 0,0 0-1,-1 0 1,0 1 0,0-1 0,-1 1-1,1 0 1,-2 0 0,-1-2-15,-2 2 1769,2 7-5837,4 17-5780,3 0 7218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50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0 256,'0'0'464,"0"0"27,0 0-173,0 0-209,0 0-74,12 4 154,37 11 580,-58-15 8000,-7 1-4478,8 1-4230,-1 0 0,0 0-1,0 0 1,1 1 0,0 1-1,-1-1 1,1 1 0,0 1-1,1 0 1,-5 2-61,8-1 12,0-1-1,0 0 1,0 1-1,1 0 1,-1 0-1,1 0 1,1 0-1,-1 0 1,1 1-1,0-1 1,1 1-1,0 0 1,0-1-1,0 1 1,0 1-12,0 14 16,1 0 0,1 0 0,1 0 1,1 2-17,-1-13 0,0 0-1,1-1 1,0 0 0,1 1 0,0-1 0,0-1 0,1 1 0,6 8 0,9 10 0,0-1 0,6 4 0,27 35 3,-51-64 1,-1 0 0,1 0-1,-1 0 1,0 0 0,0 0-1,0 0 1,0 0 0,0 1-1,0-1 1,0 0 0,-1 1-1,1-1 1,-1 0 0,0 1 0,0-1-1,0 1 1,0-1 0,0 0-1,0 1 1,0-1 0,-1 1-4,0-1 6,0 0 1,0 0-1,-1 1 1,1-1 0,-1 0-1,1 0 1,-1-1 0,0 1-1,1 0 1,-1 0-1,0-1 1,0 0 0,0 1-1,-1-1 1,1 0-1,0 0 1,0 0-7,-10 4 15,1-1 0,-1-1 1,1 0-1,-1-1 0,0 0 0,0-1 0,-6 0-15,8 0-57,-10-1 137,20 0-120,-1 0 1,1-1 0,-1 1 0,1 0-1,-1 0 1,0-1 0,1 1 0,0-1-1,-1 1 1,1 0 0,-1-1-1,1 1 1,-1-1 0,1 1 0,0-1-1,-1 1 1,1-1 0,0 1-1,0-1 1,-1 1 0,1-1 0,0 1-1,0-1 1,0 0 0,0 1 0,0-1-1,0 1 1,-1-1 0,1 0-1,1 1 1,-1-1 39,0-4-462,0 0-1,1 0 1,-1 0-1,1 0 1,1 0-1,-1 1 1,1-1-1,-1 1 1,1-1 0,0 1-1,1-1 1,-1 1-1,1 0 1,1-1 462,22-21-5433,-2 9 1701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51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221 131 8996,'0'0'2292,"0"0"-1380,0 24 9,0-3-652,0 4 60,-1 1 1,-1-1-1,-1 1 0,-1-1 0,-3 6-329,-35 136 657,33-150-897,4-18-1041,-2-12-1126,-22-89-6403,3-2 5767,-43-144 4556,65 237 164,4 9-1189,-1 0 0,1 1-1,-1-1 1,1 1 0,-1-1-1,1 1 1,-1 0 0,0-1-1,0 1 1,0 0 0,0-1 0,0 1-1,0 0 1,-1-1-488,2 2 42,0 0-1,0 0 1,0 0 0,0-1 0,0 1-1,0 0 1,0 0 0,0 0 0,0 0-1,0 0 1,0-1 0,0 1 0,0 0-1,0 0 1,0 0 0,0 0 0,0 0-1,0-1 1,0 1 0,0 0 0,0 0-1,0 0 1,0 0 0,0 0-1,0-1 1,0 1 0,0 0 0,0 0-1,0 0 1,1 0 0,-1 0 0,0 0-1,0-1 1,0 1 0,0 0 0,0 0-1,0 0 1,0 0 0,1 0 0,-1 0-1,0 0 1,0 0 0,0 0 0,0 0-1,0 0 1,1 0 0,-1 0 0,0 0-1,0 0 1,0 0 0,0 0 0,1 0-1,-1 0 1,0 0 0,0 0 0,0 0-1,0 0 1,1 0-42,12-2 631,203-7 4881,-68 9-8655,-73 0-3433,-75 0-1159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09:50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87 278 96,'0'0'9295,"0"0"-7214,0 0-1862,31-8 53,93-30-37,-120 37-225,0 0 1,-1-1 0,1 1-1,0-1 1,-1 0 0,0 0 0,1 0-1,-1-1 1,0 1 0,0-1-1,0 0 1,0 0 0,-1 0 0,1 0-1,-1 0 1,0 0-11,0-1 3,-1 1 0,0-1 0,0 0-1,0 0 1,0 1 0,0-1 0,-1 0 0,0 0 0,0 0-1,0-2-2,0-6-13,1 2 17,0 0-52,-1 1-1,0 0 0,0-1 1,-1 1-1,0 0 0,0-1 0,-2 0 49,3 7-14,-2 1-1,1-1 1,0 1-1,0-1 0,-1 1 1,0 0-1,1-1 1,-1 1-1,0 0 1,0 0-1,0 0 0,0 0 1,0 1-1,-1-1 1,1 0-1,0 1 0,-1 0 1,0 0-1,1-1 1,-1 1-1,1 1 0,-1-1 1,0 0-1,0 1 1,-1-1 14,-4-1 37,0 1 0,0-1 0,0 2 1,0-1-1,0 1 0,0 0 0,1 0 1,-1 1-1,0 0 0,0 1 0,0 0 1,0 0-1,1 1 0,-1-1 0,1 2 1,0-1-1,0 1 0,0 0 0,0 1 1,1-1-1,0 1 0,0 0 0,0 1 1,0 0-1,1 0 0,0 0-37,-1 2 108,0 1-1,1 0 1,0 0-1,1 0 1,0 1-1,0-1 0,1 1 1,1 0-1,-2 4-107,1 9 103,0 0 0,2 0-1,0 14-102,1-32-13,1 0-1,-1 1 0,1-1 1,0 0-1,0 1 0,0-1 0,1 0 1,0 0-1,0 0 0,0 0 1,1 0-1,0-1 0,0 1 0,0-1 1,2 3 13,0-1 37,1 0-1,0-1 1,0 0 0,1 0 0,0 0 0,0-1 0,0 0 0,0 0-1,8 2-36,-1-1-293,1 0-1,0-1 1,1 0-1,-1-2 1,3 1 293,1-1-1868,-1-1 1,1-1-1,15-2 1868,-2-3-6454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0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0 148 9668,'0'0'1590,"0"0"-896,0 0-510,17-22 30,6-8-141,1 1 0,3 0-73,-22 25 7,0 0-1,0 0 1,1 1-1,-1-1 1,1 1-1,-1 1 1,1-1-1,0 1 0,0 0 1,0 0-1,0 1 1,1 0-1,-1 0 1,0 0-1,0 1 1,1 0-1,-1 0 0,0 1 1,1-1-1,-1 1-6,19 1 39,-22-3-24,0 1-1,0 0 1,0 0-1,1 1 1,-1-1-1,0 1 0,0 0 1,0-1-1,0 1 1,0 0-1,0 1 1,0-1-1,0 1 0,-1-1 1,1 1-1,-1 0 1,3 1-15,-3 0 9,-1-1 1,1 1-1,0 0 1,-1 0-1,1 0 1,-1 0-1,0 0 1,0 0-1,0 1 1,0-1-1,0 0 1,-1 0-1,0 1 1,0-1-1,0 0 1,0 3-10,0-1 2,-1 1-1,1-1 1,-1 0-1,-1 1 1,1-1 0,-1 0-1,0 0 1,0 0 0,0 0-1,-1 0 1,0-1 0,1 1-1,-2-1 1,1 0-1,0 1 1,-1-1 0,0-1-1,0 1 1,-2 1-2,-13 9 54,-1 0 1,0-2-1,-1 0 1,-1-1-55,-39 24 992,70-33-939,43 4-13,25 7-40,-61-10-200,1 1-1,-1 1 0,0 1 1,0 0-1,-1 1 1,14 9 200,-26-15-56,-1 1-1,1 0 1,-1 0 0,1 1 0,-1-1 0,0 0 0,1 1-1,-1-1 1,-1 1 0,1 0 0,0 0 0,-1 0 0,1 0 0,-1 0-1,0 0 1,0 0 0,0 0 0,0 0 0,-1 1 0,1-1-1,-1 0 1,0 0 0,0 1 0,0-1 0,0 0 0,0 1-1,-1-1 1,0 0 0,0 0 0,0 0 0,0 0 0,0 0 0,0 0-1,-1 0 1,1 0 0,-1 0 0,0 0 0,0-1 0,0 1-1,0-1 1,-3 3 56,-11 9 550,-1-1 1,-1 0-1,0-2 0,0 0 0,-1-1 0,-5 2-550,3-3 347,1 2 1,1 0-1,-1 1 0,2 1 0,-13 12-347,29-23-58,0 0 1,0 0-1,0 0 0,0 0 0,0 0 0,1 0 1,-1 0-1,1 1 0,-1-1 0,1 0 0,0 1 1,0-1-1,0 1 0,0 0 0,1-1 0,-1 1 1,1 0-1,-1-1 0,1 1 0,0 0 0,0 0 1,0-1-1,1 1 0,0 2 58,4-3-3634,6-2-4103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53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9620,'0'0'2343,"0"0"-1636,0 0-619,0 0-3,4 21 209,-2-7-229,8 53 318,-1 17-383,-8-44 76,0-21-41,0-1 0,0 1 0,5 15-35,-3-26 3,0-9-24,2-8-81,19-74-152,-10 36 279,1 0 0,7-11-25,-16 44-5,1 0 0,0 1 0,1-1-1,0 1 1,2 1 0,-1 0 0,1 0 0,1 1-1,4-3 6,-11 10-11,1 0 0,0 1 0,1 0 0,-1 0 0,0 0 0,1 1 0,0-1 0,0 1-1,-1 0 1,1 1 0,0 0 0,1 0 0,-1 0 0,0 1 0,0-1 0,0 1-1,0 1 1,4 0 11,-8 0 4,1-1 1,0 1-1,-1 0 0,1 0 0,0 0 0,-1 1 0,1-1 0,-1 1 0,0-1 0,0 1 0,1 0 0,-1 0 1,0 0-1,0 0 0,-1 0 0,1 0 0,0 1 0,-1-1 0,1 1 0,-1-1 0,0 1 0,1 0-4,3 11 65,0-1 0,-1 1 1,3 13-66,-6-21 19,8 46 89,-2 0 1,-3 1-1,-3-1 1,-2 31-109,0-15 56,1-59-130,0-1 1,0 1-1,1-1 0,0 0 0,1 1 0,0-1 0,1 3 74,1-7-3410,3-4-3500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6:54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5 11269,'0'0'1638,"0"0"-1019,0 0-197,0 0 418,0 0-96,0 0-370,1 0-243,4-3-115,-4 2-24,-1 1 21,0 0 40,0 4 86,0 94-35,27-97-493,-26-2 376,0 1-1,0-1 1,0 1 0,0-1 0,0 1 0,0-1 0,0 1 0,-1-1 0,1 0 0,0 1 0,-1-1 0,1 0 0,0 0-1,-1 0 1,1 0 0,-1 1 0,1-1 0,-1 0 0,1 0 0,-1 0 0,0 0 0,1 0 0,-1 0 0,0 0 0,0 0-1,0 0 1,0 0 0,0-1 13,-1-32 191,1 33-167,-1 1 0,0-1 0,0 1 0,1-1 0,-1 1 1,0-1-1,0 1 0,0 0 0,0-1 0,0 1 1,1 0-1,-1-1 0,0 1 0,0 0 0,0 0 0,0 0 1,0 0-1,0 0 0,0 0 0,0 0-24,-29 1 672,22-1-235,8 0-399,0 0-196,0 0-18,0 0 37,0 0 78,0 0 144,0 0 90,0 0 3,-3 1-1219,3 0-2809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7:08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1137,'0'0'8876,"35"31"-7260,316 272-1007,-160-135 370,-8 9 0,129 164-979,118 171 876,382 433 142,-329-431-765,15-21-148,-208-238-31,-142-139-32,4-7 1,5-7-1,4-7 0,5-7 0,46 12-42,-144-74-192,-66-25 110,0 0 0,1 0 0,-1-1 0,1 0 1,-1 1-1,1-1 0,-1 0 0,1 0 0,1 0 82,-4 0-26,0-1 0,1 1-1,-1 0 1,0 0 0,0 0 0,0 0 0,1 0-1,-1 0 1,0 0 0,0 0 0,0-1 0,1 1 0,-1 0-1,0 0 1,0 0 0,0 0 0,0-1 0,0 1-1,1 0 1,-1 0 0,0 0 0,0-1 0,0 1-1,0 0 1,0 0 0,0 0 0,0-1 0,0 1-1,0 0 1,0 0 0,0-1 0,0 1 0,0 0-1,0 0 1,0-1 26,-8-13-1596,-43-36-2269,-23-19-3416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7:08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3445 8340,'-21'12'763,"-7"3"-548,-64 39 501,115-77-17,1024-987 2662,-529 504-1949,191-122-1412,-138 170 214,-25 20-92,-427 339-59,21-18 110,4 6-1,12 2-172,-147 103-29,-6 4 2,0-1 0,1 1 0,-1 0 0,1 0 1,-1 1-1,1-1 0,0 1 0,-1-1 0,1 1 0,0 0 0,0 1 0,0-1 0,0 1 27,-8 3-3383,-17 11-3887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7:15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0 64,'0'0'7636,"0"0"-4003,0 0-3601,25 168 32,-17-103-64,-8-2 48,0-3-32,0 1-16,0 4 16,0-3-16,0-3 0,0-8 0,0-8-1216,-3-12-2402,-9-9-1136,-8-11 3249,-5-11 1089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7:16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0 116 8516,'0'0'1144,"0"0"-618,0 0 170,0 0 510,24-18-48,-24 18-1158,34-25 1094,38-21-1094,-63 42 103,0 0 0,0 0 0,0 1 0,1 0 0,0 0 0,-1 1 0,1 1-1,0 0 1,0 0 0,0 1 0,0 0 0,4 1-103,14-1 192,365 0 953,-330 6-740,-23-2-1391,-14-3-2702,-24-1-4585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08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9 11557,'-7'-9'1249,"7"12"-1121,0 46-80,0 22 160,0 15-80,12-4-80,18-3-48,-15-59-480,-2-11-9653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09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0 12774,'0'0'1347,"0"24"-1096,1 66-124,-5-1-1,-14 87-126,-52 159-523,66-298-928,5-37 1395,-1 0-1,0 0 1,0 0-1,1 0 1,-1 0-1,0 0 1,0 0-1,1 1 1,-1-1-1,0 0 1,0 0-1,1 0 1,-1 0-1,0 0 1,0 0-1,1 0 1,-1 0-1,0 0 1,0-1-1,1 1 1,-1 0-1,0 0 1,0 0-1,1 0 1,-1 0-1,0 0 1,0 0-1,1-1 1,-1 1-1,0 0 0,0 0 1,0 0-1,1-1 1,-1 1-1,0 0 1,0 0-1,0 0 1,0-1-1,1 1 57,51-41-613,-30 23 578,1 0 1,25-13 34,-40 26 8,1 1 1,0 0-1,0 0 1,0 1-1,1 0 1,-1 1-1,1 0 1,-1 0-1,1 1 1,9 0-9,-1 0 44,-12 1-22,1-1 1,-1 1 0,0 1 0,0-1-1,6 2-22,-11-1 14,1-1-1,0 1 1,-1-1-1,1 1 1,-1 0 0,0 0-1,1-1 1,-1 1-1,0 0 1,1 0 0,-1 1-1,0-1 1,0 0-1,0 0 1,0 0-1,0 1 1,0-1 0,0 1-1,0-1 1,-1 1-1,1-1 1,0 1-1,-1 1-13,3 6 65,-1 0 0,0 0 0,0 0 0,-1 1 0,-1-1 0,0 1 0,0-1 0,-1 1 0,0-1 0,0 0 0,-1 1 0,0-1 0,-3 5-65,1-1 44,-2-1 0,0 1 0,0-1 0,-1-1 0,-1 1 0,0-1 0,0-1 0,-1 0 0,-2 1-44,-6 6 115,-1-2-1,-1 0 1,0-1-1,-1 0 0,0-2 1,-1-1-1,-1 0 1,1-1-1,-2-2 0,-15 4-114,21-7 88,-1-2-1,1 0 1,-1-2 0,0 0-1,-1 0-87,17-1-17,0 0 0,1 0 1,-1 0-1,1 0 0,-1 0 0,0 0 1,1 0-1,-1-1 0,1 1 0,-1-1 1,1 1-1,-1-1 0,1 1 0,-1-1 1,1 0-1,0 0 0,-1 0 0,1 0 1,0 0-1,-1 0 0,1 0 0,0 0 1,0-1 16,0-1-380,0 0 0,0 1 1,0-1-1,0 0 0,1 0 1,-1 0-1,1 0 1,0 0-1,0 0 0,0 0 1,0 0-1,1-3 380,3-22-6584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09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1 7812,'0'0'88,"23"2"-30,-19-2-54,179 9 75,-150-9-378,-22 0 896,-24 0 3112,-8 0-3503,0 0 0,0 2-1,0 1 1,1 0 0,-1 1 0,1 2-1,-1 0 1,2 1 0,-7 3-206,-8 7 98,1 0 0,1 2 0,0 2 0,2 0 1,-12 13-99,40-33 9,0 1 0,0 0 0,1-1 0,-1 1 0,1 0 1,0-1-1,-1 1 0,1 0 0,0 0 0,-1 2-9,2-4 2,0 0 0,0 1 1,0-1-1,0 0 0,0 1 0,0-1 0,0 0 0,0 1 0,0-1 0,0 0 1,0 1-1,0-1 0,0 0 0,0 1 0,0-1 0,1 0 0,-1 1 0,0-1 1,0 0-1,0 0 0,0 1 0,1-1 0,-1 0 0,0 1 0,0-1 0,1 0 1,-1 0-1,0 0 0,0 1 0,1-1 0,-1 0 0,0 0 0,1 0 0,-1 0 1,0 1-1,1-1-2,3 1 8,0-1 0,0 1 0,0-1 0,0 0 0,0 0 0,0 0 0,0 0 0,0-1 0,2 0-8,5-1-68,-1 0-1,1-1 1,0-1 0,-1 0 0,0 0 0,0-1-1,0 0 1,7-6 68,17-13-1044,24-22 1044,14-9-611,-66 51 493,-5 2 77,1 1 1,-1 0-1,1 0 0,0 0 0,-1 0 0,1 0 1,0 0-1,0 1 0,0-1 0,-1 1 1,1-1-1,0 1 0,0-1 0,1 1 41,-3 0-4,1 0 0,-1 0 0,0 0 0,0 0 1,0 0-1,0 0 0,0 0 0,1 0 0,-1 0 0,0 0 0,0 0 0,0 1 0,0-1 0,0 0 0,1 0 0,-1 0 0,0 0 0,0 0 0,0 0 0,0 0 0,0 0 0,0 1 0,0-1 0,0 0 0,1 0 0,-1 0 0,0 0 0,0 0 0,0 1 0,0-1 0,0 0 0,0 0 0,0 0 0,0 0 0,0 0 0,0 1 0,0-1 0,0 0 0,0 0 0,0 0 0,0 0 0,0 1 1,0-1-1,0 0 0,0 0 0,0 0 0,0 0 4,-1 79 430,-1-57-327,2-1 0,0 0 0,2 1-1,0-1 1,2 6-103,-3-23-70,1 0 0,0 0 0,0 0 0,0 0 0,0-1 0,0 1 0,1 0 0,0-1 0,-1 0 0,1 0 0,1 0 0,-1 0 0,0 0 1,1-1-1,-1 1 0,1-1 0,0 0 0,0 0 0,0 0 0,0-1 0,0 1 0,0-1 0,0 0 0,1 0 0,-1 0 0,0-1 0,0 0 0,1 0 0,-1 0 0,0 0 0,2-1 70,14-1-4952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10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378 657 704,'0'0'7454,"0"0"-5130,0 0-1457,-24-2 59,-80-2 178,90 3-883,0 1-1,0 1 0,-1 0 1,1 0-1,0 2 0,1 0 1,-1 0-1,-9 5-220,14-4 38,0 0-1,1 1 0,0 0 1,0 0-1,0 1 1,1 0-1,-1 0 1,2 1-1,-1 0 0,1 0 1,-2 3-38,5-6 7,0 1 0,1 0 1,-1 0-1,1-1 0,0 1 0,1 0 1,-1 1-1,1-1 0,0 0 0,0 3-7,0-5-5,1 0 0,-1 0 0,1 0 0,0 0 0,0 1 0,1-1 0,-1 0 0,1 0 0,-1 0 0,1 0 0,0 0 0,0 0-1,0 0 1,0 0 0,1-1 0,-1 1 0,1 0 0,1 1 5,1 0-6,1-1 1,0 0-1,0 1 1,0-2-1,0 1 0,0 0 1,0-1-1,1 0 1,-1 0-1,1-1 0,-1 0 1,1 0-1,4 0 6,17 2-131,-1-1 0,12-2 131,-27 0-52,-1 0-247,0-1 1,0 1-1,-1-2 0,1 1 0,0-2 0,-1 1 1,1-1-1,-1-1 0,1 1 0,-1-2 0,-1 1 1,1-1-1,-1 0 0,1-1 0,-2 0 0,1-1 1,-1 1-1,0-1 0,0-1 0,0 1 0,-1-1 1,1-3 298,8-12-1024,-1-1 1,-1-1 0,-1 0-1,-1-1 1,-1 0 0,6-24 1023,6-43-1007,2-32 1007,-19 103 61,25-186 1137,-25 146 7723,-2-18-8921,-3 80 1534,0 18-480,-4 97-123,-11 60-931,-24 119 140,20-163-75,11-61 76,2 29-141,5-28-8953,1-82 2449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1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0 445 13910,'0'0'745,"0"0"-663,0 0-124,18-27 10,0 1-25,6-7-269,-2-1 0,-2 0 0,-1-2 0,1-9 326,-5 13-668,21-55-2118,-32 76 2808,-1-1 0,0 1-1,0-1 1,-1 0-1,-1 0 1,0-6-22,-1 16 1385,-2 1 423,-4 7-1421,2 1-266,1 0 1,1 0-1,-1 0 0,1 1 0,0-1 0,1 1 0,-1-1 1,1 4-122,-1 5 84,-14 79 16,-59 385 32,70-433-321,2 0-1,3 2 190,0-48-70,0 0 0,-1-1-1,1 1 1,0 0 0,0 0-1,1-1 1,-1 1 0,0 0-1,0 0 1,0-1 0,0 1 0,1 0-1,-1-1 1,0 1 0,1 0-1,-1-1 1,0 1 0,1 0-1,-1-1 1,1 1 0,-1-1-1,1 1 1,0-1 0,-1 1-1,1-1 1,-1 1 0,1-1-1,0 1 1,-1-1 0,1 0 0,0 0-1,-1 1 71,2-1-375,-1 0 0,0 0 0,1 0 0,-1 0-1,0 0 1,0 0 0,1-1 0,-1 1 0,0 0 0,0-1 0,0 1-1,1-1 1,-1 1 0,0-1 375,13-10-6259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11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11733,'0'0'2065,"0"0"-2065,0 0 0,0 143 433,-20-49-305,-2 9-128,-6-9-1009,16-63-6883,-1-11 2482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11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1 600 14006,'28'5'-5,"92"15"104,-110-19-78,1 1-1,-1-2 1,0 1 0,0-1 0,1-1-1,-1 0 1,0 0 0,0-1 0,0-1-1,0 1 1,0-2 0,-1 1 0,1-1-1,-1-1 1,0 1 0,0-2 0,1-1-21,2-3 28,-1 0 0,0-1 1,-1 0-1,0-1 1,-1 0-1,0-1 0,-1 0 1,-1 0-1,6-13-28,-4 6 28,-1-1 1,-2 1-1,0-1 1,-1 0-1,0-1 0,-2 1 1,-1-1-1,-1 0 0,0 1 1,-2-1-1,-1-8-28,0 20 15,1 1 1,-2 0-1,1-1 0,-1 1 0,-1 1 0,1-1 0,-1 0 0,-1 1 1,0 0-1,0 0 0,-1 0 0,0 1 0,0-1 0,0 1 0,-1 1 1,0 0-1,-1 0 0,1 0 0,-1 0 0,0 1 0,-1 1 0,1 0 1,-1 0-1,0 0 0,0 1 0,0 0 0,0 1 0,0 0 0,-1 1 1,1-1-1,-4 2-15,10 0 31,1 0 0,0 0 1,-1 0-1,1 0 1,-1 1-1,1-1 0,0 1 1,0 0-1,-1 0 0,1 0 1,0 0-1,0 0 0,0 0 1,0 1-1,0-1 0,0 0 1,0 1-1,0 0 1,1-1-1,-1 1 0,-1 2-31,-1 3 19,0 0-1,0 0 0,1 1 0,0-1 1,-2 8-19,2-6 7,-17 55 8,3 2 0,2 0 0,4 0 0,0 32-15,2 26 36,9 122-36,0-236-1,1 0 0,0 0 0,0 0 0,1 0 0,0 0 0,3 6 1,-3-12-2,-1-1-1,1 0 1,-1 0-1,1 0 1,0 0-1,0 0 1,0-1-1,0 1 1,1-1-1,-1 1 1,1-1-1,0 0 1,-1 0-1,1 0 1,0 0-1,0 0 1,0-1-1,0 1 1,1-1-1,1 1 3,3 0-10,0 0-1,0-1 0,0 1 0,1-2 0,-1 1 0,0-1 1,0-1-1,0 1 0,1-1 0,-1-1 0,0 1 0,0-1 1,-1-1-1,1 0 0,0 0 0,6-4 11,10-7-62,0-1 1,-1-1-1,-1-1 0,8-8 62,-7 5-33,2 0 0,0 2-1,1 1 34,-23 16-2,-1-1 0,1 1 0,-1-1 0,1 1 0,-1 0 0,1 0 0,0 1 0,-1-1 0,1 0 0,0 1 0,-1-1 0,1 1 0,0 0 0,0 0 0,0 0 0,-1 1 0,1-1 0,0 1 0,0-1 0,-1 1 0,2 0 2,-2 1-1,1-1-1,-1 1 0,1 0 1,-1 0-1,0 0 0,0 0 1,0 0-1,0 1 0,0-1 1,0 0-1,-1 1 0,1 0 1,-1-1-1,0 1 0,0 0 1,0 0-1,0 0 0,0 2 2,11 38-141,-3-8 121,1-1 0,3 2 20,-9-26-889,1 0 0,0 0 0,1-1 0,0 0 0,2 3 889,2-3-5659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12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10757,'0'0'1937,"0"0"-1460,0 0-197,0 0 435,0 0-144,16 21-338,49 69-137,-59-80-76,0 1 1,0-1-1,-1 1 1,-1 0 0,3 7-21,-6-13 11,1 0 0,0-1 1,0 1-1,0-1 0,0 1 0,0-1 1,1 0-1,0 0 0,0 0 1,2 2-12,-2-4-1,-1 0 0,1-1 1,0 1-1,-1 0 0,1-1 0,0 1 1,0-1-1,0 0 0,0 0 1,0 0-1,1-1 0,-1 1 0,0-1 1,3 1 0,52-2-27,-31 0 21,24 0 4,-16 0 2,-1 1-1,10 3 1,-43-3 1,0 0 0,0 1 0,0-1 0,0 1 0,0 0 0,0-1 0,0 1 0,0-1 0,0 1 0,0 0 0,0 0 0,-1 0 0,1 0 0,0-1 0,-1 1 0,1 0 0,0 0 0,-1 0 0,1 0 0,-1 0 0,0 0 0,1 1 0,-1-1 0,0 0 0,0 0 0,1 0 0,-1 0 0,0 0 0,0 0 0,0 2-1,0 1-44,0 0-1,0 1 1,-1-1 0,1 0 0,-1 1-1,0-1 1,-1 4 44,0-4-408,0-1 0,-1 1 0,1-1 1,-1 1-1,0-1 0,0 0 0,0 0 0,0 0 0,-1-1 0,1 1 0,-1-1 0,1 0 0,-1 0 0,0 0 1,0 0-1,0 0 0,0-1 0,0 0 0,-1 0 408,-10 1-4933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12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9700,'0'0'1073,"0"0"-753,-43 204 288,43-97 321,0 1-1,10-5-288,23-14-223,11-13-305,4-20-64,-1-20-48,0-23-1025,-5-13-3105,-32-9-1840,-2-22 3280</inkml:trace>
  <inkml:trace contextRef="#ctx0" brushRef="#br0" timeOffset="1">744 260 7347,'0'0'1393,"139"13"624,-89 61 48,-8 20-689,-12 9-223,-15 4-337,-15 1-415,0-3-161,-17-7-112,-28-4-64,-10-13-64,-10-16-528,-14-14-2546,44-51-4785,0 0 3649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34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1 137 10149,'0'0'800,"0"0"-603,0 0-429,0 0 142,5 2 23,26 5 138,-1-2-1,1-2 1,-1 0 0,1-2-1,25-3-70,-9 1 20,-26 1-2,22 1 41,0-2 0,0-2 0,0-2 0,6-3-59,19-8 176,19-9-176,-71 20-388,-1 0 0,0-2 1,-1 1-1,1-2 0,-1 0 0,-1 0 0,0-2 0,4-3 388,-16 13-105,0-1 0,-1 1 0,1-1-1,-1 0 1,1 1 0,-1-1 0,1 1 0,-1-1-1,1 0 1,-1 0 0,0 1 0,1-1 0,-1 0 0,0 0-1,0 1 1,1-1 0,-1 0 0,0 0 0,0 1-1,0-1 1,0 0 105,0 1 0,0-12-3111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35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4946,'0'0'2220,"0"0"-1497,0 0-571,23 15 131,0 0-202,-5-4-29,0 0-1,-1 2 1,0 0 0,-1 1-1,-1 0 1,0 1 0,4 8-52,7 9 155,-1 2 0,14 27-155,-31-48 28,-1 0 0,-1 1 1,0 0-1,-1 1 1,0-1-1,-1 1 0,-1 0 1,0 0-1,-1 2-28,-1-6 20,1 14 42,-1 0 0,-2 12-62,1-31 14,-1 1-1,0-1 0,0 0 1,0 0-1,-1 0 0,0 0 1,0-1-1,0 1 0,-1 0 1,0-1-1,0 1 0,-2 1-13,-5 5 105,-1-1-1,0 0 1,0 0-1,-1-1 0,0 0 1,-9 4-105,13-9-56,0-1 1,0 1-1,-1-1 1,1-1-1,-1 1 1,0-1-1,0-1 1,0 0-1,0 0 1,0-1-1,-5 0 56,11-1-2305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48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16 864,'0'0'7350,"0"0"-4906,0 0-1707,0 0-319,0 0-57,0 0-52,-3-2-117,3 1-192,0 1 0,0 0 1,0 0-1,0 0 0,-1 0 0,1 0 0,0 0 0,0 0 0,0 0 0,0-1 1,0 1-1,-1 0 0,1 0 0,0 0 0,0 0 0,0 0 0,0-1 0,0 1 1,0 0-1,0 0 0,0 0 0,0-1 0,0 1 0,0 0 0,-1 0 0,1 0 1,0 0-1,0-1 0,0 1 0,0 0 0,0 0 0,1 0 0,-1-1 0,0 1 1,0 0-1,0 0 0,0 0 0,0 0 0,0-1 0,0 1 0,0 0 0,0 0 1,0 0-1,0 0 0,1-1 0,-1 1 0,0 0 0,0 0 0,0 0 0,0 0 1,0 0-1,1 0 0,-1 0 0,0-1 0,18-2 6,39 3 55,-35 0 15,370 9 1277,4 0-866,-272-9-222,-123 0-228,-1 0 51,0 0-5,0 0 26,0-11-1872,0 2-3781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51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6819,'0'0'582,"0"0"-225,0 0-271,0 0-134,0 0-62,9 0 65,34 4 135,-1 1 1,0 2-1,-1 2 0,26 9-90,-2-1 343,45 5-343,38-8 468,1-6 0,69-9-468,106 4 414,-233 5-204,66 16-210,-66-9 86,64 2-86,57-14 55,-144-3-48,-24-3 20,0-2 0,0-2 1,0-2-1,-1-2 1,15-6-28,-5 1 118,1 3 0,1 2-1,9 1-117,149 1 306,-107 7 53,33-8-359,117-13 703,20 10-703,258 10 1253,-349 4-509,-119 0-149,0 3 0,44 10-595,-47-7 882,0-3 1,42-3-883,-73-1 147,-28-1-1059,-4-3-3677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52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1153,'0'0'7411,"0"0"-5794,0 0-1556,0 0 64,20 0 212,277 16 1309,18 25-312,-136-15-239,2-7 0,52-7-1095,-105-12 542,-128 0-510,0 0-633,0-2-2939,0-5-3501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58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5 177 8772,'0'0'1118,"0"0"-35,0 0 46,0 0-417,0 0-411,0 0-293,0 0-1,-1 0 0,1 0 0,0 0 1,0 0-1,0 0 0,-1 0 0,1-1 1,0 1-1,0 0 0,-1 0 0,1 0 1,0 0-1,0 0 0,0-1 1,0 1-1,-1 0 0,1 0 0,0 0 1,0-1-1,0 1 0,0 0 0,0 0 1,0 0-1,-1-1 0,1 1 0,0 0 1,0 0-1,0-1 0,0 1 0,0 0 1,0 0-1,0-1 0,0 1 1,0 0-1,0 0 0,0-1 0,0 1 1,0 0-1,0 0 0,1-1 0,-1 1 1,0 0-1,0 0 0,0-1 0,0 1 1,0 0-1,0 0 0,1 0 0,-1-1 1,0 1-1,0 0 0,0 0 1,1 0-8,9-4 113,-1 1 1,2 0-1,-1 1 1,0 0-1,0 0 1,1 1-1,-1 1 1,5 0-114,11-2 121,26-2-21,-14 2-80,0-2 0,0-2 0,18-5-20,-51 10-165,0-1-1,0 0 0,0 0 0,-1 0 0,1 0 0,-1-1 0,1 0 0,3-2 166,-5 2-389,-1 0 0,1 1 0,-1-1 0,0 0 0,0 0-1,0 0 1,0-1 0,-1 1 0,1 0 0,-1-1 0,0 1 0,0-1-1,0 1 1,0-1 0,-1 1 0,1-1 0,-1 0 0,0-2 389,1-28-4141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32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0 8484,'0'0'2086,"0"0"-616,-24 12-413,-15 7-238,-20 15-819,54-31 39,1 0 0,0 0-1,0 0 1,0 1 0,1 0 0,-1 0 0,1 0 0,0 0 0,0 0 0,0 1 0,0-1 0,1 1 0,0 0 0,0 0 0,0 0-1,1 0 1,-1 3-39,0 2 55,1 1-1,1-1 0,0 0 0,0 0 1,1 1-1,1 6-54,-2-16-11,1 1 1,-1-1-1,0 1 1,1-1-1,-1 0 1,1 1-1,-1-1 0,1 0 1,0 0-1,0 0 1,-1 1-1,1-1 1,0 0-1,0 0 1,0 0-1,0 0 1,0 0-1,0-1 0,0 1 1,1 0-1,0 0 11,1 1-65,0-1 0,0 0 0,0 0-1,1 0 1,-1-1 0,0 1-1,1-1 1,-1 0 0,3 0 65,2 0-202,-1 0 1,0-1-1,1 0 1,-1-1-1,0 0 1,0 0-1,0 0 1,0-1-1,2-1 202,8-7-1198,0-1 0,0-1-1,-2 0 1,14-15 1198,-13 12-862,1 1-1,0 1 0,1 0 1,10-4 862,-28 17 123,0 1 0,0 0 1,1 0-1,-1-1 1,0 1-1,0 0 1,1 0-1,-1 0 1,0 0-1,1-1 0,-1 1 1,0 0-1,1 0 1,-1 0-1,0 0 1,0 0-1,1 0 1,-1 0-1,0 0 0,1 0 1,-1 0-1,0 0 1,1 0-1,-1 0 1,0 0-1,1 0 1,-1 0-1,0 0 0,1 1 1,-1-1-1,0 0 1,1 0-1,-1 0 1,0 0-1,0 1 1,1-1-1,-1 0 0,0 0 1,0 1-1,0-1 1,1 0-1,-1 0 1,0 1-1,0-1 1,0 0-1,0 1 0,1-1 1,-1 0-1,0 0 1,0 1-1,0-1 1,0 0-1,0 1 1,0-1-1,0 0 0,0 1 1,0-1-124,-2 23 180,2-19 164,-5 27 20,0 12 32,1 0 0,1 7-396,3-49-5,0 0 1,1 0 0,-1 0 0,0 0 0,0 0 0,1 0 0,-1 0 0,0 0 0,1 0 0,-1 0-1,1 0 1,-1 0 0,1 0 0,0 0 0,-1 0 0,1 0 0,0 0 0,0-1 0,0 1 0,-1 0-1,1-1 1,0 1 0,0 0 0,0-1 0,0 1 0,0-1 0,0 0 0,0 1 0,0-1 0,0 0-1,0 0 1,1 1 0,0-1 4,6 1-39,0-1 1,0 1-1,0-1 0,6-1 39,2 0 250,-16 1-217,0 0 20,2 5 346,2-4-462,-2-1 75,1 0 1,-1-1-1,0 1 0,0-1 1,0 1-1,0-1 0,0 0 1,0 0-1,0 0 0,0 0 0,0-1 1,0 1-1,0 0 0,-1-1 1,3-1-13,26-32 173,-8 9-117,-19 23-52,0 0 0,0 0 0,0 1 0,1-1 0,-1 1 0,0 0 1,1 0-1,0 0 0,-1 1 0,1-1 0,0 1 0,0 0 0,0 0 1,0 0-1,0 1 0,0-1 0,0 1 0,3 0-4,-6 1 14,1 0 0,-1 0 0,0 1 0,0-1 0,0 0 0,0 1 0,0-1 0,0 0 0,0 1 0,-1-1 0,1 1 0,-1-1 0,1 1 0,-1 0 0,1-1 0,-1 2-14,1 1 51,2 4-29,0-1 0,1 1 0,-1-1 0,1 0 0,0 1 0,1-2 0,0 1-22,-2-4-5,-1-1 0,1 0-1,0 0 1,-1 0 0,1 0 0,0 0 0,0 0 0,0-1 0,1 0-1,-1 0 1,0 1 0,0-2 0,1 1 0,-1 0 0,1-1 0,-1 0 0,0 1-1,2-1 6,144 0-288,-145 1 285,0-1-1,1 1 1,-1 0-1,0 1 1,0-1 0,0 1-1,0 0 1,0 0-1,2 1 4,18 9 50,-3-4 91,0 0 0,15 11-141,-29-16-227,0 2-1,0-1 0,-1 1 1,1 0-1,-1 0 1,0 0-1,-1 1 0,0 0 1,3 3 227,-4-5-7073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8:59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2785,'0'0'2153,"0"0"-819,0 0-573,0 0-289,0 0 75,6-3 90,-4 2-599,-1 0 0,1 1-1,-1-1 1,1 0-1,-1 1 1,1-1 0,-1 1-1,1 0 1,0-1-1,-1 1 1,1 0 0,0 0-1,-1 0 1,1 0-1,0 0 1,-1 1 0,1-1-1,0 0 1,-1 1-1,1-1 1,-1 1 0,1 0-1,0 0-37,0 1 60,1 0 0,0 0 1,-1 1-1,1-1 0,-1 1 0,0 0 0,0 0 0,0 0 0,0 0 0,-1 0 0,1 0 0,-1 0 0,1 3-60,5 19 194,0 0-1,-2 0 1,-2 0-1,0 1 1,-1-1-1,-1 1 1,-3 17-194,2-10 185,0-27-216,0-1 1,-1 1-1,0 0 1,0-1-1,0 1 0,0-1 1,-1 1-1,0-1 1,0 1-1,0-1 1,-1 0-1,0 0 0,0 0 1,0-1-1,-1 1 1,1-1-1,-1 0 1,0 0-1,0 0 1,-1 0-1,1-1 0,-4 3 31,4-5-1558,2-1-1683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9:01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54 96,'0'0'112,"0"0"-112,-140-53-208,140 53 208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29:03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13 256 7283,'0'0'411,"0"0"430,0 0-212,0 0-426,0 0-147,-13 0 419,41 0 377,15 0-225,0-1 1,-1-2-1,40-8-627,31-15 500,-28 5 300,82-8-800,-127 24 134,579-52 1039,-615 56-1169,415-13 675,-300 12-550,135 4-7,-177 5-50,-24-2 21,16-2-93,423-16 102,32-17-22,-311 3-44,-133 14 211,0 3 0,50 3-247,46 4 814,-178 18-6891,-10 2-2653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0 768,'0'0'8796,"0"0"-6573,0 0-1703,0 0-125,-4 33-184,-2 9-161,-2 19 21,2 0 0,3 15-71,-9 268-1382,7-308-667,4-34-5771,0-73 6909,-1 7 945,4 1 0,3-18-34,-5 75 371,1 1-1,-1-1 1,1 1-1,0-1 1,1 1-1,-1-1 1,1 1-1,0 0 1,0 0-1,1 0 1,-1 0-1,1 0 1,0 1-1,1-1 1,-1 1-1,1 0 1,0 0-1,0 0 1,0 0-1,0 1 1,1 0-1,0 0 1,-1 0 0,1 0-1,0 1-370,9-4 214,0 0-1,1 1 1,-1 1 0,1 0 0,0 2-1,8-2-213,90-1 591,-81 5-1189,0-2 1,0 0-1,0-3 0,2-1 598,-29 5-168,-1 0-1,0-1 0,0 1 0,0-1 0,0 0 0,0 0 1,0-1-1,-1 1 0,1-1 0,-1 0 0,1 0 0,-1 0 1,0 0-1,0 0 0,0-1 0,-1 0 0,1 1 0,-1-1 1,1-3 168,1-1-11,-1-1 0,0 1 1,-1-1-1,0 1 1,0-1-1,-1 0 1,0 0-1,0 0 1,-1-3 10,0 11 1075,0 1 459,0 0 208,-1 1-1652,-1-1 1,1 1 0,0 0-1,0 0 1,0 0-1,0 0 1,-1 0-1,1 0 1,1 0-1,-1 0 1,0 0-1,0 1 1,0-1 0,0 0-1,1 0 1,-1 1-1,1-1 1,-1 1-1,1-1 1,0 0-1,-1 1 1,1-1-1,0 1 1,0-1-91,-2 5 212,-9 34-121,2 0 1,2 1-1,1 0 0,1 20-91,1 170-36,4-161-240,0-69 87,0 0 0,0 1-1,0-1 1,0 0 0,0 0-1,0 0 1,0 1 0,1-1-1,-1 0 1,0 0 0,1 0-1,-1 0 1,1 0 0,-1 0-1,1 1 1,-1-1 0,1 0-1,0 0 190,14 2-4019,-14-3 3987,5 0-4215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 8804,'0'0'1806,"0"0"-306,0 0-492,0 0-226,0 0-155,-34 9-107,-106 38-3,134-46-481,0 1 0,1 1-1,0-1 1,-1 1-1,1 0 1,0 0-1,0 1 1,1-1 0,-1 1-1,1 0 1,0 0-1,0 1 1,0-1 0,0 1-1,1 0 1,0 0-1,0 0 1,-2 4-36,-2 5 98,1-3-57,0 0 0,2 1 0,-1-1-1,1 1 1,1 0 0,0-1 0,-1 13-41,1 9 80,1 1 0,2 7-80,0-36 0,-1-1 0,1 0-1,0 1 1,1-1 0,-1 1 0,1-1-1,0 0 1,0 1 0,0-1 0,0 0-1,1 0 1,0 0 0,0 0 0,0 0-1,0 0 1,0 0 0,1-1 0,0 1-1,0-1 1,0 0 0,0 0 0,0 0-1,1 0 1,-1-1 0,1 1 0,0-1-1,0 0 1,0 0 0,0 0 0,0 0-1,0-1 1,2 1 0,9 2-257,1 0 0,0 0 0,0-2 1,0 0-1,1-1 0,-1 0 0,0-1 0,1-1 0,-1-1 1,13-3 256,-17 3-695,-1-1 1,0 0-1,1 0 1,-1-2 0,0 1-1,-1-1 1,1-1-1,-1 0 1,0 0-1,-1-1 1,0 0 0,0-1-1,0 0 1,-1-1-1,1 0 695,13-21-3644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451 6 9204,'0'0'1798,"0"0"-245,0 0-232,0 0-566,-30-2-251,-100-1 8,121 3-463,0 1-1,0 0 1,-1 1 0,1 0-1,1 1 1,-1-1-1,0 2 1,0-1 0,1 1-1,0 1 1,0-1-1,0 1 1,1 1 0,-1-1-1,1 1 1,0 1-1,-3 3-48,-9 7 57,9-8-38,0 0-1,0 0 0,1 1 0,0 0 1,1 1-1,0 0 0,0 0 0,1 1 1,1 0-1,0 0 0,1 0 1,0 1-1,1 0 0,0 0 0,1 0 1,0 0-1,2 0 0,-1 1 0,1-1 1,1 1-19,0-5 4,0-1 0,0 1 1,1 0-1,0-1 0,1 1 1,0-1-1,0 0 0,2 4-4,-2-8-5,0 0 1,0-1-1,1 1 0,-1 0 0,1-1 0,0 0 0,0 0 0,1 0 1,-1 0-1,0 0 0,1 0 0,0-1 0,0 0 0,-1 1 0,1-2 1,0 1-1,1 0 5,10 3-159,-1 0 0,1-1 1,1-1-1,-1 0 0,0-1 1,6 0 158,91-1-3257,-76-1 1407,14-2-3323,-17-9-443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10085,'0'0'704,"0"0"1649,0 0-496,0 0-929,0 0-816,0 0-96,14 19-16,80 15 112,14-9-80,14-12-64,-76-13-1776,-11 0-3251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0 0 4274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387 411 4274,'-244'0'5213,"244"0"-3468,0 0 72,0 0-505,-24 18-442,-71 53-422,71-53-365,26-19-84,0-1 0,0 1 0,0-1 0,0 0 0,0 1 0,-1-1 1,1 0-1,-1 0 0,1 0 0,-1 0 0,1-2 1,8-10 13,87-100 160,167-184-208,-252 285 4,26-24-55,-36 35 51,0 0 0,1 0 0,-1 0 0,1 1 0,0-1 0,-1 1 0,1-1 0,0 1 0,0 0-1,0 0 1,0 1 0,0-1 0,0 0 0,1 1 35,-2 5-205,3 73 261,-3 1 0,-4 23-56,0 13 58,2-67-117,0 26-1689,0-25-5121,0-47 2318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8708,'0'0'1345,"0"0"992,0 0-865,0 0-783,0 0-609,0 0-16,0 0 64,105 0 64,-46 7-112,4-4-64,3-3-16,-48 0-3154,-5 0-2640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8:51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1473 19 3554,'-22'-3'176,"6"1"-127,-47-5 825,-34 1-874,76 6 321,-40-1 1170,-14 4-1491,54-1 155,0 0-1,1 2 1,0 0-1,0 2 1,-11 4-155,-17 10 78,0 3 0,2 2 0,1 2-1,1 1 1,1 3 0,2 1 0,-28 29-78,-30 37 174,5 4 1,-24 39-175,67-77 148,2 2 1,-35 63-149,68-100 44,2-1 1,0 2-1,2 0 1,2 0 0,0 1-1,2 0 1,2 1-1,-3 28-44,5-19 67,2 0 0,1 1 0,3 0 0,1-1 1,2 0-1,2 0 0,1 0 0,9 21-67,10 10 157,3 0-1,3-2 1,3-1 0,9 8-157,43 57 664,54 61-664,-87-125 101,4-1 1,2-4 0,3-2-1,17 9-101,-47-44 18,2-1 0,0-3 0,2 0 0,0-3 0,2-1 0,0-1 0,1-3 0,1-1 0,23 3-18,-32-10 10,1-1-1,0-2 1,0-2-1,0 0 1,0-3-1,0-1 1,1-1 0,-1-2-1,0-2 1,-1 0-1,1-3 1,29-11-10,-14-2 32,0-2 1,-2-2 0,0-2-1,-2-2 1,-2-2 0,8-10-33,11-12 65,-2-4 1,-3-2-1,35-49-65,-54 59 15,-3-1-1,-1-2 1,-4-2-1,-1 0 1,-3-2-1,-3-1 1,-2-1-1,-3-1 1,-2-1 0,-3 0-1,3-44-14,-6 16 21,-5-1-1,-3 0 1,-4 0-1,-11-68-20,4 99 8,-2 1 0,-3 0-1,-2 1 1,-3 0 0,-2 2-1,-2 0 1,-22-34-8,22 50 5,-1 1-1,-2 1 0,-2 1 1,-1 1-1,-2 2 1,-1 1-1,-19-14-4,31 29 29,-1 1 0,-2 1-1,1 1 1,-1 1 0,-1 1 0,-1 1 0,1 1 0,-2 1-1,1 1 1,-1 1 0,0 2 0,-1 0 0,-9 1-29,29 4 0,-11-2-23,0 1 1,1 1 0,-1 1-1,0 0 1,-9 3 22,26-4-75,0 0 0,0 1 0,0-1 0,0 1 1,0-1-1,0 1 0,0 0 0,0-1 0,0 1 0,1 0 1,-1 0-1,0 0 0,0 0 0,1-1 0,-1 1 0,0 0 1,1 0-1,-1 0 0,1 0 0,-1 0 0,1 1 1,-1 0 74,-6 22-5494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10309,'0'0'1680,"0"0"-175,0 0-48,0 0-657,0 0-752,0 0 16,-14 107-16,3-66-16,8 3-32,-1-10-144,4-2 16,0-10-864,0-10-609,0-5-784,0-7-400,0 0-1265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7267,'0'0'1708,"0"0"-652,0 0-119,0 0-65,0 0-365,3 17-230,12 51-181,-14-64-92,1-1 0,-1 0-1,1 1 1,0-1-1,0 0 1,0 0 0,0 0-1,0 0 1,1 0 0,0-1-1,-1 1 1,1-1-1,0 0 1,0 1 0,0-1-1,0-1 1,1 1-1,-1 0 1,0-1 0,4 1-4,2 1-22,1 0 1,1-1-1,-1-1 1,0 1 0,10-1 21,12 0-716,0-1 1,20-4 715,-40 3-92,0-1 0,0-1 0,0 0 0,0-1 0,0 0 0,-1-1 0,0 0 0,4-3 92,18-13-401,22-18 401,-15 10 36,-24 23 1890,-15 6-1889,-1 0 1,1 0-1,-1 1 0,0-1 0,1 0 0,-1 0 1,1 1-1,-1-1 0,0 0 0,1 0 1,-1 1-1,0-1 0,0 0 0,1 1 0,-1-1 1,0 0-1,0 1 0,1-1 0,-1 1 1,0-1-1,0 0 0,0 1 0,0-1 0,1 1 1,-1-1-38,0 37 448,-1-22-170,0 46 189,-1-19-359,3 1 0,2 15-108,-2-53-12,0 1 0,0-1 0,1 0 0,-1 1 0,1-1 0,0 0 0,1 1 12,-2-4-202,0-1 0,-1 1-1,1-1 1,0 0 0,0 1-1,0-1 1,0 0 0,1 1 0,-1-1-1,0 0 1,1 0 0,-1 0 0,0 0-1,1 0 1,-1 0 0,1-1 0,-1 1-1,1 0 1,0-1 0,-1 1-1,1-1 1,0 0 0,-1 1 0,2-1 202,8 0-4616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58 408 8804,'0'0'1521,"0"0"37,0 0 53,0 0-493,-11 13-731,-22 24-340,33-36-47,0-1 0,-1 1 0,1-1 0,-1 1 0,1-1 0,-1 1 0,1-1 0,-1 1 0,1-1 0,-1 0 0,1 1 0,-1-1 0,1 0 0,-1 0 0,0 1 0,1-1 1,-1 0-1,1 0 0,-1 0 0,0 0 0,1 0 0,-1 1 0,0-1 0,1-2 0,0 0 0,0 0 0,0 1 0,0-1 0,0 0 0,0 1 0,1-1 0,-1 0 0,1 1 0,-1-1 0,1 1 0,0-1 0,-1 1 0,1-1 0,0 1 0,19-38 92,1 1 0,2 2 0,6-5-92,6-12 41,-8 10-68,2 1 0,2 1-1,1 2 1,5-2 27,-35 39-13,0 0-1,0-1 1,1 1 0,-1 0-1,1 0 1,-1 0 0,1 1-1,0-1 1,0 0 0,-1 1-1,1 0 1,0 0 0,0 0-1,0 0 1,1 0 0,-1 1-1,0-1 14,-2 1 0,-1 1-1,1-1 0,-1 0 0,1 1 1,-1-1-1,0 0 0,1 1 1,-1-1-1,0 0 0,1 1 1,-1-1-1,0 1 0,1-1 0,-1 1 1,0-1-1,0 0 0,1 1 1,-1-1-1,0 1 0,0-1 1,0 1-1,0-1 0,0 1 1,0 0-1,0-1 0,0 1 0,0-1 1,0 1-1,0-1 0,0 1 1,0 2 3,9 74 236,-8-48-205,2-1 1,2 1-1,0 0 0,2-1 1,1 0-1,7 15-34,-4-20-377,8 23-5057,-18-43 1553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7828,'0'0'4434,"0"0"-2385,0 0-913,0 0-736,0 0-320,0 0-80,14-9 32,38 9-32,4 3 0,7-3-608,0 0-1633,-46 0-1473,0 0-736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0 139 6515,'0'0'2540,"0"0"-1369,0 0-66,0 0 167,5 30-263,17 100-193,-20-120-773,0-1-1,0 1 1,1-1 0,0 1-1,0-1 1,1 0 0,0 0-1,1-1 1,0 1 0,0-1-1,1 0 1,0-1 0,1 1-1,-1-1 1,1 0 0,5 3-43,-4-6-6,-1 0 1,0-1 0,1 0 0,-1 0 0,1 0 0,0-1-1,0 0 1,0-1 0,0 0 0,0 0 0,1 0 0,-1-1 0,0-1-1,0 1 1,0-1 0,0-1 0,2 0 5,0 0 4,0-1 0,0 0 0,0-1 0,-1 0-1,0 0 1,1-1 0,-2 0 0,1-1 0,-1 0 0,4-3-4,15-15 56,-1 0-1,7-12-55,-24 26 2,14-14 13,-2-1 1,0-1-1,-2-1 1,6-13-16,-17 26 17,-1 1 1,-1-1 0,0 0-1,-1 0 1,-1-1-1,0 1 1,-1-1-1,-1 0 1,0 0-1,0-14-17,-2 29-49,0-1 0,0 1 0,0 0-1,0 0 1,0-1 0,0 1 0,0 0-1,0-1 1,0 1 0,0 0 0,0 0-1,0-1 1,0 1 0,0 0-1,0-1 1,-1 1 0,1 0 0,0 0-1,0 0 1,0-1 0,0 1 0,0 0-1,-1 0 1,1-1 0,0 1 0,0 0-1,0 0 1,-1 0 0,1 0 0,0-1-1,0 1 1,-1 0 0,1 0 0,0 0-1,0 0 1,-1 0 0,1 0-1,0 0 1,0 0 0,-1 0 0,1 0-1,0 0 1,-1 0 0,1 0 0,0 0-1,0 0 1,-1 0 0,1 0 0,0 0-1,-1 0 50,-1 0-575,-12 0-3267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1111 80 6083,'0'0'1483,"0"0"-280,0 0-39,0 0 52,0 0-426,0 0-345,-4 1-186,-2 2 136,-1-1 1,0 0-1,1-1 0,-1 1 1,0-1-1,0-1 0,0 1 1,0-1-1,0 0 0,0-1 1,0 1-1,-1-2-395,-18-3 249,-1-1 0,-15-7-249,-20-5 553,-7 2-356,0 4-1,-1 3 1,0 3 0,-22 2-197,84 4 2,0 0 0,1 0 0,-1 0 0,0 1 0,0 0 0,1 1 0,-1 0 0,1 0 0,-1 1 0,1-1 0,0 2 0,-3 1-2,-10 7 6,0 1 1,1 1-1,0 1 1,1 1-1,1 0 1,1 1-1,-5 6-6,3 3 28,0 1-1,-4 10-27,7-11 35,-1 0 1,-17 20-36,-44 54 16,74-94-17,0 0 1,0 1 0,1-1-1,0 1 1,0 0-1,0-1 1,1 1 0,0 0-1,1 1 1,-6 22 1,0 4-14,2 0-1,1 1 1,2-1 0,1 0-1,2 11 14,0 28-10,-1-58 10,0-1 0,1 0 0,1 0 0,0 0 1,1 0-1,0 0 0,1-1 0,1 0 0,0 0 1,1 0-1,0-1 0,4 5 0,18 23-8,1-3 0,35 35 8,-61-68 6,23 22 4,1-1 1,1-1 0,1-2-1,1 0 1,2-2-11,32 24-23,-38-24-15,1-2 1,11 5 37,-28-17-7,0-1 1,0-1 0,0 0 0,1-1 0,-1 0 0,1 0 0,0-1 0,7 0 6,82 6-7,-36-1 0,-1-4 0,25-2 7,-77-3-1,0 0 0,0-1 0,0 0 0,-1 0 0,1-2 0,-1 1 0,0-1 0,0-1 0,-1 0 0,1-1 0,8-7 1,7-6 13,0-2-1,-2-1 0,19-22-12,-27 26 20,-2-1-1,0-1 1,-1 1-1,-1-2 1,-1 0-1,-1 0 1,4-14-20,3-14 27,-3-1 1,-2 0-1,-2-3-27,18-117 240,-22 128-169,-1-1 1,-2 0-1,-2-1 0,-4-22-71,2-15 222,0 66-153,0 0 0,0 0 0,-1 1-1,-1-1 1,-1 0 0,0 1 0,-1 0-1,-1 0 1,0 0 0,-1 1 0,0 0 0,-2 0-1,1 1 1,-2 0 0,1 1 0,-2-1-1,0 2 1,-11-10-69,16 15-30,1 1 0,-1 0 0,0 1-1,-1-1 1,1 1 0,-1 1 0,0-1 0,0 1 0,0 0-1,0 1 1,0-1 0,-1 1 0,1 1 0,-1 0-1,0 0 1,0 0 30,6 2-276,1-1 0,-1 1 0,0 0 0,1 0 0,-1 0 0,1 0-1,-1 1 1,1-1 0,-1 0 0,1 0 0,0 1 0,0-1 0,0 1 0,0-1-1,0 1 1,0 0 0,0-1 0,0 1 0,1 0 0,-1 0 0,0-1-1,1 1 1,0 0 0,-1 0 276,0 2-1731,-9 23-10827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993 4 5266,'0'0'915,"0"0"107,0 0 339,0 0-182,0 0-395,-31 0 1900,-35-1-1847,34-1-362,-1 2 0,1 1 1,-28 4-476,37 1 93,1 0 1,-12 5-94,17-5 104,-1 0 0,0-1 0,0-1 0,-6 0-104,15-2 44,0 0 0,0 0 1,1 1-1,-1 1 0,1-1 0,0 1 1,0 1-45,-12 4 55,-129 61 297,137-64-315,0 1 1,1 1-1,0 0 0,0 1 0,1 0 0,0 0 0,1 1 0,-6 8-37,2 0 65,0 0 1,1 1-1,1 0 0,-7 19-65,-15 22 15,23-45-13,2 0 0,-1 1 1,2 0-1,0 2-2,-5 27 8,1 0 0,3 0 0,2 1 0,0 36-8,-3 13-11,-15 108 46,19-157-39,2-1-1,1 1 1,5 34 4,-1-71 0,-1-1 1,1 1 0,1-1 0,0 0-1,0 0 1,0 0 0,1 0 0,0-1-1,1 1 1,0-1-1,57 76-32,-34-48 54,-14-16-13,2 0 0,0-1-1,1-1 1,1 0 0,17 11-9,-21-18 4,0-2 0,0 0 0,1 0 0,0-1 0,1-1 0,-1-1 0,1 0 0,0-1 0,1 0-4,69 10 44,0-4 1,1-3-1,50-4-44,-94-3-37,63-2-72,-93 1 113,0-1 0,0 0 0,0-2 0,0 1 0,0-1 0,11-6-4,-1-1 5,18-8 11,0-2 0,7-7-16,-35 20 2,0-1 0,-1-1 0,0 0 0,0-1 0,-1 0 0,-1-1 0,0 0 0,4-7-2,-1-3 8,0-1 0,-2 0 0,-1-1 0,0 0 0,-2-1 0,-1 0 0,-1 0 0,-1-1 0,1-19-8,0-43 55,-3 0-1,-5-21-54,1 7 19,0 77 3,-1 0-1,-1 0 1,-1 0-1,-1 0 1,-1 1-1,-5-11-21,-14-32 163,-22-37-163,31 69 15,-2-2 74,-2 1 0,-2 1 1,-1 1-1,-1 0 0,-2 2 0,-2 1 1,0 2-1,-2 0 0,-18-11-89,29 21-198,15 15 299,1 0 1,-1 1-1,0-1 1,0 1-1,0 0 1,-1 0 0,0 0-102,2 1-707,0 1 1,0 0-1,0 0 1,0 1-1,0-1 1,0 0 0,0 1-1,0 0 1,-2 0 706,5 0-8687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5514 0 5907,'0'0'2473,"0"0"-891,0 0-136,0 0-286,0 0-530,-18 13 467,-13 7-145,-22 19-389,-112 93-278,76-63-229,-32 23-23,40-32 57,-70 69-90,-303 269 203,126-117-80,293-247-103,1 2 1,2 0-1,1 3 0,3 0 1,1 2-1,-15 30-20,12-22-9,-2 0 0,-28 31 9,-82 87 26,131-154-10,-138 152 8,-7-6 0,-7-8 0,-95 64-24,56-64-11,7-6 12,-156 150-1,-121 167-11,413-402 64,-45 47-82,-26 42 29,-65 74 44,-12 14-83,125-147 87,51-56-33,-31 26-15,28-28-1,-254 228 22,266-240-21,1 1 0,-15 20 0,-3 3-11,-38 36 27,68-69-44,8-10 30,0 0 1,0 0-1,0 1 1,0-1-1,-1 0 0,1 0 1,0 0-1,0 0 1,-1 0-1,1-1 1,-1 1-1,1 0 0,-1-1 1,1 1-3,-9 4 1,0 1 1,1 1 0,0-1-1,0 1 1,-5 7-2,-20 14-6,-26 10-909,58-37-128,2-1-1489,0 0-1990,0 0-667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0 2705,'0'0'2673,"0"0"-1443,0 0 16,0 0 43,0 0-646,0 0-318,0 0 3,0 0-15,0 0-108,0 0 96,0 4-95,-7 636 888,4-547-1032,-15 91-62,-26 91 82,18-122-39,-33 261-23,-4 21-40,44-280 10,6 1 1,6 28 9,-20 177 66,3-84-36,-33 457 34,48-562-8,10 82-56,0-94 40,0-102 5,2 0 1,7 25-46,-1 5 43,-4 1-1,-4 0 1,-3 3-43,0 37 42,2 565 567,0-693-580,1 9-877,5-7-4323,-3-3-642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200 108 7587,'0'0'1745,"0"0"-32,0 0-195,0 0-435,0 0-640,-22 12-245,-70 43-28,88-52-164,0 0-1,0 0 1,0 0-1,1 1 0,-1-1 1,1 1-1,0 0 1,0 0-1,0 0 0,0 0 1,1 1-1,-1-1 1,1 1-1,0 0 0,1-1 1,-1 1-1,0 5-5,-3 6 2,-4 23-2,2 0 0,1 0 1,2 1-1,2 0 0,1 0 0,3 2 0,-2-22 1,0 1 2,1 1-1,1 0 0,0 0 1,2-1-1,1 0 0,1 0 1,2 6-3,-4-17-3,1 1 1,0-1 0,0 1-1,1-2 1,1 1 0,-1-1-1,2 1 1,-1-2 0,1 1 0,0-1-1,1-1 1,0 1 0,0-1-1,6 2 3,-7-5-13,0 0 0,0-1-1,1 0 1,-1-1 0,1 0-1,0 0 1,-1-1 0,1 0-1,0 0 1,0-1 0,0 0-1,0-1 1,-1 0 0,1-1-1,0 1 1,-1-1 0,1-1-1,-1 0 1,0 0 0,2-1 13,-1-3 0,-1-1 1,0 1 0,0-1 0,0-1 0,-1 1-1,0-1 1,-1-1 0,0 1 0,3-7-1,3-8 14,0-2 1,-2 0-1,4-14-14,-4 3 62,-1 0-1,-2-1 1,-2 0-1,1-25-61,-4-20 362,-6-51-362,3 117 106,-1 0-1,0 0 0,-2 1 1,0-1-1,-1 1 0,0 0 1,-7-14-106,9 24 92,0-1 0,-1 1 0,1 0 0,-1 1 0,0-1 0,-1 1 0,1-1 0,-1 1 0,0 1 0,0-1 0,-1 1 0,1 0 0,-1 0 0,0 0 0,0 1 0,0 0 0,-1 0 0,1 0 0,-1 1 0,-3-1-92,-8 1 167,-1 0 1,1 1-1,-1 0 0,-18 3-167,35-2-7,0 0 1,0 1-1,0-1 0,0 1 0,0-1 0,0 1 0,1-1 0,-1 1 0,0 0 1,0 0-1,0 0 0,1 0 0,-1 0 0,0 0 0,1 1 0,-1-1 0,1 0 1,0 1-1,-1-1 0,1 1 0,0 0 0,0-1 0,0 1 0,0 0 1,0 0-1,0-1 0,0 1 0,1 0 0,-1 2 7,-1 5-377,0 0 1,1 0-1,1 0 0,-1 0 0,2 8 377,-1-5-742,2 12-2900,6-5-1568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9:25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162 171 7924,'0'0'1542,"-25"5"200,-76 16-53,68-16-313,31-5-525,2 0-624,4 0-195,37 0 47,91 1 255,0-7 0,41-9-334,-155 12-16,179-31 126,-167 26-210,0 0 0,0-2 0,-1-1 0,0-1 1,7-6 99,-26 12-542,0 1 0,-1-2 1,0 1-1,7-7 542,-15 12-215,0 0 0,-1 0-1,1 0 1,0 1 0,0-1-1,-1 0 1,1 0 0,-1 0 0,1 0-1,-1 0 1,1 0 0,-1 0-1,1-1 1,-1 1 0,0 0-1,0 0 1,1 0 0,-1 0 0,0 0-1,0-1 216,0-16-6019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0 429 960,'0'0'7943,"0"0"-6198,0 0-1271,0 0 95,0 0-300,21-9 30,-5 1-237,46-20 340,12-11-402,-64 34 16,0 0 0,-1-1 0,0 0 0,0-1 0,0 0 0,-1 0 0,0-1 0,-1 0 0,1 0 0,-2-1 0,1 0 0,-1 0 0,0 0 0,-1-1 0,0 0 0,-1 0 0,0 0 0,-1-1 0,0 1 0,0-1 0,-1 0 0,0 0 0,-1 0 0,-1-10-16,0-66-16,0 86 32,-1-1-1,1 1 1,-1-1-1,0 1 1,1-1-1,-1 1 1,0 0-1,0-1 1,0 1-1,0 0 1,0-1-1,0 1 1,0 0-1,0 0 1,-1 0-1,1 0 1,0 0-1,-1 0 1,1 1-1,0-1 0,-1 0 1,1 1-1,-1-1 1,1 1-1,-1-1 1,0 1-1,1 0 1,-1-1-1,1 1 1,-1 0-1,0 0 1,0 0-16,0 0 32,0 0 1,0 0-1,0 0 1,0 0-1,0 1 1,0-1-1,0 0 0,0 1 1,0 0-1,0-1 1,0 1-1,0 0 1,0 0-1,0 0 1,0 0-1,1 0 1,-1 0-1,0 1 0,1-1 1,-1 1-1,1-1 1,0 1-1,-1-1 1,1 1-1,0 0 1,0 0-33,-9 25 22,2 0 1,2 1 0,0-1 0,-1 21-23,-5 119 146,5-47-77,-34 227 35,40-341 683,0-4-3688,-1-10-5104,2-12 3603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0 5891,'0'0'1299,"0"0"-427,0 0-55,0 0-25,0 0-301,0 0-126,-14 9-100,-1 0-177,-11 5 694,1 1-1,1 1 1,-14 13-782,35-25 86,0 0 0,0 0 0,0 0 1,0 1-1,1-1 0,0 1 0,0 0 1,0 0-1,1 0 0,-1-1 0,1 1 1,0 1-1,1-1 0,-1 0 0,1 0 1,0 1-87,0 0 4,0 0 0,0 0 0,0 1 0,1-1 0,0 0 0,0 0 0,1 0 0,0 0 0,0 0 0,0 0 0,1-1 0,0 1 0,0 1-4,3 0 8,-1 0 0,1 0 0,0 0 0,1-1 0,0 0 0,0 0 0,0 0 0,1-1 0,-1 0 0,1-1 0,0 0 0,1 0 0,-1-1 0,1 0 0,0 0 0,-1-1 0,1 0 0,0 0 0,0-1 0,4 0-8,25-1-318,-19 1-1227,1-1-1,-1-1 1,6-1 1545,-24 2-262,0 0 0,0-1 0,0 1 0,0 0 0,0-1 0,0 1 0,0 0 0,0-1 0,0 0 0,0 1 0,-1-1 0,1 1 0,0-1 0,0 0 0,0 0 262,10-11-5933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8660,'0'0'1777,"0"0"-297,0 0-364,0 0-644,0 0-291,1 7-39,2 159 198,-4-126-267,1-39-105,2-1-2,-1 0 0,1 0 1,-1-1-1,1 1 0,-1 0 0,1 0 0,-1-1 0,1 1 1,-1-1-1,1 1 0,-1-1 0,0 0 0,1 0 0,-1 1 0,0-1 1,1-1 33,53-122 226,-46 105-144,-3 4 12,0 0-1,1 1 1,1 0 0,0 1 0,1-1 0,0 2 0,1-1 0,2-1-94,-11 14 36,0-1 1,0 0-1,0 0 1,-1 0-1,1 0 1,0 1-1,0-1 0,0 0 1,0 1-1,0-1 1,0 1-1,1-1 1,-1 1-1,0 0 1,0-1-1,0 1 1,0 0-1,0 0 1,1 0-1,-1 0 1,0 0-1,0 0 1,0 0-1,0 0 0,1 0 1,-1 1-1,0-1 1,0 0-1,0 1 1,0-1-1,0 1 1,0-1-1,0 1 1,0 0-1,0-1 1,0 1-1,0 0 1,0 0-1,0 0 0,-1 0 1,1-1-1,0 1 1,0 0-1,-1 0 1,1 0-1,-1 0 1,1 2-37,4 5-9,-1 1 1,-1 0 0,0 0-1,0 0 1,1 5 8,-3-8 94,8 35 1,7 28 33,-15-64-158,1 0-1,0 0 1,0 0-1,1 0 0,-1 0 1,1 0-1,0-1 0,0 1 1,1-1-1,2 3 31,-3-6-75,-1 1 0,1-1 0,0 0 1,0 0-1,0 0 0,0-1 0,0 1 0,0-1 0,0 1 0,0-1 0,0 0 0,0 0 0,0 0 0,0-1 1,0 1-1,0-1 0,0 0 0,0 1 0,0-1 0,0-1 0,0 1 0,-1 0 0,1-1 0,0 1 1,-1-1-1,1 0 75,9-10-46,0 0 1,-1-1 0,5-7 45,-9 10 2,1 0 0,1 0 1,0 0-1,0 1 0,1 1 0,0-1 1,8-3-3,-17 10 23,1 1 0,0 0 0,0-1 0,0 1 0,0 0 0,0 0 0,0 1 0,1-1 0,-1 0 0,0 1 0,0-1 0,1 1 0,-1 0 0,0-1 1,1 1-1,-1 0 0,0 1 0,1-1 0,-1 0 0,0 1 0,0-1 0,1 1 0,-1 0 0,0 0 0,0-1 0,0 1 0,0 1 0,0-1 0,0 0 0,0 0 1,0 1-1,-1-1 0,1 1 0,0 0 0,-1-1 0,1 1 0,-1 0 0,0 0 0,0 0 0,0 0 0,0 0 0,0 0 0,1 3-23,3 9 119,0 1 0,-1 1 0,-1-1-1,0 1 1,-1-1 0,-1 2-119,0-4 3,7 95-1105,-5 64 1102,-3-147-1022,0-20-3662,0-5-4062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8836,'0'0'1649,"0"0"-769,0 0-95,0 0-401,0 0-288,-10 163-80,6-119 16,1-3 32,-1 0-64,4-4 0,0 1 0,0-10-272,0-3-1073,0-3-640,0-22-1216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7411,'0'0'1550,"0"0"-824,0 0 24,0 0-297,0 0-333,3 1-122,-2 0 8,1-1 0,-1 1 1,0 0-1,1 0 1,-1 0-1,0 0 0,0 0 1,1 1-1,-1-1 0,0 0 1,0 0-1,0 1 1,-1-1-1,1 1 0,0-1 1,0 2-7,16 35 192,-3-6-81,-7-21-115,0-1 0,1 1-1,0-1 1,1-1 0,0 0 0,1 0 0,0 0-1,0-2 1,0 1 0,1-1 0,0-1-1,1 0 1,0 0 0,0-1 0,0-1-1,0 0 1,1 0 0,-1-2 0,1 1-1,0-2 1,0 1 0,0-2 4,12 2-154,51-1-556,-69-1 661,0-1 0,1 0 1,-1 0-1,0-1 0,0 1 1,0-2-1,0 1 1,-1-1-1,2 0 49,5-6-44,-1 0 0,0 0 1,5-6 43,-9 7-13,1 0 1,0 1 0,0 0 0,1 0-1,0 1 1,0 1 0,0 0-1,3-1 13,-13 6 45,1 1 0,-1-1-1,1 0 1,-1 0-1,1 1 1,-1-1-1,0 1 1,1-1-1,-1 0 1,1 1-1,-1-1 1,0 1-1,1-1 1,-1 1-1,0-1 1,1 1-1,-1-1 1,0 1-1,0-1 1,0 1-1,0-1 1,1 1-1,-1-1 1,0 1 0,0 0-1,0-1 1,0 1-1,0-1 1,0 1-1,0-1 1,0 1-1,-1 0 1,1-1-45,0 32 127,0-25 85,0 336 1805,0-336-2212,0-1 0,0 0-1,0 1 1,1-1-1,0 1 1,0-1 0,1 0-1,-1 0 1,3 5 195,4-7-4087,-1-4-3682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7475,'0'0'689,"0"0"-417,0 0 301,0 0 206,0 0-232,3 2-10,-2-1-459,0 0 0,1 1 0,-1-1 0,0 0 0,0 1 0,0-1 0,0 1 0,0 0 0,0-1 0,0 1 0,-1 0 0,1-1 0,-1 1 0,1 0 0,-1 0 0,1 0 0,-1-1 0,0 1 0,0 0 0,0 0 0,0 0 0,-1 1-78,2 5-9,33 419 3237,-23-329-2542,9 32-686,8 65 283,-21-152-206,0-1 0,11 28-77,9 50 160,-2 7-50,-11-67-28,-3 1-1,-1 24-81,-5 73 227,-3-65 93,8 42-320,-7-111 4,54 379 104,-35-303-15,28 76-93,0-4-3,-20-58 5,5 20 52,8 74-54,-43-205 0,13 78 23,8 16-23,-14-70 6,1 0 1,1-1 0,2-1 0,0 1-1,10 13-6,-3-6 6,-1 2 0,-2 0 0,-2 0 0,-1 1 0,4 26-6,10 60 26,-5 9-26,-13-78 0,-3-11 8,-2 0-1,-2 1 0,-2 2-7,0 14 5,1-58-104,-1-13-4444,-5-10-2831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0 7235,'0'0'1089,"0"0"-294,0 0-179,0 0 104,0 0 11,0 0-205,-31 2-315,31-2-211,-54 3 120,-24 5-120,74-7 4,-1-1 1,1 1 0,-1 0-1,1 1 1,-1-1 0,1 1-1,0 0 1,0 0-1,0 0 1,0 1 0,0-1-1,0 1 1,1 0-1,-1 0 1,1 0 0,0 1-1,0-1 1,0 1-1,0-1 1,0 1 0,1 1-5,-6 7 10,1-3-3,1 1-1,1 0 1,0 0 0,0 0 0,1 1 0,1-1 0,0 1 0,0 0 0,1 0 0,0 0 0,1 3-7,-2 19-59,3 1-1,1 0 1,1 4 59,0-26-9,0 0-1,0 0 1,1 0 0,1 0-1,0-1 1,1 0-1,0 1 1,1 0 9,16 26 30,17 22-30,-16-24-6,-4-7-12,21 34-29,-37-57 56,0 0-1,-1 0 1,1 1-1,-1-1 0,-1 1 1,1-1-1,-1 1 1,0 0-1,-1 4-8,1-7 13,-1 1 1,0-1-1,-1 0 0,1 1 0,-1-1 0,0 0 0,0 1 0,0-1 1,0 0-1,-1 0 0,1 0 0,-1 0 0,0 0 0,-1 0-13,0-1-49,-1 1 0,1-1-1,-1 0 1,0 0 0,0 0-1,-1-1 1,1 1-1,0-1 1,-1 0 0,1 0-1,-1 0 1,-2 0 49,-13 3-178,-1-1 0,1-1 0,-1-1 0,0-1 0,0 0 0,0-2 0,-16-2 178,32 2-31,-1 0-1,1-1 1,-1 1-1,1-1 1,0 0-1,0 0 1,0-1-1,0 1 1,1-1-1,-1 0 1,1-1-1,-1 1 1,1-1-1,0 0 1,0 0-1,1 0 1,-1 0-1,1-1 1,0 1-1,0-1 1,1 0-1,-1 0 1,1 0-1,0 0 1,0 0-1,1-1 1,-1 1-1,1-1 1,1 1-1,-1-1 1,1 0 31,0 3-6,0-1 1,1 0-1,0 0 1,-1 0-1,1 1 1,1-1 0,-1 0-1,0 1 1,1-1-1,0 1 1,0 0-1,0 0 1,0-1 0,1 1-1,-1 0 1,1 1-1,-1-1 1,1 0-1,1 0 6,10-7-12,0 0 0,0 1 0,1 0-1,1 1 13,17-10-15,113-59 14,-98 54 283,-1-2 0,-1-2 1,-1-2-1,1-4-282,-41 30 89,0-1 0,0 1 0,-1-1 1,1 0-1,-1-1 0,0 1 0,-1-1 0,1 1 0,-1-1 0,0 0 1,0-1-1,0 1 0,-1-1 0,1 1 0,-1-1 0,-1 1 0,1-1 0,-1 0 1,0 0-1,0 0 0,-1 0 0,0-4-89,0 5 88,1 0 1,-2 0-1,1 0 0,0 0 1,-1 0-1,0 0 0,0 1 1,-1-1-1,1 0 1,-1 0-1,0 1 0,0-1 1,-1 1-1,1 0 0,-1 0 1,0 0-1,0 0 0,0 0 1,-1 0-1,1 1 1,-1 0-1,0 0 0,0 0 1,0 0-1,-2-1-88,1 0 270,1 0-1118,1 3-5479,3 1 261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0 7331,'0'0'1294,"0"0"-208,0 0 88,0 0-398,0 0-616,0 0-104,-19 17 11,1-3-49,9-8-13,-1 2 0,1-1 0,0 2 0,0-1 0,1 1 0,1 0 0,-1 0 0,1 1 0,1 0 0,0 1 0,0-1 0,-2 8-6,-2 12 1,1 0-1,1 1 0,1 0 0,2 0 0,0 15 1,2 9-45,2 0 1,5 39 44,-4-90-17,1 1 1,0 0-1,0-1 0,0 1 0,1-1 0,-1 1 0,1-1 1,0 0-1,1 1 0,-1-1 0,1 0 0,-1-1 1,1 1-1,0 0 0,1-1 0,-1 0 0,1 1 1,-1-1-1,1-1 0,0 1 0,0 0 0,0-1 1,0 0-1,1 0 0,-1 0 0,1-1 0,-1 1 1,1-1-1,3 0 17,0 1-14,-1-1-1,1 0 1,0 0 0,0-1 0,0 0 0,0-1 0,-1 0 0,1 0 0,0 0-1,0-1 1,-1 0 0,1-1 0,-1 1 0,0-2 0,0 1 0,0-1 0,0 0-1,1-1 15,3-5 54,1 0-1,-1-1 0,-1-1 0,0 1 0,-1-2 0,0 1 1,-1-1-1,0-1 0,-1 0 0,0 0 0,-2 0 0,1 0 1,-2-1-1,0 0 0,0-1-53,4-31 560,-1 0-1,-3 0 1,-2 0 0,-2-12-560,0 54 54,0 1 0,0 0 1,0 0-1,0-1 1,-1 1-1,0 0 0,0 0 1,0 0-1,0 0 1,-1 0-1,0 0 1,0 0-1,0 1 0,0-1 1,0 1-1,-1-1 1,1 1-1,-1 0 1,0 0-1,0 0 0,0 0 1,-1 0-1,1 1 1,0-1-1,-1 1 1,0 0-1,0 0 0,1 1 1,-1-1-1,0 1 1,-1 0-1,1 0 1,0 0-1,0 0 0,-3 0-54,-13-1-23,-1 0 0,0 2 0,-7 0 23,5 0-768,23 0 656,-1 0 1,1 0 0,0 0 0,-1 0 0,1 0-1,0 0 1,0 0 0,-1 0 0,1 0-1,0 0 1,-1 0 0,1 0 0,0 0 0,-1 0-1,1 1 1,0-1 0,0 0 0,-1 0 0,1 0-1,0 0 1,-1 1 0,1-1 0,0 0-1,0 0 1,0 0 0,-1 1 0,1-1 0,0 0-1,0 0 1,0 1 0,0-1 0,-1 0-1,1 1 1,0-1 0,0 0 0,0 1 0,0-1-1,0 0 1,0 0 0,0 1 0,0-1 0,0 0-1,0 1 1,0-1 0,0 0 0,0 1-1,0-1 1,0 0 0,0 1 111,0 1-1319,0 8-7202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15 501 8164,'0'0'1523,"0"0"286,0 0-251,0 0-763,0 0-608,-2 0-179,5 0 26,24 1 117,-9-1-110,0 0-1,0-1 1,6-1-41,-18 1 3,-1 0 1,0 0-1,0-1 0,0 1 0,0-1 1,0 0-1,0-1 0,0 1 0,0-1 1,-1 0-1,0 0 0,1-1 0,1-2-3,3-3-63,-1-1-1,-1-1 1,0 1-1,0-1 0,-1-1 1,0 1-1,-1-1 1,0 0-1,-1 0 0,-1 0 1,0-1-1,0 1 1,-1-7 63,3-28-1260,-2-1 0,-3-48 1260,-1 39-402,1 54 422,0 1 1,0 0 0,0-1-1,-1 1 1,1 0 0,-1-1-1,1 1 1,-1 0-1,0 0 1,0-1 0,0 1-1,0 0 1,0 0-1,0 0 1,-1 0 0,1 0-1,-1 1 1,1-1 0,-1 0-1,0 1 1,0-1-1,0 0-20,1 2 53,1 0-1,-1-1 0,1 1 0,0 0 0,-1 0 0,1 0 1,0-1-1,-1 1 0,1 0 0,-1 0 0,1 0 1,0 0-1,-1 0 0,1 0 0,-1 0 0,1 0 0,-1 0 1,1 0-1,0 0 0,-1 0 0,1 0 0,-1 1 1,1-1-1,0 0 0,-1 0 0,1 0 0,0 0 0,-1 1 1,1-1-1,0 0 0,-1 0 0,1 1 0,0-1 1,-1 0-1,1 1 0,0-1 0,0 0 0,-1 1 0,1-1 1,0 0-1,0 1 0,0-1 0,-1 1-52,-48 155 414,-55 154-267,75-209-86,4 0 0,3 13-61,20-94-236,0 1 0,2 19 236,0-31-520,2-8 30,1 0 0,-1 0 0,1-1 0,-1 1 0,1-1 0,-1 1 0,1-1 0,0 0 0,-1 0 0,1 0 0,-1-1 0,1 1 0,0 0 0,0-1 490,3-4-3980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17 7716,'0'0'1181,"0"0"119,0 0-532,0 0-416,0 0 40,0-1-380,0 1-1,0 0 1,0-1-1,0 1 1,0 0-1,1-1 1,-1 1-1,0 0 1,0-1-1,0 1 1,0 0-1,0-1 1,0 1 0,0 0-1,-1-1 1,1 1-1,0 0 1,0-1-1,0 1 1,0 0-1,0 0 1,0-1-1,-1 1 1,1 0-1,0-1 1,0 1-1,0 0 1,-1 0-1,1-1 1,0 1-1,0 0 1,-1 0-1,1 0 1,0-1-1,-1 1-11,-1-1 1,-1 0 0,1 0 0,0 1 0,-1-1 0,1 1 0,-1-1 0,0 1 0,1 0 0,-1 0 0,1 0 0,-1 0 0,0 0 0,1 1 0,-1-1 0,1 1 0,-1-1 0,1 1 0,0 0 0,-1 0 0,-1 2-1,-51 30 17,42-24-30,-129 94 803,141-101-735,0 0-1,1 1 1,-1-1 0,0 0-1,1 0 1,-1 1 0,1-1-1,0 0 1,-1 1 0,1-1 0,0 0-1,1 1 1,-1-1 0,0 0-1,1 1 1,-1-1 0,1 0-1,0 2-54,2 2 8,0 0-1,0 0 1,1-1 0,-1 1-1,2-1 1,-1 0-1,0 0 1,1 0-1,0 0 1,5 3-8,8 6 35,0 0 1,13 5-36,-24-14-36,1-2 0,-1 1 0,0-1 0,1 0 0,0-1 1,-1 0-1,1 0 0,0 0 0,0-1 0,6 0 36,29 0-4422,-26-1-996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9:25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5298,'0'0'3234,"0"0"-2092,0 0-934,0 0-123,0 0 193,17-8 439,-10 4-614,1 0 13,0 1 1,0 0-1,0 0 1,1 0 0,-1 1-1,2 0-116,-6 1 58,1 1 0,0 0-1,-1 0 1,1 0 0,0 1 0,-1-1 0,1 1-1,-1 0 1,1 0 0,-1 1 0,0 0-1,1-1 1,-1 1 0,0 1 0,0-1-1,1 1-57,13 10 96,0 0 0,-1 1 0,0 0-1,-1 2 1,-1 0 0,-1 0 0,0 2-1,-1 0 1,0 2-96,-5-7 24,-1 0-1,-1 0 0,0 1 1,-1 0-1,0 0 1,-1 0-1,-1 1 0,0 0 1,-1-1-1,-1 1 1,0 0-1,-1 0 0,-1 14-23,-1-21 33,1 0 0,-1-1-1,0 1 1,-1 0 0,1-1-1,-2 0 1,1 1 0,-1-1-1,0-1 1,0 1 0,-1 0-1,0-1 1,-5 5-33,-10 9 256,-2-1 0,0 0 0,-8 3-256,-29 26 251,57-47-279,1 0 1,0 0 0,0 0-1,0 1 1,-1-1-1,1 0 1,0 1 0,1-1-1,-1 1 1,0-1 0,0 1-1,1-1 1,-1 1-1,1-1 1,-1 3 27,0 9-5787,1-9-1760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 1825,'0'0'5023,"0"0"-2912,0 0-636,0 0-288,0 0-341,-1 0-701,0-1-1,0 1 1,0 0-1,0 0 1,0 0-1,0 0 1,0 0-1,0 0 1,0 0-1,0 1 1,0-1-1,0 0 1,0 0 0,0 1-1,0-1 1,0 1-1,0-1-144,-30 195 222,16-101-198,13-108 235,3-13-73,4 5-105,1 1 1,1-1-1,1 2 0,1-1 0,0 1 0,2 0 0,8-11-81,-18 30 18,-1 0-1,1 0 1,0-1-1,-1 1 1,1 0-1,0 0 1,0 0 0,0 1-1,0-1 1,0 0-1,0 0 1,0 0-1,0 1 1,1-1-1,-1 0 1,0 1-1,0-1 1,0 1-1,1 0 1,-1-1-1,0 1 1,1 0-1,-1 0 1,0 0-1,1 0 1,-1 0-1,0 0 1,1 0-1,0 0-17,4 0-41,-5 1 41,1-1 0,-1 1-1,1-1 1,-1 1 0,0 0-1,0-1 1,1 1 0,-1 0 0,0 0-1,0 0 1,0 0 0,0 0-1,0 0 1,0 0 0,0 1 0,0-1-1,-1 0 1,1 0 0,0 1-1,-1-1 1,1 0 0,-1 1-1,1-1 1,12 38 110,-13-38-106,5 22 43,-1-1 0,1 22-47,0 0-1,-5-43-4,0 0-1,1 0 1,-1 0-1,1-1 1,-1 1-1,1 0 0,-1 0 1,1 0-1,-1-1 1,1 1-1,0 0 1,0-1-1,-1 1 1,1 0-1,0-1 0,0 1 1,-1-1-1,1 1 1,0-1-1,0 0 1,0 1-1,0-1 0,0 0 1,0 0-1,0 1 1,0-1-1,0 0 1,0 0-1,0 0 1,0 0-1,0 0 0,0 0 6,30-5-144,-23 0 148,1 0 1,-1 0-1,0-1 1,0 0-1,0 0 1,1-4-5,34-24 13,-37 30-15,-1 0 1,2 1 0,-1 0 0,0 0 0,1 0 0,-1 1 0,1 0-1,0 0 1,0 1 0,0-1 0,0 1 0,0 1 0,0 0 0,1 0 1,-7 0 0,0 1 1,0-1-1,0 1 1,-1-1-1,1 1 1,0-1 0,0 1-1,-1 0 1,1-1-1,0 1 1,-1 0-1,1 0 1,-1 0-1,1-1 1,-1 1 0,1 0-1,-1 0 1,0 0-1,1 0 1,-1 0-1,0 0 1,0 0-1,0 0 1,0 0 0,0 0-1,0 0 1,0 0-1,0 0 0,1 37 52,-1-32-39,0 96-378,0-59-4945,0-36-3422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9 163 3762,'0'0'2713,"0"0"-1163,0 0-389,0 0 108,0 0-337,0 0-180,-2 3 30,-4 7-213,8-6 122,23-13-303,-11 1-365,-1-1 0,1 0-1,-2-1 1,1 0 0,6-8-23,57-63 58,-62 65-32,-14 15-33,1 1 0,-1-1 0,1 0 0,-1 1 0,1-1 0,0 1 0,-1-1 0,1 1 0,-1-1 0,1 1 0,0-1 0,-1 1 0,1-1 0,0 1 0,0 0 0,-1 0 0,1-1 0,0 1 0,0 0 0,0 0 0,-1 0 0,1 0 0,0 0 7,0 0-2,0 0 0,-1 1 0,1-1 0,-1 1 0,1-1 0,-1 0 0,1 1 1,-1-1-1,1 1 0,-1-1 0,1 1 0,-1 0 0,0-1 0,1 1 0,-1-1 0,0 1 0,0 0 0,1-1 0,-1 1 0,0 0 1,0-1 1,4 39 27,-4-20 6,1-5-18,-1 1 0,0 0 1,-1-1-1,-1 1 0,-1 0 1,0-1-1,0 0 0,-3 6-15,-3-2-216,2 0-1,0 0 1,1 1-1,1 0 1,1 0-1,1 1 1,0-1 0,1 1 216,4-19-4293,3-1 2660,-4 0 764,9 0-4200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6019,'0'0'1406,"0"0"-222,0 0-447,0 0-431,0 0-127,0 0 75,1 22 52,2 131 60,-3-143-355,0-1-1,1 1 1,1 0-1,-1 0 1,2-1 0,-1 1-1,1-1 1,1 0-11,-3-6-3,0 0 1,0 0 0,1 0-1,0 0 1,0 0-1,0 0 1,0 0-1,0-1 1,0 1 0,0-1-1,1 0 1,0 0-1,-1 0 1,1 0-1,0 0 1,0 0-1,0-1 1,0 1 0,0-1-1,0 0 1,0 0-1,1 0 1,-1 0-1,0-1 1,1 1 2,1-1-13,1 1 40,1-1 1,0 1-1,-1-2 1,1 1-1,4-1-27,-9 0 14,0 1 0,0-1 0,-1 0 0,1 0 0,0 1 0,0-1 0,0 0 0,0 0 0,-1-1 0,1 1-1,-1 0 1,1-1 0,-1 1 0,1-1 0,-1 1 0,0-1 0,0 1 0,1-1 0,-1 0 0,0-1-14,4-12 245,0 0 1,-1-1-1,0 0 1,-2 1-1,0-1 1,0 0-1,-2-1 0,0 1 1,-2-13-246,2-10 469,0 32-347,-1 0 0,1 1 0,-1-1 0,0 0 0,0 0 0,-1 1 0,0-1 0,-1-2-122,1 5 70,1 1-1,-1 0 0,0 0 1,0 0-1,-1 0 1,1 0-1,-1 0 0,1 1 1,-1-1-1,0 1 1,0 0-1,0-1 0,0 1 1,0 1-1,0-1 1,-2 0-70,4 3-235,0 1 1,1 0 0,-1-1 0,1 1-1,-1 0 1,1 0 0,0 0 0,0-1-1,0 1 1,0 0 0,0 0 0,0 0-1,0 1 235,0-2-321,0 7-515,0 12-3867,0-16 221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63 101 4690,'0'0'843,"0"0"-189,0 0-14,0 0-202,0 0-60,-10 24 1,-29 78-109,36-94-224,0-1 0,1 1 0,0 0 0,1 0 0,-1 1 0,2-1 1,-1 0-1,1 0 0,0 0 0,2 7-46,0 15 96,-2-27-86,-1 0-1,2 0 1,-1-1-1,0 1 1,0 0-1,1 0 1,0 0-1,-1 0 1,1-1-1,0 1 1,1 0-1,-1-1 1,0 1-1,1-1 1,-1 1-1,1-1 1,0 0-1,0 0 1,0 0-1,0 0 1,0 0-1,0 0 1,0 0-1,1-1 1,0 1-10,2 1 24,1-1 1,0 0 0,0-1 0,0 1-1,0-1 1,0 0 0,0-1 0,0 1-1,0-1 1,0 0 0,4-1-25,-5 0 33,-1-1 0,1 1 0,-1-1 0,1 0 0,-1 0 0,0 0 0,0 0 0,0-1-1,0 1 1,-1-1 0,1 0 0,-1-1 0,0 1 0,0 0 0,0-1 0,0 0 0,0 0 0,1-3-33,4-5 176,-1 0 0,-1 0 0,0-1 0,-1 0 0,4-13-176,-3-2 390,-1 0 0,-1 0 0,-1 0 1,-2 0-1,-1-1 0,-1 1 1,-2-8-391,3 34 40,-1 0 0,1 0 0,-1 0 0,1 0 0,-1-1 0,0 1 1,1 0-1,-1 0 0,0 0 0,-1 1 0,1-1 0,0 0 0,0 0 1,-1 1-1,1-1 0,-1 0 0,1 1 0,-1-1 0,0 1 0,0 0 1,1 0-1,-1 0 0,0 0 0,0 0 0,-2-1-40,-3 0 48,0 0 0,-1 1 0,1 0 0,0 0 0,-1 0 0,1 1 0,-1 1-48,6-1-58,1 0-1,0 1 1,-1-1 0,1 1 0,0-1-1,-1 1 1,1 0 0,0-1-1,0 1 1,0 0 0,0 0 0,-1 0-1,1 0 1,0 0 0,1 0 0,-1 0-1,0 0 1,0 0 0,0 1 0,1-1-1,-1 0 1,1 1 0,-1-1 0,0 1 58,-11 37-2307,9-30 1300,-5 17-2733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1 223 6163,'0'0'1609,"0"0"-1049,0 0-21,0 0-94,0 0-173,0 0 113,4 8-71,-1-3-249,-3-3-49,1-1-1,-1 1 1,1 0 0,0 0-1,0-1 1,0 1 0,0 0-1,0-1 1,1 0 0,-1 1 0,0-1-1,1 1 1,-1-1 0,1 0-1,-1 0 1,1 0 0,0 0-1,-1 0 1,1 0 0,0-1-1,0 1 1,-1 0 0,1-1 0,0 1-1,0-1 1,0 0 0,0 0-16,13 0 36,-4 1 8,-1-1-1,1-1 1,-1 0-1,1 0 0,8-3-43,-15 3-9,0 0-1,-1-1 0,1 1 0,-1-1 0,0 0 0,1 0 0,-1-1 0,0 1 0,0 0 0,0-1 0,-1 0 0,1 0 0,-1 0 0,1 0 0,-1 0 0,0 0 0,0-1 0,0-1 10,2-3-401,-1 0-1,0 0 0,0-1 0,-1 0 1,0 1-1,-1-1 0,0 0 1,0-1 401,-2-76-1352,0 39 2462,1 46-768,0 1-70,-2 4-133,-66 181 197,-5 13 259,70-190-846,-5 11 350,0 0 0,1 1 0,-3 18-99,7 4-4389,3-42 1494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4 1665,'0'0'1963,"0"0"-239,0 0-484,0 0-509,0 0-448,-32-3 646,24 4-812,0 0 0,0 1 1,1 0-1,-1 1 1,0-1-1,1 1 0,0 1 1,0 0-1,0 0 0,0 0 1,1 0-1,-1 1 1,1 0-1,0 1 0,1-1 1,-1 1-1,1 0 1,1 1-1,-1-1 0,1 1 1,-2 3-118,5-8 33,0 0 0,0 0 0,0 0 0,0 0 0,0 1 0,1-1 0,-1 0 0,1 0 0,0 0 0,-1 1 0,1-1 0,0 0 0,0 0 0,0 1 0,1-1 0,-1 0 0,1 0 0,-1 0 0,1 1 0,0-1 0,-1 0 0,1 0 0,0 0 0,0 0 0,1 0 0,-1-1 0,0 1 0,1 0 0,-1 0 0,1-1 0,-1 1 0,1-1 0,0 1 0,0-1 0,0 0 0,-1 0 0,1 0 0,0 0 0,1 0 0,-1 0 0,0 0 0,0-1 0,2 1-33,26 5-3,0-2-1,0 0 1,28-2 3,5-2-3522,-45 0 1475,-4 0-2664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4786,'0'0'1828,"0"0"-764,0 0-34,0 0-264,0 0-358,0 0-187,1 8-87,7 56 146,-3 30-280,-4 31 227,3-152-28,2 1 1,1 0-1,0 0 1,3 0-1,0 0-199,9-6 587,-18 31-493,0-1 1,1 1-1,-1 0 1,0-1 0,1 1-1,-1 0 1,1 0-1,-1 0 1,1 0 0,0 0-1,-1 0 1,1 0-1,0 1 1,0-1 0,-1 1-1,1-1 1,0 1-1,2-1-94,-4 1 8,0 1 1,1-1-1,-1 0 0,0 0 0,1 0 0,-1 1 0,0-1 0,1 0 0,-1 1 0,0-1 0,1 0 0,-1 1 0,0-1 0,0 0 0,1 1 0,-1-1 1,0 0-1,0 1 0,0-1 0,0 1 0,1-1 0,-1 0 0,0 1 0,0-1 0,0 1 0,0-1 0,0 1 0,0-1 0,0 0 0,0 1-8,0 19 71,-1-13-50,1 16-24,-1-15-37,0-1 0,1 1-1,1-1 1,-1 1 0,1 0-1,0-1 1,1 1 0,0-1-1,0 2 41,-1-8-92,0 0-1,-1 0 0,1 0 0,0 0 1,0 0-1,0-1 0,0 1 0,0 0 1,0 0-1,0-1 0,0 1 0,0-1 1,0 1-1,0-1 0,1 1 0,-1-1 1,0 0-1,0 1 0,0-1 0,1 0 1,-1 0-1,0 0 0,0 0 0,1 0 1,-1 0-1,0 0 0,0-1 0,0 1 1,1 0-1,-1-1 0,0 1 93,3-1-11,0 0 0,0 0 0,-1-1 0,1 1 0,0-1 0,-1 0-1,0 0 1,4-2 11,3-6-1,-2 2 332,0 0 0,1 1 1,-1 0-1,2 0 0,-1 1 1,1 0-1,0 1 0,0 0 0,5-2-331,-14 7 21,-1 0-1,1 0 0,0 1 0,-1-1 0,1 0 0,0 0 0,-1 0 0,1 1 0,0-1 0,-1 0 1,1 0-1,-1 1 0,1-1 0,-1 1 0,1-1 0,-1 0 0,1 1 0,-1-1 0,1 1 1,-1-1-1,1 1 0,-1-1 0,0 1 0,1 0 0,-1-1 0,0 1 0,0 0 0,1-1 0,-1 1 1,0-1-1,0 1 0,0 0 0,0-1 0,0 1 0,0 0 0,0-1 0,0 1 0,0 0 1,0-1-1,0 1-20,0 38 40,-1-28 17,2 24-233,-1 37 352,-1-66-707,1 0 1,-1-1 0,-1 1-1,1-1 1,-1 1-1,-2 3 531,0 1-4130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52 351 8612,'0'0'1128,"0"0"481,0 0 29,0 0-488,0 0-662,-10 6-405,-30 18-112,39-24-184,5-7 109,12-10-19,51-51 148,0-7-25,-23 25-30,1 2 0,3 2 0,10-5 30,-57 51-6,18-14 25,-19 14-31,1-1 1,-1 1-1,1-1 0,0 1 0,0-1 1,-1 1-1,1 0 0,0-1 0,-1 1 1,1 0-1,0 0 0,0-1 1,0 1-1,-1 0 0,1 0 0,0 0 1,0 0-1,0 0 0,-1 0 0,1 0 1,0 0-1,1 1 12,-2 5-56,-2 24 104,0 0 0,-2 0 0,-1 0 0,-1 0 0,-2 0 0,-5 8-48,-71 244 102,58-165-2472,24-109-602,2-8-1067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78 121 5795,'0'0'1531,"0"0"-418,0 0-236,0 0-399,0 0-350,7-13-75,-3 5-35,-1 1-7,1 1 0,-1-1 0,1 1 0,1 0 1,-1 0-1,1 0 0,0 0 0,0 1 0,0 0 0,1 0 0,0 0 0,0 1 0,0 0 0,0 0 0,5-2-11,0 3 129,0 0-1,-1 1 0,1 1 1,0-1-1,0 2 1,0-1-1,0 1 0,5 2-128,-14-2 27,0 1 0,0 0 0,-1 0 0,1 0 0,0 0 0,0 0 0,-1 0 0,1 1 0,-1-1 0,1 0 0,-1 1 0,1-1 0,-1 1 0,0 0 0,0-1 0,0 1 0,0 0 0,0 0 0,0 0 0,0 0 0,-1-1 0,1 1 0,-1 0 0,1 0 0,-1 0 0,0 2-27,7 55 355,-6-41-269,0 11-23,-1-1-1,-2 18-62,0-37-63,1 0 0,-1 1-1,0-1 1,-1 0 0,0 0 0,-1 0 0,1-1 0,-2 1-1,-4 6 64,-5 6-109,-1-1 0,-1 0 0,-1-1 0,0-1 0,-2-1 0,0 0 0,-1-1 0,0-2 0,-8 4 109,28-17-20,-1-1 0,0 1 0,1-1-1,-1 1 1,1 0 0,0-1 0,-1 1 0,1-1 0,-1 1 0,1 0 0,0 0 0,0-1 0,-1 1 0,1 0 0,0 0 0,0-1 0,0 1 0,0 0 0,0 0 0,0-1 0,0 1 0,0 0-1,0 0 1,0-1 0,0 1 0,0 0 0,1 0 0,-1-1 0,0 1 0,1 0 0,-1-1 0,0 1 0,1 0 0,-1-1 0,1 1 0,-1 0 0,1-1 20,18 24-11,-3-8 29,-1 1 0,0 1 1,-2 0-1,0 1 0,-1 1 0,-1 0 0,0 0 0,-2 1 0,2 7-18,-8-17 174,1 1-1,-2 0 1,1 0 0,-2 1 0,0-1-1,0 0 1,-1 0 0,-1 1-1,-1 9-173,1-18 139,-1 0 0,1 0 0,-1 0 0,0 1-1,0-1 1,0-1 0,-1 1 0,1 0 0,-1-1-1,0 1 1,0-1 0,0 0 0,-1 0 0,1 0-1,-1 0 1,0-1 0,1 1 0,-1-1 0,-1 0-139,-11 7 376,0-2 1,-1 1-1,1-2 1,-4 0-377,7-2 139,-1-1 1,1 0 0,-1-1-1,-8 0-139,-12-1-2981,34-2-1154,0-4-3327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6723,'0'0'3570,"0"0"-3122,0 0-208,0 0 0,0 0-224,0 0 304,125 0 96,-59-6-15,-1 4-257,-3 2 0,-5 0-32,-4 0 32,-2 0-144,-1 16 128,-5-3-128,2-2-1137,-2-6-976,-36-5-1456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9:29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69 144,'0'0'11878,"0"0"-11302,0 0-560,177 0-16,-78 0 64,3 0 48,3 0 64,-3 0-96,0 0 48,2 0-48,1 0-64,-6 0 16,-9 0-32,-16-13 0,-19-3-512,-18-4-3442,-37 11-2513,0-2 4226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23:07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 11269,'0'0'1099,"0"0"-744,0 0-293,12 9-145,15 12 113,-1 2 1,-1 1 0,-1 1-1,-1 1 1,10 16-31,-24-30 103,-1 0 0,0 1 0,-1 0 0,-1 0-1,0 1 1,0-1 0,-2 1 0,0 0 0,0 1 0,-1-1 0,-1 1 0,0-1 0,-1 1 0,-1 0 0,-1 8-103,0-16 65,-1-1 1,0 1 0,0 0 0,0-1 0,-1 1-1,0-1 1,0 0 0,-1 0 0,0 0 0,0 0 0,0-1-1,-1 1 1,0-1 0,-4 4-66,-14 10 101,1 0 1,-26 14-102,32-22 15,-11 7-313,-1-1 0,-1-1 0,-16 6 298,36-19-2342,8-3-2068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25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4546,'0'0'8932,"0"0"-8260,0 0-543,0 141 63,0-58 128,-10 2-112,-8-2-64,1-5-48,-1-4-96,6-11 48,-1-12-32,6-15-16,2-11 0,3-17-1121,2-8-1568,0 0 16,0-17-2641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25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0 357 4034,'0'0'2353,"0"0"-1585,0 0 1,0 0 47,0 0-416,0 0-224,165-20-32,-118 16-144,3-12-32,-1-6-1985,-1-10-1344,-38 12-513</inkml:trace>
  <inkml:trace contextRef="#ctx0" brushRef="#br0" timeOffset="1">478 10 2913,'0'0'3282,"0"0"-1081,0 0-432,0 0-1,0 0-623,4-3-622,-4 2-511,1 1 1,-1-1 0,0 1-1,0 0 1,1-1-1,-1 1 1,0 0 0,0-1-1,1 1 1,-1 0-1,1 0 1,-1-1 0,0 1-1,1 0 1,-1 0-1,0 0 1,1-1 0,-1 1-1,1 0 1,-1 0-1,1 0 1,-1 0-1,0 0 1,1 0 0,-1 0-1,1 0 1,-1 0-1,1 0 1,-1 0 0,1 0-1,-1 0 1,0 0-1,1 0 1,-1 1 0,1-1-1,-1 0 1,0 0-1,1 0 1,-1 1-1,1-1 1,-1 0 0,0 1-1,1-1 1,-1 0-1,0 1-12,1 1 39,0 0 0,0 1-1,-1-1 1,1 0-1,0 1 1,-1-1-1,0 1 1,0-1 0,0 1-1,0 0-38,-6 75 438,-3-27-36,-3 0 0,-4 8-402,4-18 283,1 1-1,3 1 0,-3 32-282,11-64-1,-2 57 111,2-64-140,0 0 0,1 1 0,-1-1 0,1 0 0,0 0 0,0 0 0,0 0 0,1 0 0,-1 0 0,1 0 0,0 0 1,2 2 29,-3-5-102,-1-1 0,1 1 0,-1-1 1,1 1-1,-1-1 0,1 1 0,-1-1 1,1 0-1,0 1 0,-1-1 0,1 0 1,0 1-1,-1-1 0,1 0 0,0 0 1,-1 0-1,1 0 0,0 0 0,-1 0 1,1 0-1,0 0 0,0 0 102,12 0-5525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26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77 2833,'0'0'1985,"0"0"-472,0 0 21,0 0 131,0 0 429,-1-13-301,1 5-1485,0 4-189,1 0 1,-2 0 0,1 0-1,0-1 1,-1 1 0,0 0 0,0-2-120,0 5 40,1-1 0,-1 1 0,0 0 0,1 0 0,-1 0 1,0 0-1,0 0 0,1 0 0,-1 0 0,0 0 0,0 0 1,0 0-1,0 0 0,0 0 0,-1 1 0,1-1 0,0 1 0,0-1 1,0 0-1,-1 1 0,1 0 0,0-1 0,0 1 0,-1 0 1,1 0-1,0 0 0,-1 0 0,1 0 0,-1 0-40,-3 0 83,-1 0-1,1 1 0,0 0 1,0 0-1,0 0 1,0 1-1,0-1 1,0 1-1,1 1 0,-1-1 1,0 0-1,1 1 1,-3 2-83,0 1 79,-1 0 0,1 1 0,1 0 0,-1 0 0,1 1 0,0-1 1,-1 5-80,-2 3 52,0 0 1,2 1-1,0 0 1,1 0 0,0 1-1,1-1 1,1 1-1,0 6-52,0 13 19,2 0 0,2 9-19,-1-41-4,1 0 1,0 1-1,0-1 1,1 0-1,-1 1 1,1-1-1,0 0 1,0 0 0,0 0-1,1 0 1,-1 0-1,1 0 1,0 0-1,0 0 1,1-1-1,-1 1 1,1-1-1,0 1 1,-1-1-1,2 0 1,-1 0-1,0-1 1,0 1-1,1-1 1,0 1-1,-1-1 1,1 0-1,0 0 1,0-1 0,0 1-1,0-1 1,0 0-1,3 1 4,6 0-407,0 0 0,0 0 0,0-2 0,0 1 0,0-1 0,0-1 0,0-1 0,0 0 0,-1 0 1,1-1-1,-1-1 0,1 0 0,5-3 407,-15 5-449,0 0 1,0 0 0,0 0 0,0-1 0,0 1-1,0-1 1,-1 0 0,1 1 0,-1-1 0,1-2 448,16-26-6195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26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4066,'0'0'2236,"0"0"-726,0 0-387,0 0 51,0 0-81,4 9-201,1 4-796,-1 1 1,0 0 0,-1 1-1,-1-1 1,0 0 0,-1 1 0,-1-1-1,0 4-96,-1 20 66,2 40-137,-1-77-1,0-1-1,0 1 1,0-1 0,1 1 0,-1-1-1,0 1 1,0-1 0,0 1-1,0-1 1,1 0 0,-1 1 0,0-1-1,1 1 1,-1-1 0,0 0 0,0 1-1,1-1 1,-1 0 0,1 1-1,-1-1 1,0 0 0,1 1 0,-1-1-1,1 0 1,-1 0 0,1 0 0,-1 1-1,1-1 1,-1 0 0,0 0-1,1 0 1,-1 0 0,1 0 0,-1 0-1,1 0 1,-1 0 0,1 0 0,-1 0-1,1 0 1,-1 0 0,1 0-1,-1-1 1,1 1 0,-1 0 0,1 0-1,-1 0 1,0-1 0,1 1 0,-1 0-1,1-1 1,-1 1 0,0 0-1,1-1 1,-1 1 0,0 0 0,1-1-1,-1 1 1,0-1 0,0 1 0,1 0-1,-1-1 1,0 1 0,0-1-1,0 1 1,0-1 0,0 1 0,1-1 72,10-25-1355,0-1 0,-2 0 0,-1-1 1,-1 0-1,1-13 1355,-1 8-158,-1 8 357,3-18 1921,-6 14 2749,-3 28-3180,0 1-235,0 3-358,-2 38-24,1-13-786,1-1 0,1 10-286,0-31 8,-1 0-1,1 1 1,1-1 0,-1 0 0,1 0-1,0 0 1,0 0 0,1 0 0,0 0-1,0-1 1,0 1 0,2 1-8,-3-4-2,0-1 0,1 1 1,0-1-1,-1 1 0,1-1 1,0 0-1,0 0 0,0 0 1,0-1-1,0 1 0,0-1 1,1 1-1,-1-1 0,1 0 1,-1 0-1,1-1 0,-1 1 0,1-1 1,-1 0-1,1 1 0,-1-2 1,1 1-1,-1 0 0,1-1 1,-1 1-1,3-2 2,1 0-67,-1 0 1,1-1-1,-1 0 1,0 0-1,0-1 0,0 1 1,0-1-1,-1-1 1,1 1-1,-1-1 0,0 0 1,3-4 66,39-56-990,-32 43 921,1 0-1,1 1 1,12-12 69,-5 16 44,-23 17-22,-1-1 0,1 1-1,-1-1 1,1 1 0,-1 0-1,1 0 1,-1-1 0,1 1-1,0 0 1,-1 0 0,1 0-1,-1-1 1,1 1-1,0 0 1,-1 0 0,1 0-1,-1 0 1,1 0 0,0 0-1,-1 0 1,1 1 0,-1-1-1,1 0 1,0 0 0,-1 0-1,1 0 1,-1 1-1,1-1 1,-1 0 0,1 1-1,-1-1 1,1 0 0,-1 1-1,1-1 1,-1 1 0,0-1-1,1 1 1,-1-1 0,1 1-1,-1-1 1,0 1 0,0-1-1,1 1 1,-1-1-1,0 1 1,0-1 0,1 1-22,1 16 353,0-1 0,-1 1 1,0-1-1,-2 1 0,0 2-353,0 25 341,0 2-224,0-13-409,1 0-1,2 0 1,5 27 292,-4-51-4920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29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2045 44 48,'0'0'6093,"-25"-6"-4132,3 0-1779,-15-3 129,0 1 0,-1 2 1,-30-1-312,-254 5 1827,260 6-1609,1 3 0,-1 2 0,1 4-1,1 1 1,1 4 0,0 2 0,-41 20-218,-2 8 112,3 5-1,3 3 1,-76 59-112,107-68 62,2 2 0,2 3 0,3 2 0,-14 20-62,52-52 15,1 1 0,2 1 0,0 1 0,1 1 1,1 0-1,2 1 0,1 0 0,0 1 0,3 0 0,0 1 0,2 0 0,-4 27-15,7-21-4,2-1-1,1 1 1,2 0 0,3 25 4,-1-39-1,2 1-1,0-1 1,1 0 0,0 0 0,2-1 0,1 0 0,0 0-1,3 1 2,17 27 7,2-2-1,1-1 0,3-2 1,2-2-1,1 0 0,2-3 0,8 4-6,-11-13 12,1-1-1,0-2 1,2-2-1,2-1 1,0-2-1,0-2 1,2-2-1,32 7-11,-24-11 7,1-3 0,0-2-1,22-1-6,165-1 13,-145-7-11,82-12-2,-73-5 18,-1-4 1,-1-5-1,-1-5 0,-2-4 0,-2-4 1,66-38-19,-93 41 39,-1-2 1,-3-4-1,-1-2 1,-3-3-1,22-24-39,-55 44 27,-1-1-1,-2-2 0,-1-1 0,-1-1 0,3-8-26,-13 16 15,-1 0 1,0-1-1,-2-1 0,-2 0 0,0 0 0,-1-1 0,1-19-15,-3 15 12,-3 0-1,0 0 1,-3 0-1,0 0 1,-2 0-1,-1 0 1,-2 0-1,-1 0 1,-1 1-1,-2 0 1,-1 1-1,-2 0 1,0 0-1,-2 1 1,-2 1 0,-4-6-12,-3 2 24,-1 0 1,-1 2 0,-2 1-1,-1 1 1,-1 1 0,-1 2-1,-30-20-24,32 27 70,-1 0 0,-1 2-1,-1 2 1,0 1 0,0 1 0,-2 1-1,1 2 1,-1 1 0,-14 0-70,3 2 16,-1 2 0,0 3 0,0 1 0,-39 5-16,65-3-400,0 1 1,1 1-1,-1 0 1,1 1-1,0 1 1,1 1-1,-1 0 1,1 2-1,1 0 1,-1 0-1,2 2 1,-2 1 399,13-9-433,2-1 1,-1 1-1,0 0 1,0 0 0,1 0-1,0 1 1,-1-1-1,1 1 1,0-1 0,1 1-1,-1-1 1,0 4 432,-11 33-5088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36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7700,'0'0'77,"32"14"230,0 0 110,0 1 1,0 2 0,-2 1 0,0 1-1,-1 1 1,-1 2 0,17 18-418,221 257 3633,-53-55-2227,-50-73-162,131 100-1244,-258-239 24,1-1 0,2-2 0,0-1 0,2-3 0,8 3-24,-46-25-1230,-5-1-2689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36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18 154 6771,'0'0'2996,"0"22"-2209,-1 293-307,-4-246-271,2-44-151,1 1-1,2-1 1,0 6-58,-6-359 304,7 311-284,0 0 0,2 1 0,0-1 0,0 1-1,2-1 1,0 1 0,1 0 0,1 1 0,0 0 0,1 0 0,0 0 0,1 1-1,1 0-19,-2 4 20,-1 1-1,1 0 0,0 0 1,1 1-1,0 0 0,1 0 0,-1 1 1,1 1-1,1-1 0,-1 2 1,1-1-1,0 2 0,0-1 0,1 1 1,-1 1-1,1 0 0,0 1 1,8-1-20,-17 3 0,9-1 22,1 0 0,0 1 0,0 0 0,12 3-22,-22-3 6,0 1-1,0 0 1,0 0 0,0 0-1,0 0 1,0 0 0,0 0-1,0 1 1,-1-1 0,1 1 0,-1 0-1,1 0 1,-1 0 0,0 0-1,0 0 1,1 1 0,-1-1-1,-1 1 1,1-1 0,0 1-1,-1 0 1,1 1-6,2 7-4,-1 0 0,-1 1 0,0-1 0,0 1-1,-2-1 1,1 1 0,-1 0 0,-2 10 4,2-6-28,-1-7 13,-1 1 0,1-1 1,-2 1-1,1-1 0,-1 0 1,-1 0-1,1 0 0,-3 1 15,2-1-109,0-1-1,1 1 1,0 0 0,0 0-1,1 0 1,0 0 0,0 0-1,0 9 110,2-15-22,1 1 1,-1-1-1,0 1 0,1-1 0,0 1 1,-1-1-1,1 0 0,1 1 0,-1-1 0,0 0 1,1 0-1,0 0 0,-1 0 0,1 0 1,0 0-1,1-1 0,0 2 22,14 19-22,-15-18 28,1 0 1,-1 0-1,-1 0 1,1 0-1,-1 1 1,1-1-1,-1 0 0,-1 1 1,1-1-1,-1 0 1,0 1-1,0-1 1,-1 1-1,0-1 0,0 0 1,0 1-1,0-1 1,-1 0-1,0 0 1,0 0-1,0 0 0,-1 0 1,1 0-1,-1-1 1,0 0-1,-1 1 0,-2 2-6,-8 5 85,-1 1 0,-1-2 0,0 0 0,-1-1 0,1-1 0,-2 0 0,1-1-1,-1-1 1,-1-1 0,1-1 0,-1 0 0,0-1 0,0-1 0,0-1 0,-1-1-1,-13-1-84,32 0-184,1 0-640,19-9-3783,-3 1 1157,-1-1 435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37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63 258 10789,'0'0'1905,"0"0"-1665,0 0 0,0 0 704,17 182 33,-19-106-433,-11-5-288,1-1-112,5-14-96,2-14-32,5-13 0,0-15-16,0-14-1120,0 0-2178,0-27-864,0-22-656,0 17 3089</inkml:trace>
  <inkml:trace contextRef="#ctx0" brushRef="#br0" timeOffset="1">1 12 10597,'0'0'2161,"0"0"-1681,0 0-416,0 0 640,0 0 785,184-11-625,-110 11-543,1 0-145,-5 0-80,-13 0-16,-12 0-32,-15 0-48,-16 0-96,-14 0-2321,0 0-3314,-12 0-2737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38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1279 34 6291,'-24'-3'675,"21"3"-650,-69-7 759,1 4 0,-1 2 0,-10 5-784,48 1 227,0 2 0,1 1-1,0 2 1,1 1 0,-14 7-227,-41 23 1067,-26 17-1067,55-26 312,2 2 0,1 3 0,-43 37-312,76-54 38,0 1-1,1 0 1,1 2 0,1 0-1,1 2 1,1 0 0,1 0 0,1 2-1,-6 16-37,4 1 64,1 1-1,3 0 1,1 0-1,3 1 1,2 1-1,1-1 1,3 1-1,2 0 1,1 0-1,7 42-63,-3-68 10,0 0 0,1 0-1,1 0 1,1-1 0,1 1 0,1-2 0,1 1-1,8 13-9,-2-9 22,2-1 0,0 0 1,1-1-1,1-1 0,1 0 0,7 4-22,5 1 28,1-2 1,1-1 0,1-2 0,1-1 0,1-2-1,0-1 1,2-3 0,-1-1 0,12 1-29,11-1 25,1-2 0,0-4-1,0-2 1,1-3 0,-1-3 0,57-7-25,-68-1 44,0-1 0,-1-3 0,0-2 0,-1-2 0,33-17-44,17-13 165,-2-5 0,17-16-165,-44 25 231,-2-3-1,-2-4 1,58-54-231,-102 81 62,-1-1-1,-1-1 0,-1-1 0,-2 0 0,5-10-61,-12 17 54,-1-1 1,-1 0-1,-1 0 0,-1-1 1,0 0-1,-2-1 0,0 1 0,-1-7-54,0-13 157,-1 0 0,-2 0-1,-4-40-156,0 54 38,-1 1 0,-1 1-1,-1-1 1,-1 1 0,-2 0 0,-8-19-38,-1 9 19,-1 0-1,-2 1 1,-1 2 0,-1 0 0,-2 1 0,-1 1 0,-2 2 0,0 0 0,-3 2-19,9 8 8,0 1 1,-2 0 0,0 2 0,0 1-1,-2 1 1,1 1 0,-2 1 0,0 1-1,0 2 1,0 0 0,-1 2-1,-25-2-8,15 5-8,1 2 0,-15 2 8,44-1-105,-1 0 0,1 1-1,-1 1 1,1-1 0,-1 1-1,1 1 1,0 0-1,0 0 1,0 0 0,0 1-1,1 0 1,-1 2 105,6-5-168,0 0 0,1 1 1,-1-1-1,1 1 0,-1 0 0,1-1 1,0 1-1,0 0 0,0 0 0,0 0 1,0 0-1,0 0 0,0 0 0,0 0 1,1 0-1,-1 0 168,-4 28-5507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1:59:30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6643,'0'0'771,"0"0"-501,0 0 159,24 10 241,-24-10-670,31 14 372,-1 0 0,10 8-372,-34-18 85,-1 0-1,1 1 0,-1 0 1,0-1-1,-1 2 1,1-1-1,-1 0 1,0 1-1,0 0 1,-1 0-1,1 0 1,-1 0-1,-1 1 1,1-1-1,-1 1 1,0 0-85,4 10 147,4 13 19,-1 0 0,-2 1 0,0 0 0,-3 1-1,0-1 1,-2 1 0,-2 23-166,0-49 77,-1 0 1,0 1-1,-1-1 0,1 0 1,-1 0-1,-1 0 0,1 0 1,-1 0-1,0 0 0,0-1 1,0 1-1,-1-1 0,0 0 1,0 0-1,0 0 0,-1-1 1,1 0-1,-1 0 0,0 0 1,0 0-1,-2 0-77,-12 9 174,-1-2 1,-1 0 0,0-1-1,0-1 1,-7 1-175,-23 3 143,38-10-108,-1 0 0,1 1 0,-9 4-35,20-6-94,2-1-3059,0-1-3538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42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1 297 7363,'0'0'2940,"0"0"-1806,0 0-910,0 0-109,22 12 128,-6-3-202,-5-2-23,1-1 0,-1 0 0,1 0 0,1-1 0,-1 0 0,1-1 0,0-1 1,0 0-1,0-1 0,0 0 0,11-1-18,-7-1 22,0-2 0,0 0 0,0 0 0,0-2 0,-1 0 0,0-1 0,0-1 1,0 0-1,0-1 0,10-7-22,-7 2 31,-1 0 0,0-1 0,-1 0 0,0-2 0,-1 0 0,-1 0 0,0-2 0,1-3-31,-11 13-36,1 0 0,-2 0 0,1 0-1,-1-1 1,0 0 0,0 0-1,-1 0 1,0 0 0,-1-1-1,0 1 1,0-1 0,-1 1-1,0-1 1,0 0 0,-1 1-1,0-1 1,-1 0 0,0-1 36,0 8 8,1 1 0,-1-1 0,0 0 1,0 1-1,0-1 0,0 1 0,0 0 0,0-1 1,0 1-1,-1 0 0,1-1 0,0 1 0,-1 0 1,1 0-1,-1 0 0,0 0 0,1 0 0,-1 1 0,1-1 1,-1 0-1,0 1 0,0-1 0,1 1 0,-1 0 1,0 0-1,0-1 0,0 1 0,1 0 0,-1 1 1,0-1-1,0 0 0,0 0 0,-1 1-8,-1-1 28,0 1-1,-1 0 1,1 0-1,0 0 1,0 0 0,0 1-1,0 0 1,0-1-1,0 1 1,0 1-1,1-1 1,-1 0 0,1 1-1,-1 0-27,-8 14 47,0 1 1,1 0-1,1 1 0,1 0 0,1 0 1,-5 17-48,3-12 4,-26 85 25,5 1 0,-15 100-29,8-34 25,33-153 115,-1 2-510,9-53 117,0 9 279,2 0 0,0 0 0,2 1 1,0 0-1,0 0 0,2 1 0,0-1 0,10-11-26,-5 7 11,2 1-1,1 1 1,0 0-1,1 1 1,2 1-1,7-5-10,-13 12 49,0 1 0,1 1 0,16-8-49,10 1-1598,1 10-4301,-33 6 358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43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4322,'0'0'1185,"0"0"-470,0 0 272,0 0 114,0 0 217,7 20 0,-1-1-1084,0-4-121,-1 1 0,0 0 1,-2 0-1,0 0 1,-1 0-1,0 0 0,-1 10-113,-1 97 230,0-123-238,0 0 0,1 1 0,-1-1 0,0 1 1,0-1-1,1 0 0,-1 1 0,0-1 0,0 0 0,1 1 0,-1-1 1,0 0-1,1 0 0,-1 1 0,0-1 0,1 0 0,-1 0 0,1 0 1,-1 1-1,0-1 0,1 0 0,-1 0 0,1 0 0,-1 0 0,1 0 1,-1 0-1,0 0 0,1 0 0,-1 0 0,1 0 0,-1 0 0,1 0 0,-1 0 1,1 0 7,17-3-152,-12 1 174,0-1 1,-1 0-1,1 0 0,-1-1 1,0 1-1,0-1 1,0 0-1,0-1 0,-1 1 1,1-1-1,-1 0 0,0 0 1,2-6-23,14-13 43,5-3-27,0 1 0,9-5-16,-26 24-4,1 0 1,0 1-1,0 0 1,0 0-1,1 1 0,0 0 1,0 0-1,0 2 1,8-3 3,-18 6 0,1 0 1,0-1 0,0 1-1,-1 0 1,1 0 0,0 0 0,0 0-1,-1 0 1,1 0 0,0 0 0,0 0-1,-1 0 1,1 1 0,0-1-1,0 0 1,-1 0 0,1 1 0,0-1-1,-1 0 1,1 1 0,0-1 0,-1 1-1,1-1 1,-1 1 0,1-1-1,-1 1 1,1-1 0,-1 1 0,1 0-1,-1-1 1,1 1 0,-1 0 0,0-1-1,1 1 1,-1 0 0,0-1 0,0 1-1,1 0 1,-1 0 0,0-1-1,0 1 0,1 38 205,-2-26-101,2 4-63,-1 0 0,-1 0 0,-1 0-1,0-1 1,-1 1 0,-1 0 0,-4 12-41,-1-6-194,5-11-757,0-1 0,-1 0 1,-1-1-1,-3 7 951,5-14-4983,2-3 1957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43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 1024,'0'0'5203,"0"0"-3650,-21 21-900,-21 21 78,-2 9-731,38-44 108,1 0 1,0 0-1,0 1 0,1-1 1,0 1-1,0 1 0,1-1 0,0 0 1,0 1-1,1-1 0,0 1 1,0 8-109,-2 1 181,-1 24 283,1 1 1,2 0-1,3 15-464,-1-29 72,0-11-51,2 1 1,0-1 0,1 1 0,1-1-1,0 0 1,1-1 0,2 1-1,0 0-21,-2-7 10,0 1 0,1-1 0,0-1-1,1 1 1,0-1 0,0 0 0,1-1-1,1 0 1,0 0 0,0-1 0,0 0-1,8 4-9,-11-8-142,0 0 0,1-1 0,0 0-1,0-1 1,0 1 0,0-2 0,0 1-1,0 0 1,0-1 0,1-1 0,-1 1-1,0-1 1,1-1 0,-1 1 0,0-1-1,1 0 1,-1-1 0,3 0 142,-2-1-521,0 0 1,0 0-1,-1 0 0,1-1 1,-1 0-1,0 0 0,0-1 1,0 0-1,0 0 0,-1-1 1,0 0-1,0 0 0,-1 0 1,5-7 519,3-17-2325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43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4914,'0'0'1243,"0"0"-413,0 0 96,25 4 32,-25-4-958,24 4 338,1 1 0,-1 1 0,6 3-338,-27-8 66,1 1 1,-1 0-1,0 0 1,1 1-1,-1-1 1,0 1-1,0 0 1,-1-1-1,1 1 1,0 1-1,-1-1 1,0 0-1,0 0 1,0 1-1,0 0 1,0-1-1,-1 1 1,0 0-1,0-1 1,0 1-1,0 0 1,0 0-1,-1 0 1,1 4-67,1 4 175,4 30 209,-2 0 0,-2 1 1,-2-1-1,-1 1 0,-3 4-384,2-33 68,0-1 0,-1 0 0,0 0 1,-1 0-1,0 0 0,-1 0 0,-1-1 0,-4 8-68,-8 9 145,-1 0 0,-17 20-145,26-40 73,8-8-1082,-1 0-1,1 0 1,0-1-1,0 1 1,0-1-1,0 1 0,-1-1 1,1 0-1,0 0 1,0 0-1,-2 0 1010,-4 0-1715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32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7507,'3'30'94,"33"407"-46,-19 911 1144,-24-1044 41,0 38-641,6-280-563,-1-26-19,2-1 1,2 0-1,1 1 0,1-1 0,3 2-10,-5-31 80,0-1-3505,-2-9-3064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33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5 6211,'0'0'1120,"0"0"-127,-22 0 23,-73-3 209,86 2-1033,0 1 0,0 0 1,0 1-1,0 0 0,0 0 1,0 1-1,0 0 0,0 0 0,0 1 1,1 1-1,-1-1 0,1 1 0,0 1 1,0 0-1,1 0 0,-1 0 1,-1 3-193,1 0 57,1 1 1,0-1 0,0 2 0,1-1-1,0 1 1,1 0 0,0 0 0,0 1-1,1 0 1,0-1 0,1 1 0,0 5-58,-1-2 29,1 1 0,1 0 1,0 0-1,1 0 1,1 0-1,1 13-29,-1-22 2,1-1-1,0 1 1,0 0-1,1 0 0,0 0 1,0-1-1,0 1 1,0-1-1,1 1 1,0-1-1,0 0 1,1 0-1,-1 0 1,1-1-1,0 1 0,0-1 1,1 0-1,0 1-1,4 1 1,-1-1-1,1 0 0,0 0 0,0 0 0,1-1 0,0-1 1,-1 0-1,1 0 0,0-1 0,6 1 0,14 0-50,0-1 0,30-2 50,-46 0-227,1-2 1,0 0-1,0 0 1,-1-2-1,0 1 1,12-6 226,-10 2-1212,0 0-1,0-1 1,0-1 0,14-10 1212,-6-4-4696,-13 5 1209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33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5250,'0'0'2369,"0"0"-1648,0 0-433,0 0 128,0 148 336,0-104-143,0 1-337,0-7-128,0-7-32,0-6-96,0-9 16,0-10-32,0-6-1281,0 0-1232,-12-11-1489,-8-25 1569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33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1 148 3586,'0'0'3937,"0"0"-2704,0 0-769,0 0 833,0 0-81,0 0-79,181-121-673,-118 112-304,-6 0-96,-7 3-64,-18 3-384,-32 3-6115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34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1046 32 1809,'-25'-5'4295,"19"4"-4104,-33-8 347,-2 3-1,1 1 1,-39 0-538,45 4 318,0 2 0,0 1 0,1 2 1,-1 1-1,1 2 0,0 1 0,-16 7-318,9 0 165,2 2-1,0 2 0,1 1 0,1 1 1,1 3-1,-10 9-164,22-14 39,1 1-1,1 1 1,1 1 0,1 1-1,1 0 1,1 1 0,1 1 0,1 1-1,-4 11-38,5-4 78,1 1 0,2 0 0,2 1 0,1 0 0,1 0 0,2 0 0,2 1-1,1 0 1,2-1 0,2 23-78,1-31 34,1 0-1,1-1 1,2 1-1,0-1 0,2-1 1,0 0-1,2 0 1,1-1-1,1 0 1,1-1-1,0 0 0,2-1 1,1-1-1,11 10-33,4 2 28,1-1 0,2-1 0,1-2 0,1-2 0,2-1 0,0-2-1,2-2 1,8 2-28,-13-9 12,1-1-1,0-1 1,0-3 0,1-1-1,17 1-11,8-2 3,0-3 0,63-4-3,-86-1 12,0-3-1,0-2 0,0-1 1,0-2-1,-1-2 0,-1-1 1,0-2-1,7-5-11,15-9 19,-1-3 1,-1-3-1,-2-2 0,-2-2 0,-1-3 1,-2-2-1,-2-2 0,-2-3 0,25-32-19,-54 57 11,-1-1-1,-1-1 1,-1 0-1,-2-1 1,0-1-1,-1 0 1,-2 0-1,-1-1 1,-1-2-11,-3 11 20,-1 0-1,-1-1 1,-1 0 0,-1 1 0,0-1-1,-2 0 1,0 1 0,-1-1 0,0 0-1,-2 1 1,0 0 0,-1 0-1,-1 0 1,-3-6-20,-3 1 124,0 1-1,-2 0 1,0 0-1,-1 1 0,-2 1 1,0 1-1,-9-7-123,-3-2 98,-2 2-1,0 1 1,-2 1-1,-18-9-97,19 15 40,-1 2-1,-1 1 1,0 1-1,-1 3 1,-1 0-1,0 2 1,0 2-1,-1 1 1,1 2-1,-25 1-39,47 2 15,-44-1 58,0 2-1,-24 5-72,71-4 68,0 1 0,0 0 0,1 1 0,-1 0 0,-7 5-68,15-8-183,1 1 1,-1 0-1,1 1 0,0-1 0,-1 0 1,1 1-1,0-1 0,0 1 0,0 0 1,0-1-1,0 1 0,0 0 0,1 0 1,-1 0-1,1 1 0,-1-1 0,1 0 1,0 1-1,0-1 0,0 0 0,0 1 1,0-1-1,1 1 0,-1 0 0,1 1 183,0 16-9009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52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12166,'0'0'1008,"0"0"-960,0 0-48,0 0 96,152 14-48,-120-14 48,3 0-96,-10 0-1104,-23 0-2898,-2 0-2497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13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868 223 11237,'-30'-1'600,"-8"-2"-407,5-1 27,0 2 1,0 1 0,0 2 0,-1 1 0,-5 2-221,14 2 54,-1 0 0,1 2-1,1 1 1,-1 1 0,2 1 0,-1 0-1,-15 13-53,5-2-16,1 2 0,1 1 0,1 1 0,-18 22 16,28-25-31,1 1-1,1 0 1,1 2 0,1 0-1,2 0 1,1 2 0,0 0-1,3 0 1,-3 10 31,3-1-22,2 1 0,1-1 1,2 1-1,2 1 0,1-1 0,2 1 0,3 11 22,-1-34-16,0 1-1,1-1 0,1 0 0,1 0 0,0 0 1,1 0-1,1-1 0,1 0 0,0 0 1,5 8 16,0-5-12,0-1-1,2 0 1,0-1 0,0 0 0,2-1 0,0-1 0,0 0 0,1-2 12,9 6-53,1-1 0,0-2 0,1 0 0,1-2 0,0-1 0,1-2 0,0-1 0,0-1-1,1-1 1,0-2 0,22 1 53,-18-4-37,-1-1 1,1-2-1,-1-1 0,0-2 0,0-1 0,0-2 0,0-1 0,-1-2 1,0-1-1,18-10 37,-7 1-47,-2-3 0,-1-2 0,-1-1 0,-1-3 0,-1 0 0,-2-3 0,-1-1 0,14-18 47,-27 26 23,-2-1 0,0 0 0,-1-2 0,-2 0 0,-1-1 0,-2-1 0,0 0 1,-2-1-1,-1-1 0,-2 1 0,-1-2 0,2-21-23,-4 6 386,-3 0 0,-2-1 1,-3-39-387,0 67 131,-1-1-1,0 2 1,-2-1 0,0 0 0,-2 1 0,0 0 0,-1 0 0,-1 1 0,-8-14-131,2 11 133,-1 1 1,-1 1-1,0 0 0,-2 1 0,0 1 1,-1 0-1,-1 2 0,0 1 1,-2 0-1,1 2 0,-2 0 0,1 2 1,-8-2-134,-8-2 36,-1 2 0,0 2 1,-1 1-1,-1 2 1,1 3-1,-1 0 1,-39 3-37,66 1-451,-1 2 0,1 0 0,-8 1 451,22-2-129,0 1 0,0-1 1,0 0-1,0 1 0,0-1 0,0 0 0,0 1 0,0-1 0,1 1 1,-1 0-1,0-1 0,0 1 0,0 0 0,1-1 0,-1 1 0,0 0 1,0 0-1,1-1 0,-1 1 0,1 0 0,-1 0 0,1 0 1,-1 0-1,1 0 0,0 0 0,-1 0 0,1 1 129,-5 25-6787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52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8948,'0'0'1953,"0"0"-945,0 0-912,0 0-96,0 0 17,0 0 79,75 18-32,-48-18-64,-2 0-4579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53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1 297 10709,'0'0'718,"16"-23"-710,102-141 418,-116 160-429,9-12-56,1 0 0,0 1 0,0 1 0,2 0 0,11-9 59,-12 15-182,-13 8 181,0 0-1,1 1 0,-1-1 1,1 0-1,-1 0 0,0 0 1,1 1-1,-1-1 0,1 0 1,-1 0-1,0 1 0,1-1 1,-1 0-1,0 1 0,0-1 1,1 0-1,-1 1 1,0-1-1,0 0 0,0 1 1,1-1-1,-1 1 0,0-1 1,0 0-1,0 1 0,0-1 1,0 1-1,0-1 0,0 1 1,0-1-1,0 0 0,0 1 1,0-1-1,0 1 0,0-1 1,0 1-1,0-1 1,0 0-1,0 1 0,-1-1 1,1 1-1,0-1 2,0 2 21,0 27 131,-1-1 0,-1 1 0,-2-1 0,-4 17-152,0-11 26,2 1-1,1 0 1,1 19-26,5 14-3251,2-55-1066,4-10 1212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53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18 8148,'0'0'365,"0"0"-242,0 0 8,0 0-59,19-3-14,61-9-15,-54 9-211,-26 3 112,0 1 0,1-1 0,-1 0 0,0 0 0,0 0 0,0 0 0,0 0 0,0 1 0,0-1 0,0 0 0,0 0 0,0 0 0,0 0 0,0 1 0,0-1 0,0 0 0,0 0 1,0 0-1,0 1 0,0-1 0,0 0 0,0 0 0,0 0 0,0 0 0,0 1 0,0-1 0,0 0 0,0 0 0,0 0 0,0 0 0,0 1 0,0-1 0,0 0 0,0 0 0,-1 0 0,1 0 0,0 0 0,0 1 0,0-1 0,0 0 0,0 0 0,-1 0 0,1 0 0,0 0 0,0 0 0,0 0 0,0 0 0,-1 0 0,1 0 0,0 0 56,-6 7-681,-1-1-1,0 0 0,0-1 0,0 0 1,-6 3 681,-45 23-113,-4 1 4584,61-30-4368,-1-1 0,1 0 0,0 1 0,-1-1 0,1 1 0,0-1-1,0 1 1,0 0 0,0-1 0,0 1 0,0 0 0,1 0 0,-1 0 0,0 0 0,1-1-1,0 1 1,-1 0 0,1 0 0,0 2-103,1 41 145,0-31 12,0-2-48,1 0 0,0 0-1,1-1 1,1 1 0,2 5-109,-2-6 47,0-1 0,-1 1 1,-1 0-1,0 1 0,0-1 0,0 7-47,-2-6 28,0-9 2,0 0 0,0 0 0,0-1 0,0 1 1,0 0-1,-1 0 0,1 0 0,-1 0 0,0 0-30,0-2-3,1 0-1,-1 0 1,0 0 0,0 0-1,1-1 1,-1 1-1,0 0 1,0-1 0,0 1-1,0-1 1,0 1 0,0-1-1,0 1 1,0-1-1,0 1 1,0-1 0,0 0-1,0 0 1,0 1-1,0-1 1,0 0 0,0 0-1,-1 0 1,1 0-1,0 0 1,0-1 3,0-16-5829,1 3 3441,0 3 387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54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 3666,'0'0'6701,"0"0"-5401,0 0-1346,21-3 94,-21 3-48,21-4 62,0 2-1,0 0 0,4 2-61,-23 0 7,-1 0 1,1 0-1,-1 0 0,1 0 0,-1 1 0,1-1 0,-1 1 0,1-1 0,-1 1 0,0-1 0,1 1 0,-1 0 0,0 0 0,0 0 0,1 0 0,-1 0 0,0 0 0,0 0 1,0 0-1,0 0 0,0 0 0,0 1 0,-1-1 0,1 0 0,0 1-7,0 2 22,1 0-1,-1 0 1,-1 0 0,1 0 0,0 0 0,-1 1 0,0 0-22,1 3 36,0 18 0,0-1 0,-1 1 0,-1-1 0,-2 1 0,-1-1 0,0 0 0,-2 0 0,-2 2-36,5-15 92,0-1-1,1 1 1,0 0-1,0 0 1,2 0 0,-1 8-92,1-19 6,1 0 0,-1 0 0,0 0 1,0 0-1,0 1 0,1-1 1,-1 0-1,1 0 0,-1 0 0,1 0 1,-1 0-1,1 0 0,-1 0 0,1 0 1,0 0-1,0 0 0,-1-1 1,1 1-1,0 0 0,0 0 0,0-1 1,0 1-1,0 0 0,0-1 0,0 1 1,0-1-1,0 0 0,0 1 1,0-1-1,0 0 0,1 1 0,-1-1-6,7 1 11,-1 0-1,1 0 1,0-1-1,6 0-10,-4 0-2,-3 0-106,1-1 0,-1 0 0,1 0-1,-1 0 1,1-1 0,-1 0 0,0-1 0,3-1 108,21-15-2703,-28 16 1781,0 1 0,-1-1 0,1 0 0,-1 0 1,1-1-1,-1 1 0,2-4 922,-1-3-3276</inkml:trace>
  <inkml:trace contextRef="#ctx0" brushRef="#br0" timeOffset="1">878 0 10277,'0'0'1857,"0"0"-1185,0 0-416,0 123 560,-5-60-79,-2 0-481,7-3-128,0-8-128,0-10 0,0-8-272,0-12-2786,-7-8-2976,-1-14 2656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54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9652,'0'0'1729,"0"0"-1649,0 0 657,0 0 591,0 0-367,132-11-401,-77 11-352,4 0-112,-2 0-80,-7 0-16,-40 0-5811,-10 0-3745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58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0 270 10245,'0'0'-438,"16"-27"158,54-92 229,-62 106 49,10-18-150,21-26 152,-36 51-76,-2 4 57,0 1 1,0 0-1,0 0 1,0 0-1,0 0 0,0 0 1,0 0-1,0 0 0,0 0 1,0 0-1,0 0 1,0 0-1,1 1 0,-1-1 1,0 1-1,1-1 0,0 0 19,0 25 574,-4-2-499,0-1 0,-2 0 0,0 0-1,-1 0 1,-5 8-75,2 1 16,0 0 0,0 12-16,4 1-407,2 1 0,2 3 407,0-41-256,0 2-3044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5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5763,'0'0'2377,"0"0"-1708,5 23-458,15 71 3,-19-91-210,0 0 1,0 1 0,0-1-1,1 1 1,-1-1 0,1 0 0,0 0-1,0 0 1,0 0 0,1 0-1,-1-1 1,1 1 0,-1-1 0,1 1-1,0-1 1,0 0 0,0 0-1,0 0 1,0-1 0,0 1 0,1-1-1,-1 1 1,1-1 0,-1 0 0,1 0-1,-1-1 1,2 1-5,0-1 2,1 1 0,-1-1 1,0-1-1,0 1 0,0-1 0,0 0 0,0 0 1,0 0-1,0-1 0,0 0 0,0 1 0,0-2 1,-1 1-1,1-1 0,-1 1 0,2-2-2,0-2-80,0 0-1,-1 0 1,1-1-1,-1 1 1,-1-1-1,1 0 0,-1-1 1,0 1-1,-1-1 1,1 0-1,-2 0 1,1 0-1,-1 0 81,1-3-96,-1-1 0,0 1 0,0-1 1,-1 0-1,-1 1 0,0-1 0,-1 0 0,0 0 0,-1-4 96,1 13 87,0 0 0,0-1 0,-1 1 0,1 0-1,-1-1 1,1 1 0,-1 0 0,0 0 0,0 1 0,0-1 0,-1 0 0,1 1-1,0-1 1,-1 1 0,0 0 0,0-1 0,0 1 0,0 1 0,0-1-1,0 0 1,0 1 0,0 0 0,-4-2-87,-4 0 350,0 1-1,-1-1 1,0 2-1,1-1 1,-1 2-1,-6 0-349,17 0-6,0 0 0,1 0-1,-1 1 1,1-1-1,-1 0 1,0 1 0,1-1-1,-1 0 1,1 1-1,-1-1 1,1 1 0,0-1-1,-1 1 1,1-1-1,-1 1 1,1-1 0,0 1-1,-1-1 1,1 1-1,0 0 1,0-1 0,-1 1-1,1 0 1,0-1-1,0 1 1,0-1 0,0 1-1,0 0 1,0-1-1,0 1 1,0 0-1,0-1 1,0 1 0,0 0 6,4 26-2101,8-4-1541,3-11-1163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59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1 122 800,'0'0'7628,"0"0"-4907,0 0-1800,0 19-367,0 64 7,0-79-533,0 0 0,0 0 1,0 1-1,1-1 0,-1 0 1,1 0-1,0 0 0,0 0 0,1 0 1,-1 0-1,1 0 0,0 0 1,0 0-1,0 0 0,1-1 1,-1 1-1,1-1 0,0 0 1,0 0-1,0 0 0,0 0 1,0-1-1,1 1 0,-1-1 0,3 2-28,2-1 5,0 0 0,0-1 1,-1 0-1,1 0 0,1-1 0,-1 0 0,0 0 0,0-1 0,0 0 0,0-1 0,6 0-5,-8-1 15,0 1 1,0-1-1,0 0 1,0 0-1,0 0 1,-1-1-1,1 0 1,-1 0-1,1-1 1,-1 1 0,0-1-1,-1 0 1,1-1-1,-1 1 1,0-1-1,0 0 1,0 0-1,-1 0 1,1 0-1,-1-1 1,0 1-1,-1-1 1,1 0-16,3-9 40,-1 0-1,0 0 1,0 0 0,-2-1 0,0 1-1,-1-1 1,0 0 0,-1-8-40,-1 19 13,0-2 55,0 1 0,0-1 0,-1 1 0,0 0 0,0-1 0,-1-1-68,2 6 18,-1 1 1,0-1-1,0 0 1,0 0-1,0 1 0,0-1 1,0 0-1,-1 1 1,1-1-1,-1 1 1,1 0-1,-1-1 1,1 1-1,-1 0 0,1 0 1,-1 0-1,0 0 1,0 0-1,0 1 1,1-1-1,-2 0-18,-5-1-15,0 0 1,0 0-1,0 0 0,0 1 0,0 0 1,0 1-1,0 0 0,-1 0 0,1 1 1,-6 1 14,9-1-645,0 0 1,0 1-1,0-1 0,0 1 1,0 0-1,0 1 0,1-1 1,0 1-1,-1 0 1,1 0-1,-1 1 645,-26 24-8193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59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 8020,'0'0'1712,"0"0"-1346,0 0-321,21-5 83,73-16-37,-75 17-4,1 2 0,0 0 0,-1 1 1,1 1-1,3 1-87,16 0 228,13 2 495,1 2-1,-1 2 1,5 4-723,93 12 594,24-14 233,81-10-827,-95 0 298,44 0 106,252 3-141,-331 6-756,94 20 493,-206-25-4466,-12 1-6155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01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83 4482,'0'0'3575,"0"0"-2217,0 0-856,0 0-353,0 0-64,-3-12 70,-7-37-6,10 48-146,0 0 0,0 0 0,0 0 0,0 1-1,0-1 1,0 0 0,1 0 0,-1 0-1,0 0 1,1 1 0,-1-1 0,0 0 0,1 0-1,-1 1 1,1-1 0,-1 0 0,1 1-1,0-1 1,-1 0 0,1 1 0,0-1 0,-1 1-1,1-1 1,0 1 0,0-1 0,-1 1 0,1 0-1,0-1 1,0 1 0,0 0 0,0-1-1,-1 1 1,1 0 0,0 0-3,32-1 60,-26 1-14,-1 0-18,0 0 1,1 0-1,-1 1 1,0 0-1,0 0 1,1 0-1,0 1-28,-4 0 20,-1-1-1,1 0 0,-1 1 0,1-1 0,-1 1 1,0 0-1,1 0 0,-1 0 0,0 0 0,-1 0 0,1 0 1,0 1-1,0-1 0,-1 1 0,0-1 0,1 2-19,4 10-429,-1 1 0,-1-1 0,-1 1-1,0-1 1,-1 1 0,0 0-1,-1 0 1,-1 0 0,0 0 0,-1 0-1,-2 6 430,2-15-174,0 1-1,0-1 1,-1 0-1,0 0 1,-1 0-1,1-1 1,-1 1-1,0 0 1,0-1 0,-1 0-1,0 0 1,0 0-1,0 0 1,0-1-1,-1 1 1,0-1 174,-3 3 226,-1 0-1,0-1 1,0 0 0,-2 0-226,-39 15 4564,59-22-3883,1 0-1,-1 1 1,0 0 0,9 2-681,11-1 484,14-1 28,0 2 0,12 4-512,-20-3-22,-20-3-2932,-15 0 2732,3 0-5317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13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10805,'0'0'1937,"0"0"-304,0 0-689,0 0-208,0 0-303,0 0-257,7 157-176,-7-54 96,0 4-64,0-13-64,0-12-753,-11-16-767,8-22-449,-4-16-881,3-28-175,1 0-2225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02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2977,'0'0'2610,"0"0"-1938,0 0-256,0 0 865,0 0-449,0 0 208,0 0-319,129 20-385,-99-15-96,2-3-64,-2 0-32,-10-2-80,-3 0-32,-7 0-32,-7 0-944,-3 0-1297,0 0-288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04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7940,'0'0'992,"0"0"-378,0 0-155,0 0 560,0 0-62,-5 12-599,-2 6-333,0 0 0,1 0 0,1 0 0,1 0 0,-1 11-25,2 65 14,3-93-27,1 0 0,-1 0 1,0 0-1,1 0 1,-1-1-1,1 1 0,-1 0 1,1 0-1,-1-1 0,1 1 1,0 0-1,-1-1 0,1 1 1,0-1-1,-1 1 1,1-1-1,0 1 0,0-1 1,0 1-1,-1-1 0,1 0 1,0 0-1,0 1 1,0-1-1,0 0 0,0 0 1,0 0-1,-1 0 0,1 0 1,0 0-1,1 0 13,38 0-315,-28 0 232,4-1 37,-1 2 0,1 0 0,-1 0 1,1 2-1,-1 0 0,2 1 46,-13-3 5,-1 0 0,0 0 0,0 0 0,1 1-1,-1 0 1,0-1 0,0 1 0,-1 0 0,1 0 0,0 0 0,-1 1 0,1-1 0,-1 1 0,1-1-1,-1 1 1,0 0 0,0 0 0,-1 0 0,1 0 0,-1 0 0,1 0 0,-1 0 0,0 1 0,0-1-1,0 0 1,-1 1 0,1-1 0,-1 1 0,0-1 0,0 2-5,1 0 15,-1 0 0,0 1 0,0-1 0,-1 0 0,0 0 0,1 1 0,-2-1 0,1 0 0,-1 0 0,1 0 0,-1 0 0,-1 0-1,1-1 1,-1 1 0,0-1 0,0 1 0,0-1 0,0 0 0,-1 0 0,0 0 0,0-1 0,0 0 0,-3 3-15,1-1 28,0-1-1,0 0 1,0 0-1,0-1 1,-1 0-1,1 0 1,-1 0-1,0-1 1,0 0-1,0 0 1,0-1-1,0 0 1,0 0-1,0 0 1,0-1-1,-3 0-27,9 0-373,2-7-5729,6 0 761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05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1 104 3265,'0'0'3157,"0"0"-2042,0 0-486,0 0 145,0 0 42,21-17-149,71-54-256,-91 70-382,1-1 0,0 1 1,0-1-1,0 1 0,0 0 0,1-1 0,-1 1 0,0 0 0,0 0 0,1 1 0,-1-1 0,0 0 0,1 1 0,-1 0 0,1-1 0,-1 1 0,1 0 1,-1 0-1,0 0 0,1 1 0,-1-1 0,3 1-29,-3 0 25,0 1 0,0-1 1,0 0-1,-1 1 0,1 0 0,0-1 1,-1 1-1,1 0 0,-1 0 0,0 0 0,1 0 1,-1 0-1,0 0 0,0 0-25,1 3 40,2 4 4,0 0 1,-1 1-1,0-1 1,0 1 0,-1 0-1,0-1 1,-1 1-1,0 0 1,-1 0-1,0 0 1,-1 7-45,0 3 54,1-13-45,0 0-1,-1 0 1,0 0 0,-1 0-1,0-1 1,0 1 0,0-1-1,-1 1 1,0-1 0,0 0-1,0 0 1,-4 5-9,-7 7 28,0 0-1,-2 0 1,-4 2-28,3-3 24,1 1 0,-11 15-24,27-32 13,-1 0-1,0 0 1,0 0 0,1 1 0,-1-1 0,0 0-1,1 1 1,-1-1 0,1 0 0,0 1-1,-1-1 1,1 1 0,0-1 0,0 1 0,0-1-1,0 1 1,0-1 0,0 0 0,0 1 0,1-1-1,-1 1 1,1-1 0,-1 0 0,1 1 0,-1-1-1,1 0 1,-1 1 0,1-1 0,0 0 0,0 0-1,0 0 1,0 0 0,0 0 0,0 0-1,0 0 1,0 0 0,0 0 0,0 0 0,1 0-1,-1-1-12,6 5 41,0-2-1,0 1 0,0-1 0,0 0 0,1 0 0,3 0-40,31 6 148,0-1-1,1-2 0,0-2 1,43-2-148,-82-2-1473,-4 0-3102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20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8628,'0'0'816,"0"0"-816,0 0 0,0 0 112,149 51 144,-84-31 49,7-2 303,10-2-64,5 0-64,3-5 33,2-4-337,-3-1-96,-7 1 48,-10 0-48,-9 4-48,-56-9-32,-7 0-4370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21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7635,'0'0'804,"0"0"-631,22 1-136,134 3 676,40-12 4072,149-27-4785,-313 31-26,15-1-478,29 1 504,-74 4-3052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33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1327 4210,'37'-19'1779,"85"-46"-791,67-52-988,377-254 3320,45-29-1206,-511 330-1886,111-73 113,-154 108-233,1 3-1,46-18-107,-88 43 12,-10 4-6,0 0 1,0 1-1,0-1 1,0 2 0,0-1-1,0 1 1,0-1-1,6 1-6,-16 5-1224,-21 12-3784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3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0 717 8420,'0'0'1382,"0"0"-1046,0 0-160,16-33 91,116-239 77,-112 230-334,21-44 38,5 1 1,3 2-1,13-12-48,-61 93-3,1 0 1,-1 1-1,0-1 1,1 0 0,0 0-1,-1 1 1,1-1-1,0 1 1,0 0-1,0-1 1,0 1-1,0 0 3,-1 1 4,0 0-1,0 0 0,-1 0 0,1 0 0,0 0 1,0 0-1,0 1 0,0-1 0,-1 0 0,1 1 1,0-1-1,0 0 0,0 1 0,-1-1 0,1 1 1,0-1-1,-1 1 0,1-1 0,0 1 0,-1 0 1,1-1-1,-1 1 0,1 0 0,-1 0 0,1-1 1,-1 1-1,0 0 0,1 0 0,-1-1 0,0 1 1,1 0-1,-1 0 0,0 0 0,0 0 0,0 0-3,12 36 468,-1 1-1,-2 0 1,-1 1-1,-3 0 1,1 26-468,-2 208 159,-5-168-22,2-83-235,0-10-260,-1 0 0,0 1 0,-1-1 0,-1 5 358,2-16-275,0 1 0,0 0 1,-1-1-1,1 1 0,0-1 0,-1 1 1,1-1-1,-1 1 0,0-1 0,1 0 1,-1 1-1,0-1 0,0 0 0,0 1 0,0-1 1,0 0-1,0 0 0,0 0 0,0 0 1,0 0-1,-1 0 0,1 0 0,0 0 1,-1-1-1,1 1 0,-1 0 0,1-1 1,-1 1-1,1-1 0,-1 0 0,1 1 1,-1-1-1,0 0 275,-18 0-3199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34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 10309,'0'0'1696,"0"0"-1487,0 0-177,0 0-32,0 0 112,174-81-32,-92 73-80,-50 8-3042,-4 0-3985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35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0 816,'0'0'7617,"0"0"-5088,0 0-1149,-26 7-198,26-7-1182,-34 9 450,0 2 1,-5 3-451,33-11 57,1 0 0,-1 0 0,1 1 0,0-1 0,-1 1 0,2 0-1,-1 1 1,0-1 0,1 1 0,0 0 0,0 0 0,1 0 0,-1 0 0,1 1 0,-1 1-57,-1 5 58,1 0 0,0 0 0,0 0 1,1 0-1,-1 13-58,2-2 36,0 0 1,2 0-1,0 5-36,0-25 1,1 0 0,-1 0 0,0-1 0,1 1 0,-1 0 0,1 0 0,0-1 0,0 1 0,0-1 0,0 1 0,1-1 0,-1 1 0,1-1-1,-1 0 1,1 1 0,0-1 0,0 0 0,0 0 0,1 0-1,1 1 2,0 0 1,1 0-1,-1-1 0,1 0 0,0 0 0,0 0 1,-1 0-1,1-1 0,0 0 0,3 1-2,9-1 1,-1 1 1,0-2-1,1 0 1,-1-1-1,0-1 0,11-2-1,-9 0-10,0-1 1,0-1-1,-1-1 0,0 0 0,0-1 0,0-1 10,38-23-116,5-7 116,34-20-204,-53 41 164,-39 35 56,-3-7 14,0-1 0,0 1-1,-1 0 1,0-1 0,-1 1-1,0-1 1,-2 4-30,-32 67 54,20-46-33,-40 78-80,57-111-64,0 0-1,-1-1 1,1 1-1,0 0 0,0-1 1,-1 1-1,1 0 0,0-1 1,-1 1-1,1-1 0,-1 1 1,1-1-1,-1 1 0,1-1 1,-1 1-1,1-1 1,-1 1-1,0-1 0,1 1 1,-1-1-1,1 0 0,-1 0 1,0 1-1,1-1 0,-1 0 1,0 0-1,0 0 0,1 0 1,-1 1-1,0-1 0,1 0 1,-1 0-1,0-1 1,0 1-1,1 0 0,-1 0 1,0 0 123,0-1-460,0 0 1,0 0 0,0 0 0,0 0-1,0-1 1,0 1 0,1 0 0,-1 0-1,0-1 1,1 1 0,-1 0 0,1-1-1,-1 1 1,1 0 0,0-1 0,-1 0 459,-4-26-3482</inkml:trace>
  <inkml:trace contextRef="#ctx0" brushRef="#br0" timeOffset="1">371 249 7187,'0'0'3506,"0"0"-2306,0 0-703,0 0 559,0 0-239,135-83-337,-78 83-272,3 0-128,-6 0 48,-9 0-128,-37 0-4642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0:35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848 49 5378,'-139'-6'1177,"121"6"-1000,1 0 1,-1 2-1,1-1 1,-1 2-1,1 1 1,0 0-1,0 1 1,-10 4-178,-2 5 121,1 0 0,1 2 1,0 1-1,-2 3-121,-9 7 202,1 1 0,1 2-1,2 1 1,1 2 0,2 1 0,-27 38-202,41-47 164,0 1 0,2 0 1,1 1-1,2 1 0,0 0 0,2 0 0,1 1 1,1 1-1,1-1 0,2 1 0,1 8-164,0 10 102,2 0 0,2 0 0,3 8-102,0-29 31,1 0-1,1 0 0,2-1 1,0 0-1,2 0 0,5 10-30,10 13 72,1-1 0,3-1-1,1-2 1,3 0 0,1-3-1,3 0 1,1-3 0,2-1-1,1-2 1,2-1 0,1-3-1,2-1 1,1-2 0,15 5-72,-31-21 32,1 0 0,1-2 0,0-2 0,0 0 0,1-2 0,6-1-32,14 0 11,0-3 1,0-1-1,25-5-11,-38 0 28,-1-2-1,0-2 0,0-2 1,-1-1-1,0-2 0,-1-2 1,0-1-1,-1-1 0,-1-3 0,-1 0 1,-1-3-1,0 0 0,10-12-27,-14 10 56,-1-2 0,-1 0 0,-2-2 0,0-2 0,-2 0 0,-1-1 0,-2-1 0,-1-1 0,-1 0 0,-2-2 1,-2 0-1,-1-1 0,-1 0 0,-2-1-56,-2-2 99,-1 1 0,-1-1 0,-3-1 0,-1 1 0,-2 0 0,-2-1 0,-1 1 0,-2 0 0,-2 0 0,-2 1 0,-1 0 0,-2 0 0,-1 1 0,-2 1 0,-2 0 0,-20-32-99,15 33 66,-1 1 0,-2 2 0,-1 0-1,-2 2 1,-1 1 0,-1 1-1,-1 1 1,-1 2 0,-2 2 0,0 0-1,-2 3 1,0 1 0,-1 1 0,-10-1-66,7 4-18,0 2 0,-1 2 0,-1 2 0,-16-1 18,50 9-525,7 3-551,1 9-2822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09:52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15 158 10517,'0'0'2017,"0"0"-1057,0 0-461,0 0-358,-3 22-117,2-7-36,-5 42-146,2 37 158,4-94-440,0 0 111,1-4-103,73-307-1094,-72 304 1682,-2 6-48,1-1 0,-1 1 1,0 0-1,1-1 0,-1 1 1,1 0-1,-1-1 0,1 1 1,-1 0-1,1 0 0,0 0 1,0-1-1,0 1 0,-1 0 1,2 0-109,25-2 340,-15 3-583,-1 0 0,1 1-1,0 1 1,-1 0 0,0 0-1,1 1 1,2 2 243,-8-3-698,0 1 0,0 0 0,0 0-1,0 0 1,-1 1 0,0 0 0,0 0-1,5 5 699,1 4-5341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14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88 9492,'0'0'2321,"0"0"-256,0 0-192,0 0-1489,0 0-31,0 0-353,-35-88-32,66 88-49,43 0-79,23 0 160,8 0 16,-4 0-16,-17 0-592,-18 0-688,-62 0-1682,-4 0-1408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27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8532,'0'0'694,"0"0"-220,0 0-95,0 0 430,-1 29-252,0-11-512,-3 119 148,5 3-193,20 156 118,2 66-10,-15 769 328,-10-696-293,-5 413 111,7-744-1047,0-142-2982,0 14-413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28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9668,'0'0'1377,"0"0"-673,0 0-576,0 139-128,0-70 145,0-1 95,0-4-32,0-1-80,0-16-80,0-9-32,0-11-32,3-16-16,9-8-1105,3-3-704,-10 0-127,0-14-2050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28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1 7283,'0'0'1001,"0"0"-390,0 0-238,0 0-82,0 0-171,-17 14-16,-6 6-77,-6 5 6,-1-1 1,-10 4-34,21-14-4,2-4 238,1 1 0,1 0 0,0 2 0,0 0 1,2 0-1,-1 1 0,0 3-234,12-14 39,0-1 0,1 0-1,-1 1 1,1-1 0,0 1 0,0-1 0,0 1 0,0 0-1,0-1 1,1 1 0,-1 0 0,1 0 0,-1-1 0,1 1-1,0 0 1,0 0 0,1 0 0,-1-1 0,0 1 0,1 0-1,0 1-38,1 0 16,0 0 0,0 0 0,0-1 0,0 1 0,1 0 0,0-1 0,0 0 0,0 1-1,0-1 1,0 0 0,1-1 0,2 3-16,9 4 20,0 0-1,1-1 1,-1 0-1,2-2 1,-1 0-1,7 1-19,17 2-240,-1-1 0,1-3 0,0-1 0,1-2 0,20-2 240,-53 0-4205,-6-2-3025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29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8916,'0'0'2465,"0"0"-1568,0 0-385,0 0 128,45 143-224,-37-89-96,-3-5-207,-5 0-65,0-4 16,0-9-32,0-7-16,0-16 16,0-6 0,0-7-32,0 0-1457,0-11-4658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29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463 0 8820,'0'0'1201,"0"0"-348,-29 0-143,-94 4 146,113-3-720,-1 0 0,1 1 0,0 0-1,0 1 1,0 0 0,0 1 0,1 0 0,-1 0-1,1 1 1,-3 2-136,-5 3 211,-3 0 120,1 1 0,1 1 1,0 1-1,-16 14-331,28-21 77,-1 1 1,1-1-1,1 1 1,-1 0-1,1 1 1,0-1-1,1 1 1,0 0-1,0 0 0,1 1 1,0-1-1,0 1 1,0 4-78,-1 4 75,2 1-1,0-1 1,1 1 0,0-1 0,2 1 0,0-1-1,1 1-74,-1-9 12,1 0 1,0-1-1,1 1 0,0-1 0,0 0 0,0 0 0,1 0 1,0 0-1,1-1 0,0 1 0,0-1 0,1 0 0,-1-1 0,7 6-12,-4-5 4,1-1 0,0 1-1,0-1 1,0-1-1,1 0 1,0 0-1,0-1 1,0 0-1,0-1 1,6 2-4,4-1 1,1-1 0,0-1 0,0 0 0,20-2-1,-29-1-35,0-1 0,0 0 0,0 0 0,-1-1 0,1-1 0,-1 0 0,0 0 0,0-1 0,0 0 0,-1-1 0,1-1 0,-1 0 0,6-5 35,-2 0-201,0-1-1,-1 0 1,0 0-1,-1-2 1,0 1-1,-2-1 0,1-1 1,4-11 201,-27 57 108,2 0 1,1 1 0,1-1-1,2 2 1,1-1 0,1 1-1,1 15-108,3-16-197,0-29-1255,0-2-2683,0-2-2086</inkml:trace>
  <inkml:trace contextRef="#ctx0" brushRef="#br0" timeOffset="1">411 302 8724,'0'0'3618,"0"0"-2738,0 0-752,0 0 1025,137-58-369,-73 54-480,1-3-208,-8 0-64,-42 5-32,-10 2-4306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30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1290 36 5619,'-25'-6'1750,"9"3"-1504,-22-5 343,-1 1 0,0 2 1,-32 0-590,60 5 134,-25-1 225,0 1 0,1 1 0,-1 2 1,1 2-1,-1 1 0,-4 3-359,-8 8 290,0 1 1,1 3-1,2 2 0,-27 17-290,4 4 391,2 2-1,-33 32-390,65-49 160,1 2 0,2 1-1,1 2 1,1 0 0,-2 7-160,16-19 59,1 1 0,2 0 0,0 0 0,1 1 1,1 0-1,2 1 0,0 0 0,2 1 1,-2 14-60,3-2 31,1 1 0,2 0 1,2-1-1,1 1 0,5 21-31,-3-36 19,2-1-1,1 0 1,0 1-1,2-2 1,0 1-1,2-1 0,0-1 1,2 0-1,8 11-18,6 4 42,3-1-1,0-2 1,2-1 0,2-1-1,1-2 1,1-1-1,1-2 1,12 5-42,14 6 29,2-3 0,2-2 0,1-3 0,50 13-29,-54-24 4,1-3 1,0-3-1,1-2 1,0-4-1,1-2 1,-1-3 0,18-4-5,-28-2 12,-1-2 1,0-2-1,0-3 0,-1-2 1,0-2-1,-2-3 1,0-1-1,9-9-12,22-13 14,-2-4 0,-2-4 0,-3-3-1,33-32-13,-59 45 28,-2-2 1,-3-2-1,24-32-28,-53 58 20,-1 0 1,-1-1 0,0-1 0,-2 0-1,0-1 1,-2 0 0,0-1-1,-1 1 1,-1-2 0,-2 1-1,2-10-20,-5 13 64,0 1 0,-2-1-1,0 0 1,-1 0 0,-1 0-1,0 1 1,-2-1-1,0 1 1,-1 0 0,-1 0-1,-1 0 1,0 1 0,-3-4-64,-8-11 92,-1 2 1,-2 1-1,0 0 0,-2 1 1,-1 2-1,-15-13-92,-1 2 46,-1 2 0,-2 2-1,-1 1 1,-2 2 0,0 3-1,-2 1 1,-1 3 0,-16-4-46,4 5 73,-1 3 0,-1 3 1,0 2-1,-1 4 1,0 1-1,-53 2-73,79 5-14,16 1-59,0 0-1,0 1 1,0 2-1,0 0 1,-5 2 73,23-3-136,0 0 1,0 0-1,-1 1 1,1-1 0,0 1-1,0 0 1,0 0-1,1 1 136,1-2-303,1 0-1,0 0 0,-1 0 1,1 1-1,0-1 1,0 0-1,0 1 0,0-1 1,0 0-1,0 1 0,1 0 1,-1-1-1,0 1 1,1-1-1,-1 1 0,1 0 1,-1-1-1,1 1 0,0 0 1,0-1-1,0 2 304,0 20-8929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39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1 350 10069,'0'0'632,"0"0"-491,22 6-151,76 18 26,-92-22-14,0-1 1,0 0 0,1-1 0,-1 0 0,1 0 0,-1 0 0,0 0 0,1-1-1,-1 0 1,0-1 0,0 1 0,0-1 0,0-1 0,0 1 0,0-1-1,-1 0 1,1 0 0,-1 0 0,0-1 0,3-1-3,3-7 21,0 1 0,0-1 0,-1-1 0,-1 0 1,0 0-1,4-9-21,1-2 46,-1-1 0,-2 0 0,0 0 0,-2-1 0,-1-1 0,-1 0 0,-1 0 0,0-2-46,-4 10 375,-2 23 705,-3 34-438,-35 206-565,20-17-656,9 91 579,8-325-1081,-1-21 880,1-1 1,1 1-1,1 0 1,3-7 200,-1 22 2,2 1 0,-1 0 0,2 0-1,-1 0 1,2 0 0,-1 1 0,7-7-2,0-1-491,2 1 0,1 1 0,9-10 491,-5 12-3382,-5 10-1655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39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3394,'0'0'1672,"0"0"14,0 0-613,0 0-435,9 19-180,29 60-164,-37-76-286,0 1-1,1-1 1,0 0 0,0 0-1,0 0 1,0 0-1,0 0 1,1 0 0,-1 0-1,1-1 1,0 1 0,-1-1-1,1 0 1,0 0 0,1 0-1,-1 0 1,3 1-8,-1-2-15,1 0-1,-1 0 1,0 0 0,1-1 0,-1 0-1,0 0 1,1 0 0,4-2 15,16 1-16,122-11-83,-148 13 102,1-1 1,0 0-1,0 0 0,0 1 0,-1-1 0,1 0 0,0 1 1,0-1-1,-1 0 0,1 1 0,0-1 0,-1 1 0,1 0 1,-1-1-1,1 1 0,0-1 0,-1 1 0,1 0 0,-1 0 1,0-1-1,1 1 0,-1 0 0,0-1 0,1 1 0,-1 0 1,0 0-1,0 0 0,0 0 0,1-1 0,-1 1 0,0 0 1,0 0-1,0 0-3,0 36 177,-1-25-131,1-6-97,1-1 95,-1 1-1,-1 0 0,1-1 0,-1 1 1,0-1-1,-1 3-43,2-7-48,0 1 1,-1-1-1,0 0 0,1 0 0,-1 0 1,0 0-1,1 1 0,-1-1 0,0 0 0,0 0 1,0 0-1,0-1 0,0 1 0,0 0 1,0 0-1,-1 0 0,1-1 0,0 1 1,0-1-1,0 1 0,-1-1 0,1 1 1,0-1-1,-1 0 0,1 1 0,0-1 1,-1 0-1,1 0 48,-10 0-2673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40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61 8500,'0'0'608,"-43"157"-144,43-68-47,0-2 63,23-1 80,17-10-224,14-16-256,8-15-16,8-21-64,0-21-512,-48-3-2209,-5-16-3522</inkml:trace>
  <inkml:trace contextRef="#ctx0" brushRef="#br0" timeOffset="1">893 1 4354,'0'0'1104,"0"0"-239,137 20 848,-107 31-961,-10 12 321,-10 11 111,-10 8-384,0 6-79,0 1-401,-18-4-160,1-11-48,-1-13-32,1-12-80,12-49-2561,-2 0-2545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42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2641,'0'0'2556,"0"0"-1644,0 0-693,0 0 165,0 0 369,0 0-257,0 0-304,9 0-56,83-2 107,-91 2-190,-1 0 97,0 0 269,0 0 725,-18 0-151,-28 0-105,45 0-640,1 0-131,0 0-138,0 0-128,25 0-14,19 0-1206,-44 0 1281,1 0-1,-1 0 0,0 1 1,0-1-1,1 0 0,-1 0 0,0 0 1,0 0-1,1 1 0,-1-1 1,0 0-1,0 0 0,1 0 1,-1 1-1,0-1 0,0 0 1,0 0-1,0 1 0,0-1 1,1 0-1,-1 0 0,0 1 1,0-1-1,0 0 0,0 0 0,0 1 1,0-1-1,0 0 0,0 1 1,0-1-1,0 0 0,0 0 89,0 1-462,1 5-2438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14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 12214,'0'0'0,"0"0"-32,0 0 32,0 0 672,125 182-48,-34-157-576,10-6 32,0-7-80,-3-12-1633,-74 0-1616,-10 0-2354</inkml:trace>
  <inkml:trace contextRef="#ctx0" brushRef="#br0" timeOffset="1">939 1 13382,'0'0'1057,"0"0"-449,0 0-608,0 0 576,0 0-464,0 0-112,10 204 0,-3-154-1392,7-15-753,0-13-513,0-16-271,-10-6-625,-4 0 497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43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79 4562,'0'0'2969,"0"0"-1539,0 0-1027,0 0-299,0 0-106,-1-1-187,6-6 204,2 1-9,0 1-1,1-1 1,0 1-1,1 1 1,-1 0-1,1 0 1,-1 0-1,1 1 1,0 0-1,3 1-5,27-8 60,29-1-60,-6 8-301,-46 3-2055,-16 0-3386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43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4914,'0'0'779,"0"0"-467,0 0-69,0 0 112,0 0-131,-7 21-85,-19 63-56,24-79-64,1 1 1,0-1-1,0 1 1,0 0 0,1-1-1,0 1 1,0 0 0,0 0-1,1-1 1,0 1 0,0-1-1,0 1 1,0-1-1,1 1 1,0-1 0,1 0-1,0 3-19,4 2 26,0 1 1,1-1-1,0-1 0,1 1 0,0-1 0,3 1-26,14 17 70,-16-17-57,-1 1 0,0 0 0,0 1 0,-1 0 0,4 9-13,-9-13 16,1 1 0,-1-1 0,-1 0 0,1 1 0,-1 0-1,-1 0 1,0 0 0,0-1 0,-1 8-16,0-11 5,1 9 49,-2 1-1,1-1 0,-2 0 0,-1 8-53,1-17 58,0 0 0,1 0 0,-2 0 0,1 0 0,-1 0 0,1 0 0,-1 0 0,-1-1-1,1 1 1,-1-1 0,1 0 0,-1 0 0,-1 0-58,-6 5 158,0-1 0,0 0 0,-1-1-1,0 0 1,0 0 0,-14 3-158,41-21-3735,-1-4 568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44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0 5026,'0'0'1588,"0"0"-812,0 0-368,-6 20 136,0 5-271,2-10-45,0 0 1,-1 0-1,-1 0 1,0-1-1,-1 0 1,0 0-229,-9 27 1256,15-40-1228,1 1 1,-1-1-1,1 0 1,0 1 0,0-1-1,-1 0 1,1 1-1,0-1 1,0 1-1,0-1 1,0 1-1,1-1 1,-1 0-1,0 1 1,1-1-1,-1 0 1,0 1 0,1-1-1,0 0 1,-1 1-1,1-1 1,0 0-1,0 0 1,-1 0-1,1 0 1,0 0-1,0 0 1,0 0 0,1 1-29,8 1-140,1 0 0,0 0 0,-1-1 0,1 0 0,0-1 1,0 0-1,0-1 0,0 0 0,9-2 140,8 2-724,-22 0 44,-5 0 494,0 1 0,1-1 0,-1 0 0,0 0-1,0 0 1,0 0 0,0 0 0,0 0 0,0 0 0,0 0 0,1 0-1,-1-1 1,0 1 0,0 0 0,0-1 0,0 1 0,0-1-1,0 1 1,0-1 0,0 0 0,0 1 0,0-1 186,0-6-4304</inkml:trace>
  <inkml:trace contextRef="#ctx0" brushRef="#br0" timeOffset="1">217 132 6707,'0'0'928,"0"0"-751,0 0 159,2 141 272,-2-85-32,0 0-304,0-2-240,0-7 32,0-9-64,10-11-240,-2-27-1873,-6 0-4274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44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0 10085,'0'0'800,"0"0"-720,0 0 80,12 148 512,-12-87 289,0 1-593,0-1-288,-7-5 16,4-7-48,-2-9-48,3-8-288,-1-10-1761,-2-22-672,1 0-1585</inkml:trace>
  <inkml:trace contextRef="#ctx0" brushRef="#br0" timeOffset="1">1 439 5170,'0'0'1985,"0"0"-1216,0 0-321,0 0 304,0 0-160,0 0-95,92-101-241,-47 88-112,-28 11-144,-5-3-2049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45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0 161 7716,'0'0'1827,"0"0"-1264,0 0-555,13-8-88,-7 4 82,4-2 18,0-1 1,0 0-1,-1-1 1,0 0-1,-1 0 0,0-1 1,0 0-1,0-1-20,5-10 18,-10 14-18,0 1-1,0 0 1,1-1 0,-1 1-1,1 0 1,0 1-1,1-1 1,-1 1-1,1 0 1,4-3 0,-8 8 22,-1-1-1,1 1 1,-1 0 0,0 0 0,1 0 0,-1 0 0,0 0 0,0 0-1,0 0 1,0 0 0,1 0 0,-1-1 0,-1 1 0,1 0-1,0 0 1,0 0 0,0 1-22,0 1 146,0 36 259,0 159 755,0-68-3629,0-126-586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45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9140,'0'0'-80,"0"0"123,23-7 18,157-48 273,-167 50-930,-18 4-3114,-12 2-312,6 1 4183,3 0-168,0 1 0,0 0-1,0 1 1,1-1 0,-1 2 0,1-1-1,0 1 1,0 0 0,-5 4 7,-3 5 1795,0 0 0,1 2 0,-6 6-1795,18-19 145,-1 0 1,1 0-1,0 0 1,0 0-1,0 0 1,1 1-1,-1-1 1,1 1-1,-1-1 0,1 1 1,0-1-1,1 1 1,-1 0-1,1-1 1,-1 1-1,1 0 0,0 0 1,1-1-1,-1 1 1,1 0-1,-1-1 1,1 1-1,0 0-145,2 4 26,1-1-1,0 0 1,0 0-1,0 0 1,1 0-1,0-1 1,0 0-1,0 0 1,6 4-26,-4-2 29,4 2 12,0 2 0,-1-1 0,3 5-41,-10-12 28,-1 1 0,1-1 0,-1 0-1,0 1 1,0 0 0,0 0 0,-1-1 0,1 1-1,-1 0 1,0 0 0,-1 0 0,1 1-28,0 4 112,-1-1 1,-1 0-1,1 1 1,-1-1-1,-1 0 1,0 1-113,1-5 34,-1-1 0,1 1 0,-1-1 0,0 0 0,-1 0 0,1 0 0,-1 0 0,1-1 0,-1 1 0,0-1 0,-1 1 0,1-1 0,-1 0-34,-2 3 42,0-1 0,-1 0-1,1 0 1,-1-1 0,0 0 0,-1 0-1,1 0 1,-7 1-42,13-4-30,1-1 0,0 0 0,0 0 1,-1 0-1,1 0 0,0 0 0,-1 1 0,1-1 1,0 0-1,-1 0 0,1 0 0,0 0 0,-1 0 0,1 0 1,0 0-1,-1 0 0,1 0 0,0 0 0,-1 0 0,1 0 1,0 0-1,-1-1 0,1 1 0,0 0 0,-1 0 1,1 0-1,0 0 0,-1 0 0,1-1 0,0 1 0,0 0 1,-1 0-1,1-1 0,0 1 0,0 0 0,0 0 1,-1-1 29,2-4-1109,-1-12-1930,0-2-1104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46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7764,'0'0'362,"0"0"-210,0 0-13,0 0 171,15-1 226,-15 1-536,12-1 136,0 1 0,0 0 0,0 1 0,0 0-136,-10 0 26,0 0-1,0 0 0,0 0 1,0 0-1,0 0 0,0 1 1,-1-1-1,1 1 0,0-1 1,-1 1-1,0-1 0,1 1 1,-1 0-1,0-1 0,1 1 1,-1 0-1,0 0 1,-1 0-1,1 0 0,0 0 1,0 0-1,-1 0 0,1 1 1,-1-1-1,0 0 0,0 0 1,0 0-1,0 0 0,0 1 1,0-1-26,0 3 45,2 13 92,-1 0 0,0 0 0,-2 1 0,0-1 0,-1 0 0,-1 0 0,-1 0 0,0-1 0,-1 1 0,-1-1 0,-4 8-137,8-20 193,0 0 0,1 0-1,0 1 1,0-1 0,0 0-1,0 1 1,1-1 0,0 1-1,0 2-192,0-3-37,0-4 37,1 0 1,-1 0-1,0 0 0,1 0 1,-1 0-1,0 0 1,1-1-1,-1 1 0,1 0 1,-1 0-1,1 0 1,0-1-1,-1 1 0,1 0 1,0-1-1,-1 1 0,1 0 1,0-1-1,0 1 1,0-1-1,-1 1 0,1-1 1,0 0-1,0 1 0,0-1 1,0 0-1,0 0 1,0 1-1,0-1 0,0 0 1,0 0-1,0 0 0,40 1 1,-32-1-1,-2 0-139,0-1 0,-1 1-1,1-2 1,0 1-1,-1-1 1,1 0 0,-1 0-1,0-1 1,0 0-1,0 0 1,0 0 0,0-1-1,-1 0 1,0 0-1,1 0 1,2-4 139,9-11-3180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46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6067,'0'0'4914,"0"0"-4914,0 0-32,0 0 32,0 0 64,130-2-64,-108 2 48,-7 5 16,-7 8-64,-8-6-2497,0 2-2017</inkml:trace>
  <inkml:trace contextRef="#ctx0" brushRef="#br0" timeOffset="1">55 193 7267,'0'0'2081,"0"0"-2001,0 0-48,0 0 192,0 0 145,0 0-33,102 33-208,-65-33-32,1 0-96,-31 0-16,-4 0-9877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0 7043,'0'0'873,"0"0"-326,0 0-235,0 0-96,-21 19 0,-68 66 155,82-78-292,1 1 0,0-1 1,0 1-1,1 0 0,0 0 0,0 1 1,1 0-1,0 0 0,1 0 1,0 0-1,-1 3-79,1 5 152,1-1 0,1 0 0,0 1 0,2 15-152,-1-4 147,0-21-125,0 0-1,0 0 1,1 0-1,0 0 1,1 0-1,-1 0 1,1-1-1,1 1 1,-1-1-1,1 1 1,3 5-22,-3-8 0,0 0 0,0 0 0,0-1 1,1 1-1,0-1 0,-1 1 0,1-1 0,0-1 1,0 1-1,1 0 0,-1-1 0,0 0 0,1 0 1,0 0-1,-1-1 0,1 0 0,2 1 0,2 0-11,1 0-1,0 0 1,0-1-1,-1-1 0,1 0 1,0 0-1,7-1 12,-15 1 1,1-1 1,0 1-1,-1-1 0,1 0 0,-1 1 0,1-1 1,-1 0-1,1-1 0,-1 1 0,0 0 0,0-1 1,0 1-1,1-1 0,-1 0 0,-1 1 0,1-1 0,0 0 1,0 0-1,-1 0 0,1-1 0,-1 1 0,0 0 1,1 0-1,-1-1 0,0 1 0,0-1 0,-1 1 1,1-1-1,-1 0 0,1 1-1,0 0 6,-1 0 1,1 0-1,-1 0 0,0 0 1,1-1-1,-1 1 1,0 0-1,0 0 1,-1 0-1,1 0 0,0 0 1,-1 0-1,1 0 1,-1 0-1,1 0 0,-1 0 1,0 0-1,0 0 1,0 0-1,0 1 0,0-1 1,0 0-1,-1 1 1,1-1-1,-1 1 0,1-1 1,-1 1-1,1 0 1,-1-1-1,0 1 0,0 0 1,1 0-1,-1 0 1,0 0-1,0 1 0,0-1 1,0 1-1,0-1 1,0 1-1,0-1 0,0 1 1,0 0-1,-1 0 1,1 0-1,0 0-6,-12-1 220,-1 0-1,1 1 1,0 0 0,-1 1-1,1 1 1,0 0 0,-10 4-220,20-5-58,0 0 1,0 0-1,1 1 1,-1-1-1,0 1 1,1 0-1,0 0 1,-1 0-1,1 0 1,0 1-1,0-1 1,0 1-1,1 0 1,-1 0 0,1 0-1,-1 0 1,1 0-1,0 1 1,0-1-1,0 1 1,1-1-1,-1 1 1,1 0-1,0 0 1,0-1-1,0 1 1,1 0-1,-1 0 1,1 0-1,0 2 58,0 2-4490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50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28 5410,'0'0'2049,"0"0"-829,0 0-233,0 0-144,0 0-126,-2-4-319,-4-12-361,6 16-36,0-1-1,0 1 1,0 0-1,0-1 0,0 1 1,0 0-1,0-1 1,1 1-1,-1 0 0,0-1 1,0 1-1,0 0 1,1-1-1,-1 1 0,0 0 1,0-1-1,1 1 1,-1 0-1,0 0 0,1-1 1,-1 1-1,0 0 1,1 0-1,-1 0 0,0 0 1,1 0-1,-1-1 1,1 1-1,-1 0 0,0 0 1,1 0-1,-1 0 1,1 0-1,-1 0 0,0 0 1,1 0-1,-1 0 1,0 0-1,1 0 0,-1 1 0,23-1 77,-20 0-47,9-1 40,13 3 156,-24-2-220,0 0 0,0 1 0,0-1 0,-1 1 0,1-1 0,0 1 0,0-1 0,-1 1 0,1-1 0,0 1-1,-1 0 1,1-1 0,0 1 0,-1 0 0,1 0 0,-1-1 0,0 1 0,1 0 0,-1 0 0,1 0 0,-1 0 0,0 0 0,0-1 0,0 1 0,1 0 0,-1 1-6,2 14 39,-1 0 1,0 0-1,-1 0 1,-1 0-1,-1 0 1,-1 9-40,-5 13-15,-2-1 1,-3 6 14,9-27-4,0 0 1,1 0-1,1 0 1,0 0-1,1 0 1,1 6 3,0-21-2,0 0 0,0-1 0,1 1 0,-1-1 0,0 1 0,0 0 0,0-1 0,1 1 0,-1-1 0,0 1 0,1 0 0,-1-1 0,1 1 0,-1-1 0,0 1 0,1-1 0,-1 0 0,1 1 0,-1-1 0,1 1 0,0-1 0,-1 0 0,1 1 0,-1-1 0,1 0 0,0 0 0,-1 0 0,1 1 0,-1-1 0,2 0 2,21 2-60,-20-2 52,0 0-11,20 2-308,1-2 0,14-2 327,-25-4-2700,-10-3-2571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14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1121,'0'0'2086,"0"0"-16,0 0-496,0 0-517,0 0-28,23-18-218,70-51-314,-59 51-61,-19 19-170,-9 0-219,-3 0-14,-1 1-1,1-1 0,0 1 1,-1-1-1,1 1 0,-1 0 1,0 0-1,1 0 0,-1 0 0,0 1 1,0-1-1,0 1 0,-1-1 1,1 1-1,-1-1 0,1 1 1,-1 0-1,0 0 0,1 2-32,18 58 235,-2 43-485,-4-22-3070,-13-77 1018,-1-6-1284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50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67 7187,'0'0'801,"0"0"-180,0 0-247,-6 23-81,-17 77 153,21-90-351,0 0 1,1 0-1,0 0 0,1 0 1,0 1-1,1-1 0,0 0 1,1 0-1,0 0 1,0 0-1,1 0 0,1 2-95,-1-5 14,1 1-1,0-2 1,0 1 0,0 0-1,1-1 1,0 0-1,0 0 1,1 0-1,0-1 1,0 0-1,0 0 1,0 0-1,7 3-13,-9-6-1,-1 0-1,1 0 0,0-1 0,0 1 1,0-1-1,0 0 0,1 0 0,-1 0 0,0 0 1,0-1-1,4 0 2,-6 0-3,0 0 1,1 0 0,-1-1-1,0 1 1,0 0-1,0-1 1,0 0 0,0 1-1,0-1 1,0 0-1,-1 0 1,1 0 0,0 0-1,0-1 1,-1 1-1,1 0 1,0-1-1,-1 1 1,0-1 0,1 0-1,-1 1 1,0-1-1,0 0 1,1-2 2,3-7 7,-1-1-1,0-1 0,-1 1 1,-1-1-1,0 1 1,0-1-1,-1 1 1,-1-2-7,0-37 68,-3-18-68,3 59 5,-1 2 4,0 0 0,-1 0 0,1 0-1,-2 0 1,1 0 0,-1 0-1,0 1 1,-1-1 0,1 1 0,-1 0-1,-1 0 1,0 0 0,0 1-1,0 0 1,-1-1-9,2 3 4,1 1 1,-1 0-1,1 0 0,-1 0 1,0 1-1,0-1 0,0 1 1,0 0-1,-1 0 0,1 0 1,-1 1-1,1-1 0,-1 1 0,1 0 1,-1 1-1,0-1 0,1 1 1,-1 0-1,0 0 0,0 0 1,1 1-1,-1-1 0,0 1 1,1 0-1,-1 1 0,-1 0-4,5-2-75,0 1 0,-1 0 1,1-1-1,0 1 0,0 0 0,0 0 0,0 0 0,0 0 0,0 0 1,0 0-1,1 0 0,-1 0 0,0 0 0,0 0 0,1 1 0,-1 0 75,-12 25-3860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54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45 4802,'0'0'4552,"0"0"-3208,0 0-904,0 0-74,0 0-185,-8-6-194,-25-16-123,33 22 135,0 0 0,-1 0 0,1 0 0,0 0 0,0-1 0,0 1 0,0 0 0,-1 0 1,1-1-1,0 1 0,0 0 0,0 0 0,0-1 0,0 1 0,0 0 0,0 0 0,0-1 0,0 1 0,0 0 0,0 0 0,0-1 0,0 1 0,0 0 0,0 0 0,0-1 1,0 1-1,0 0 0,0 0 0,0-1 0,0 1 0,1 0 0,-1 0 0,0-1 0,0 1 0,0 0 0,0 0 0,1 0 0,-1-1 0,0 1 0,0 0 0,0 0 1,1 0-1,-1 0 0,0 0 0,0-1 0,0 1 0,1 0 0,-1 0 0,0 0 0,0 0 0,1 0 0,-1 0 0,0 0 0,0 0 0,1 0 0,-1 0 0,0 0 1,1 0-1,-1 0 0,0 0 0,0 0 0,1 0 1,20-2 12,-19 1-9,11 0 28,31-2 136,-42 3-169,0 0-1,-1 1 1,1-1-1,0 0 1,0 1 0,0-1-1,-1 1 1,1-1-1,0 1 1,-1 0-1,1-1 1,0 1 0,-1 0-1,1 0 1,-1 0-1,1 1 1,-1-1-1,0 0 1,0 0 0,2 2 2,0 3-99,-1 1 0,1-1 0,-1 1 0,0-1 0,-1 1 0,1 0 0,-1-1 0,0 1 0,-1 6 99,-2 70-1427,1-63 906,0-8 335,0-1-1,-1 0 1,-1 0 0,0-1 0,0 1-1,-1 0 1,-5 8 186,-7 13 1126,-17 24-1126,15-28 1499,17-27-1414,1 0 0,-1 0 1,0 0-1,1 0 0,-1 1 1,1-1-1,-1 0 0,1 0 1,0 1-1,-1-1 0,1 0 1,0 1-1,0-1 0,0 0 0,0 0 1,0 1-1,0 0-85,1-1 14,-1-1 0,0 1 0,1 0 0,-1 0 0,1-1 0,-1 1 0,1 0 0,-1-1 0,1 1 0,-1-1 0,1 1 0,0 0 0,-1-1 0,1 1 0,0-1 0,-1 0 0,1 1 0,0-1 0,0 0 0,0 1-14,5 0-46,-1 1-1,1-1 0,0 0 1,0-1-1,0 1 1,4-1 46,-5 0 96,14 1-43,-1-1 0,0-1 0,1-1 0,5-1-53,-19 2-278,0 0-1,0 0 1,0-1-1,0 0 1,0 0-1,-1 0 1,1 0-1,-1-1 1,1 0-1,-1 0 1,0 0-1,0 0 1,0-1-1,-1 1 1,1-1-1,-1 0 1,3-4 278,2-7-6174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55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39 7523,'0'0'646,"0"0"8,0 0 175,0 0-28,-9 6-156,2-2-548,5-3-86,-1 1 0,1-1 0,0 0 0,0 1 0,-1 0 0,1-1 0,0 1 0,0 0 0,1 0 0,-1 0 0,0 0 0,1 0 0,-1 0 0,1 1 0,0-1 0,0 0 0,0 1 0,0-1 0,0 1 0,0 0 0,1-1 0,-1 1 0,1-1 0,-1 3-11,3 9 10,0 0 0,1-1 1,1 1-1,0-1 0,0 0 1,1 0-1,1 0 1,6 9-11,13 35 21,-19-39 4,0 1 0,-1 0 0,0 0 0,-2 0 0,0 10-25,-4 24-2316,1-53 2281,0 1-1,0-1 0,-1 1 0,1-1 0,0 1 1,-1-1-1,1 1 0,0-1 0,-1 1 1,1-1-1,-1 0 0,1 1 0,-1-1 0,1 0 1,-1 1-1,1-1 0,-1 0 0,1 1 1,-1-1-1,0 0 0,1 0 0,-1 0 1,1 0-1,-1 0 0,1 1 0,-1-1 0,0 0 1,1 0-1,-1-1 36,-24 1 34,18 0-71,-8 0-42,13 1 178,-1-1-1,0 0 1,0 0-1,0 0 1,0 0-1,0-1 1,1 1-1,-1-1 1,-2 0-99,4 0 33,0 0 1,0 1 0,0-1 0,0 0-1,0 0 1,1 0 0,-1 0 0,0 0 0,0 0-1,1 0 1,-1 0 0,1 0 0,-1 0 0,1 0-1,-1 0 1,1-1 0,0 1 0,-1 0-1,1 0 1,0 0 0,0-1 0,0 1 0,0 0-1,0 0 1,0 0 0,0-1-34,0-4 6,1 0 1,-1 0-1,1 0 1,0 0-1,0 0 1,1 0 0,-1 1-1,2-1 1,-1 1-1,0-1 1,4-4-7,0 1 1,1 0 1,0 1 0,0 0 0,1 0 0,0 0 0,2 0-2,84-66 46,-23 21-31,-67 49-14,0 1-1,0-1 1,0 0-1,-1 0 1,0 0-1,0-1 1,0 1-1,0-1 1,-1 1-1,1-1 1,-1 0 0,0 0-1,-1 0 1,1 0-1,-1-1 0,-1 3 4,1 0 1,-1-1-1,0 1 0,0 0 0,0 0 0,0-1 1,-1 1-1,1 0 0,-1 0 0,0 0 1,0-1-1,0 1 0,0 0 0,0 0 0,-1 0 1,0 1-1,1-1 0,-1 0 0,0 1 1,0-1-1,0 1 0,-1-1 0,1 1 0,-2-1-4,-3-2-10,4 1 2,0 1-1,-1 0 1,0 1 0,0-1 0,0 0 0,0 1-1,0 0 1,0 0 0,0 0 0,-1 1 0,1 0-1,-1-1 1,1 1 0,-2 1 8,5 0-1398,1 1-1782,0 7-403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56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1 6435,'0'0'555,"-13"19"-30,-43 67 214,50-76-564,0 1-1,1-1 0,0 1 0,1 0 0,0 0 0,1 1 0,1-1 0,-1 1 0,2 0 0,0-1 0,0 1 0,1 0 0,0 0 1,1 0-1,0-1 0,3 8-174,-3-13 9,0-1 0,1 0 0,0 0 0,0 0 0,0 0 0,1 0 0,0-1 0,-1 1 1,2-1-1,-1 1 0,0-1 0,1 0 0,0 0 0,0-1 0,0 1 0,0-1 0,1 0 0,-1 0 0,1 0 0,2 0-9,3 1-6,0 0-1,0 0 1,1-1-1,0-1 1,-1 1-1,1-2 1,0 0-1,0 0 0,5-1 7,-13 0 1,0 0-1,0 0 0,-1 0 1,1-1-1,0 1 0,0-1 1,-1 0-1,1 0 0,0 0 0,-1 0 1,1 0-1,-1 0 0,1-1 1,-1 1-1,0-1 0,0 0 1,0 0-1,0 1 0,0-1 1,0-1-1,0 1 0,0 0 0,-1 0 1,1-1-1,0 0 0,1-4 3,-1 1 0,0-1 0,0 1 0,0-1 0,-1 0 0,0 0 0,0 1 0,0-1 0,-1-6-3,-1 12 7,1-1-1,0 1 1,-1 0 0,1-1-1,-1 1 1,1 0 0,-1 0-1,0 0 1,0 0 0,1-1-1,-1 1 1,0 0 0,0 0-1,0 0 1,0 1 0,0-1-1,0 0 1,0 0 0,-1 0-1,1 1 1,0-1 0,0 1-1,0-1 1,-1 1 0,1-1-1,0 1 1,-1 0 0,1 0-1,0-1 1,-1 1 0,1 0-1,0 0 1,-1 1 0,0-1-7,-7-1 42,0 1 1,0 1 0,0 0 0,-9 1-43,13 0 11,0-1 0,1 1 1,-1 0-1,0 0 1,1 1-1,0-1 0,-1 1 1,1 0-1,0 0 0,0 1 1,1-1-1,-1 1 1,1 0-1,0 0 0,0 0 1,0 0-1,0 1-11,-4 5-146,1 1 0,1 0 0,0 1 0,0 0 0,-2 11 146,4-3-2561,3-6-2574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56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9204,'0'0'126,"0"0"295,29 4-421,40 5 116,1-3 0,50-3-116,690-47 1527,-721 38-1472,68 2 305,-56 3-2787,-101 1-2525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13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1226 0 64,'0'0'5821,"-3"20"-4233,-1 10-1464,-1 0 1,-1 0 0,-2-1 0,-7 16-125,-40 87 705,-56 96-705,-84 120 648,144-261-547,-53 91 563,-7-5 0,-8-6 1,-7-4-665,24-38 749,-56 64-95,106-136-547,66-56-3074,3-9-112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14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8484,'0'0'416,"0"0"-256,-3 132-48,-4-72-48,-3 3 96,3-7-96,-1-9 32,3-11-80,0-10 16,0-10-32,-2-7-48,-1-9-1104,6 0-1617,-3-7-2770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14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5939,'0'0'2577,"0"0"-960,0 0-1425,0 0-160,0 0-32,0 0 208,75-18 272,-15 18-240,2 0-144,-2 0-16,-1 0-80,-6 0-64,-43 0-2657,-8 2-2545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15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7523,'0'0'1185,"0"0"-889,12 20-184,1 2-66,2 1 24,-1 0 0,-2 2 0,0-1 0,0 6-70,8 25 90,31 73-26,-49-125-67,-1 0-1,0 0 1,1 0-1,0-1 0,0 1 1,0-1-1,0 1 1,0-1-1,0 0 1,1 1-1,-1-1 0,1 0 1,1 1 3,-3-3-4,0 1 1,1-1-1,-1 0 1,0 1-1,1-1 1,-1 0-1,1 0 1,-1 0-1,0 0 1,1 0-1,-1 0 1,0 0-1,1 0 1,-1-1-1,0 1 1,1-1-1,-1 1 1,0-1-1,1 1 1,-1-1-1,0 0 1,0 1-1,0-1 1,0 0-1,0 0 1,0 0-1,0 0 1,0 0-1,0 0 1,0 0-1,0 0 1,0 0-1,-1 0 1,1-1 3,15-23 3,-1-1-1,-1 0 1,8-25-3,-4 12 5,13-22-5,-22 45-157,11-17 149,-4 15-2948,-16 17-1510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15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1192 50 5683,'0'0'976,"-29"-8"-165,1-1-626,5 2-71,0 0 0,0 2 1,-1 0-1,1 1 0,-1 2 0,0 1 1,-1 0-115,-5 1 146,-1 0 1,1 2 0,0 2-1,0 1 1,0 1 0,1 1 0,-23 9-147,8 3 128,0 2 0,2 2 0,0 2 0,2 2 0,0 1 0,3 2 0,-20 21-128,12-8 74,3 2 0,2 2 1,2 1-1,2 3 0,-21 38-74,44-67 35,2 1 0,0 0 0,2 1 1,0-1-1,2 2 0,1-1 0,-3 17-35,7-26 50,1 0 0,0 0-1,1 0 1,0 0 0,1 0 0,1-1 0,0 1 0,1 0-1,1-1 1,0 1 0,1-1 0,1 0 0,5 10-50,2-3 26,0-1 0,1-1 0,1 0 0,1-1 0,0 0 0,2-2 1,0 0-1,3 1-26,12 8 10,2-1 1,0-2-1,2-1 0,13 4-10,-12-9-1,1-1 0,1-1 0,0-3 0,0-1 0,1-2 0,0-2 0,1-2 0,0-1 0,-1-2 0,23-4 1,-34 0-9,-1-1 1,1-2-1,-1-1 1,0-2-1,-1 0 0,0-2 1,0-1-1,-1-1 1,-1-2-1,0 0 1,-1-2-1,-1-1 1,0 0-1,10-13 9,-5 3-14,-1-2 0,-1-1 0,-2-1-1,-1-1 1,-1-1 0,-2-1 0,-1-1 0,-3-1-1,0 0 1,3-16 14,-13 30 2,-1 0 0,-1 0 0,-1 0 0,-1-1 0,-1 1 0,-1-11-2,-1 19 4,0 1 1,-1 0 0,-1 0 0,-1 0 0,0 0-1,-1 0 1,0 0 0,-1 1 0,0-1 0,-1 1-1,-2-1-4,-10-13 31,-2 0 0,0 2 0,-2 0 0,-1 1 0,0 1 0,-2 2 0,-1 0 0,-1 2 0,0 0 0,-1 2 0,-1 1 0,0 2 0,-2 1 0,1 1 0,-6 0-31,33 11-234,-10-3 474,9 2-3432,4 2-3643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14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1 525 4130,'0'0'1713,"0"0"-177,0 0 577,0 0-592,0 0-929,0 0 1,35 81-33,-35-15-176,0-6-336,0-7-96,0-15-96,10-13-1793,18-22-384,-18-3-192,4-6-2321</inkml:trace>
  <inkml:trace contextRef="#ctx0" brushRef="#br0" timeOffset="1">269 186 6979,'0'0'1985,"11"-160"-256,-11 144-673,0 10 177,0 3-1233,0 3-512,0 0-3042,0 0-1712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16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7155,'0'123'80,"2"34"96,8 28 145,0 15-65,-2 6 96,-1-3-64,-5-12-144,-2-26-32,0-26 48,0-32 272,0-24 33,5-18-193,0-11-176,3-14-48,-1-11 0,3-6-48,-7-23-544,-3 0-3170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17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43 7988,'0'0'1088,"0"0"-127,0 0-324,0 0-295,0 0-177,-3 27-53,-9 91 11,11-94-77,0 0-1,2 0 1,0 0 0,6 22-46,0 28 70,-6 13 9,-1-65-101,0-61-272,0-4-81,-1-22-193,6-33 568,-2 77-1,0-1 0,1 1 1,1 0-1,1 0 0,1 1 1,6-12 0,-9 22-2,1 0 0,0 0 0,1 0-1,0 1 1,1 0 0,0 1 0,2-3 2,-5 7-3,0 1-1,-1 0 1,1 0-1,0 1 1,1-1-1,-1 1 0,0 0 1,1 0-1,-1 0 1,1 0-1,0 1 1,-1 0-1,1 0 1,0 0-1,0 1 1,0-1-1,2 1 4,-2 0 3,0 0 0,0 0-1,0 1 1,0-1 0,-1 1 0,1 0-1,0 1 1,0-1 0,-1 1 0,1 0-1,4 2-2,-7-2 4,1 0-1,-1 0 0,0 0 0,0 0 0,1 1 1,-2-1-1,1 1 0,0-1 0,0 1 1,-1 0-1,1 0 0,-1 0 0,0 0 0,0 0 1,0 0-1,0 0 0,-1 0 0,1 3-3,3 34 81,-4-32-68,0 0 0,1 0-1,0-1 1,1 1-1,0 0 1,0-1 0,0 1-1,1-1 1,1 1-13,2 5 48,-1 1 0,0-1-1,0 1 1,-1 0 0,-1 0 0,0 0 0,-1 0 0,-1 1-1,0-1 1,-1 0 0,-1 1 0,0-1 0,-1 0 0,0 2-48,-1-8 36,0 0 0,0 0 0,-1-1 0,1 1 0,-2-1 0,1 0 0,-1 0 0,0-1 0,-1 0 0,1 1 0,-1-2 0,-7 6-36,0 1 223,-1-2 0,-1 0 0,0 0 0,0-1 0,-10 3-223,4-4-43,32-25-3345,2 1 237,-1 2-2473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17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0 6979,'0'0'1046,"0"0"-635,0 0-219,0 0 3,1 22 85,2 10-153,0 2 100,-2 1 0,-2 13-227,-1-23 163,-1 0-1,-1-1 0,-3 5-162,2-6 318,1 0 0,1 0 0,-1 21-318,4-29 103,-1-8-55,1 1 1,1-1-1,-1 1 0,1-1 0,1 4-48,-1-9 5,-1 0 0,1 0 0,0 0 0,0 0 0,0 0 0,0 0 0,0 0 0,0-1 0,0 1 0,1 0 0,-1-1 0,1 1 0,-1-1 0,1 1 0,-1-1-1,1 0 1,0 0 0,0 0 0,0 0 0,-1 0 0,3 0-5,14 4 27,0-1 1,1-1-1,-1 0 0,1-2 0,0 0 0,0-1 0,17-3-27,14 2 45,-44 1-355,23 0 945,-28 0-832,0 0 1,0 0 0,-1 0-1,1 0 1,0 0 0,0 0 0,0 0-1,0 0 1,0 0 0,0-1-1,-1 1 1,1 0 0,0-1 0,0 1-1,0 0 1,-1-1 0,1 1-1,0-1 1,-1 1 0,1-1 0,0 1-1,0-1 197,-1-2-6998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18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1245 126 8532,'-24'-4'688,"12"3"-607,-47-7 360,1 3 0,-16 2-441,11 4 652,1 2 0,-51 10-652,79-7 173,0 2-1,1 1 1,0 2-1,1 1 1,-30 15-173,9 2 85,1 3 0,2 1 1,2 3-1,1 2 1,2 1-1,2 3 0,-12 16-85,33-33 49,2 0 0,1 1 0,1 0 0,-3 9-49,12-19 51,1 1 0,0 1 0,2-1 0,0 1 0,1 0 0,0 1 0,-1 17-51,3-16 21,2 1 1,0-1 0,1 0 0,1 1 0,0-1 0,2 0 0,0 0 0,2 0 0,0 0 0,1-1 0,1 0 0,1 0 0,1 0 0,0-1 0,1 0 0,1-1 0,8 9-22,20 21 22,2-2 0,2-2 0,2-2-1,1-2 1,2-2 0,2-2 0,1-2 0,1-2-1,2-3 1,1-2 0,21 5-22,-30-15 8,0-2-1,0-2 0,1-2 1,1-2-1,-1-2 1,1-2-1,0-2 0,1-2 1,38-6-8,-59 1 6,0-1 0,-1-1 0,0-1 0,0-1-1,0-2 1,-2 0 0,1-2 0,-1-1 0,-1-1 0,-1-1 0,0-1 0,-1-1 0,-1-1 0,0-1 0,-2 0 0,5-9-6,-2 1 7,-1-1-1,-1 0 1,-2-2 0,-1 0 0,-2 0-1,-1-2 1,-1 0 0,-2-1 0,-1 0-1,-2 0 1,-1-1 0,1-31-7,-4 17 27,-3-1 1,-2 0 0,-4-23-28,2 44 11,-3 0 0,0 0 0,-1 0 0,-2 1 0,-1 0 0,-7-11-11,-9-14 24,-2 2 0,-2 1 0,-3 1 0,-1 2 0,-9-6-24,12 18-68,-1 1 0,-2 2 0,-1 1 0,-2 2 0,0 1 0,-25-12 68,49 34-2502,11 6-2698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18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6691,'0'0'165,"11"34"164,8 18 37,2-1 1,2 0 0,2-2 0,28 41-367,144 187 1974,11-8 0,193 188-1974,-366-421 66,324 347 597,-26 16-348,-293-343-270,-20-27-338,2-1-1,4 3 294,-24-30-3159,-2-6-2126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19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0 7972,'0'0'1216,"0"0"-141,0 0 105,-23 14-177,-23 13-200,-7 9-803,45-30 87,0 1 0,1-1 0,0 1 0,1 1 0,-1-1 0,1 1 0,1 0 0,-1 1 0,1-1 0,0 3-87,-2 5 196,1 0 0,1 0 0,1 0 0,-2 9-196,2-6 118,1 1-1,1-1 1,0 0 0,1 1 0,2-1 0,1 13-118,-2-25 9,2 1 1,-1-1 0,1 1-1,0-1 1,0 0-1,1 0 1,0 0 0,0-1-1,1 1 1,0-1 0,0 1-1,1-1 1,-1 0 0,1-1-1,0 1 1,1-1 0,0 0-1,2 1-9,4 1 9,0 0 0,0-1 0,1 0 0,-1-1 0,2-1 0,-1 0 0,0-1 0,1 0 0,-1-1 0,7 0-9,-8-1-162,0 0-1,0-1 1,0 0 0,0-1 0,-1 0 0,1-1 0,0 0 0,-1-1-1,1 0 1,-1-1 0,8-4 162,-16 7-320,-1-1-1,0 1 1,0-1 0,0 0-1,0 0 1,0 0 0,0 0-1,0 0 1,0 0-1,-1 0 1,1 0 0,-1-1 320,14-22-6083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20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8468,'0'0'928,"0"0"-431,0 0-273,0 0 16,0 0 288,0 148-320,0-97-32,0-4-64,0 0-80,0-11-16,0-13 0,0-10-16,0-13-128,7 0-1088,6-31-513,-1-23-864,0-9-721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20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65 832,'56'16'3151,"-56"-16"-3103,0 0 0,1 0 0,-1 0 0,1 0 0,-1 0 0,0 0 0,1 0 0,-1 0 0,1 0 0,-1 0 0,0 0-1,1 0 1,-1 0 0,1 0 0,-1-1 0,0 1 0,1 0 0,-1 0 0,0 0 0,1-1 0,-1 1 0,0 0 0,1 0 0,-1-1 0,0 1 0,0 0 0,1-1 0,-1 1 0,0 0-1,0-1 1,0 1 0,1 0 0,-1-1 0,0 1 0,0-1 0,0 1 0,0 0 0,0-1 0,0 1 0,0-1 0,0 1 0,0 0-48,0-6 3574,0 5-280,0 17-2945,-1-2-198,1 0 1,1 0-1,0 0 0,1 0 0,0 0 0,3 5-151,-4-15 6,1 0 0,-1 0-1,1 0 1,0-1 0,1 1-1,-1 0 1,1-1 0,-1 0-1,1 1 1,0-1 0,0 0-1,0 0 1,1-1 0,-1 1-1,1-1 1,-1 1 0,1-1-1,0-1 1,0 1 0,0 0-1,0-1 1,0 0 0,3 1-6,2 0-2,-1 0-1,1-1 1,-1 0 0,1 0-1,0-1 1,-1 0 0,1-1-1,0 0 1,-1 0 0,1-1 0,-1 0-1,1-1 1,-1 1 0,0-2-1,0 1 1,0-1 0,6-5 2,9-7-348,-1-1 0,-1-1 1,0 0-1,16-22 348,-16 18-315,1 0 0,1 1 0,20-13 315,-41 32-4,1 0 0,0 0-1,0 0 1,0 1-1,0-1 1,0 1-1,0 0 1,1 0-1,-1 0 1,0 0 0,1 0-1,2 0 5,-5 7 141,-2 67 664,-3 1-1,-8 39-804,4-48-637,2 18 637,4-74-3607,0-9-3562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21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1227 102 6787,'0'0'1697,"-28"-11"-723,-98-38-305,96 39-435,0 1-1,0 2 0,-1 1 0,0 2 1,0 0-1,0 3 0,0 0 0,-7 2-233,4-1 159,6 2-36,-1 0-1,1 2 1,0 1-1,0 1 1,0 1-1,1 2 1,0 1 0,0 1-1,-19 11-122,5 1 70,1 1-1,1 3 1,0 1 0,3 1 0,-20 21-70,30-24 117,0 1 1,2 2-1,1 0 1,-6 12-118,18-24 25,1 1 0,0 0 0,2 0 0,0 1-1,1 0 1,1 0 0,0 0 0,-1 19-25,4-17 4,0-1 0,2 1 0,1 0-1,0-1 1,1 1 0,2 0 0,0-1 0,1 0-1,1 0 1,1 0 0,0 0 0,2-1 0,0 0 0,5 7-4,20 27 6,1-1 1,3-2 0,3-2 0,1-1 0,5 1-7,38 32 21,3-3 1,29 14-22,-67-54 13,2-2 0,18 7-13,-45-29 3,1-1 1,1-1 0,0-1 0,0-1-1,1-1 1,7 0-4,-4-3 1,-1-1 1,1-2 0,0 0-1,28-4-1,-39 1 6,0-2 1,0 0-1,-1-1 0,1-1 0,-1 0 1,0-2-1,-1 0 0,4-2-6,9-8 10,-1-2 1,0 0 0,-1-2-1,-1-1 1,-2-1-1,8-9-10,3-7 48,-1-2-1,-2-2 0,19-33-47,-33 47 53,-2 0-1,-1-2 0,-2 1 1,-1-2-1,-1 0 0,-2 0 0,-1-1 1,-2 0-1,-1-1 0,-1-3-52,-1-14 103,-2-1 1,-5-46-104,1 71 19,-2 1 0,-1 0 1,-1 0-1,-1 0 1,-1 1-1,-6-14-19,-4 2 7,0 1 0,-2 1 0,-2 0 0,-1 2 0,-2 1 0,-8-8-7,19 25 26,0 0 1,-1 1 0,0 0 0,-1 1-1,0 1 1,-1 1 0,-1 0 0,0 1 0,0 1-1,-1 1 1,0 0 0,0 2 0,-10-2-27,21 6-343,1 1 0,-1 0 0,0 0 0,0 1 1,0 0-1,-5 1 343,14 1-5424,3 9-1651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23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1 334 8132,'0'0'1480,"0"0"-551,0 0-654,0 0-158,0 29-10,2 97-30,-2-113-70,1-1-1,1 1 1,0 0 0,1-1-1,0 1 1,1-1 0,0 0-1,5 10-6,-7-19-1,-1 0-1,1 0 0,0 0 0,-1 0 0,2-1 0,-1 1 0,0 0 0,0-1 0,1 1 0,-1-1 0,1 0 0,0 0 1,0 0-1,0 0 0,0 0 0,0-1 0,0 1 0,0-1 0,1 0 0,-1 0 0,0 0 0,1-1 0,-1 1 0,1-1 0,-1 0 1,1 1-1,-1-1 0,0-1 0,1 1 0,-1-1 0,4 0 2,3-2 3,1 0 1,0 0-1,-1-1 0,0 0 1,0-1-1,0 0 0,-1-1 1,0 0-1,6-5-3,146-125 267,24-36-267,-8 7 16,-176 164-41,84-76-233,-37 35-2743,-32 28-2466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15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10933,'0'0'1697,"0"0"-1505,0 0-16,4 220 240,-8-139-208,4 7-192,0 3-16,0-9-1376,0-4-737,-7-62-865,4-7-1408</inkml:trace>
  <inkml:trace contextRef="#ctx0" brushRef="#br0" timeOffset="1">0 556 8772,'0'0'2289,"0"0"400,0 0-784,0 0-1313,0 0-335,157-164 463,-91 161-704,8-3 64,-5 6-80,-13 0-1089,-45 0-2272,-11 0-7748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26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12022,'0'0'192,"0"0"-16,0 0-176,0 0-2562,0 0-1007,0 0-2098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10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10789,'0'0'1518,"0"0"-472,0 0-230,0 0-314,0 0-326,-4 0-208,0 0 9,6 0 10,18 1 10,35 2 31,-46-1-17,1 0-1,-1 0 1,0 1 0,0 0-1,-1 0 1,1 1-1,-1 0 1,3 2-11,-6-3 8,-1 1 0,1-1 0,-1 1 0,1 0 0,-1 1 0,0-1 0,-1 1 0,1-1 0,-1 1 0,0 0 0,0 0 0,0 1 1,-1-1-1,0 1-8,4 11 28,-1 2 1,-1-1 0,0 0-1,-2 1 1,1 15-29,-3 99 47,-1-68-152,2-39-172,0-14-234,-1 1 0,0-1 0,-1 1 0,0-1 0,-1 0 0,0 0 0,-1 1 0,-3 6 511,6-18-139,-1 0-1,1 0 0,0 0 0,-1 0 1,0 1-1,1-1 0,-1 0 0,0 0 1,1 0-1,-1 0 0,0 0 0,0-1 1,0 1-1,0 0 0,0 0 1,0-1-1,0 1 0,0 0 0,0-1 1,0 1-1,0-1 0,0 1 0,0-1 1,-1 1-1,1-1 0,0 0 0,0 0 1,0 0-1,-1 0 0,1 0 0,0 0 1,0 0-1,-1 0 0,1 0 1,0 0-1,-1-1 140,-1 0-133,0-1 0,0 1 0,1-1-1,-1 0 1,0 1 0,1-1 0,0 0 0,-1-1 0,1 1 0,0 0 0,0-1 0,0 1 0,1-1-1,-1 0 134,-12-20 645,1-1 0,2-1-1,0-1-644,6 13 734,0 0 0,2 0 1,0 0-1,0 0 0,1-1 0,1 1 0,0-5-734,1 17 12,0 0 1,1 0-1,-1 0 1,0 0-1,1 0 1,-1 0 0,1 0-1,0 0 1,-1 0-1,1 0 1,0 0-1,0 1 1,-1-1-1,1 0 1,0 0-1,0 1 1,0-1-1,0 0 1,0 1-1,0-1 1,0 1-1,0 0 1,0-1-1,0 1 1,1-1-13,34-8 13,-26 7 37,174-36 324,-119 26-1047,-35 6-2862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10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50 8148,'0'0'1334,"0"0"-433,-7 20-388,-23 70-161,28-83-313,0 0 1,1 0-1,0 1 0,0-1 1,1 0-1,0 1 1,0-1-1,0 0 0,1 0 1,0 1-1,1-1 1,0 1-40,-1-4 13,1 1 1,0 0 0,1-1-1,-1 1 1,1-1 0,0 0 0,0 0-1,0 0 1,0 0 0,1 0-1,0-1 1,-1 1 0,5 1-14,0 0-2,1 0 1,0 0 0,1-1-1,-1-1 1,1 1 0,-1-2-1,1 1 1,0-1 0,0-1-1,0 0 1,1 0 0,-1-1-1,0 0 1,5-1 1,-10 0 3,0 0-1,0 0 0,0 0 1,-1-1-1,1 0 1,0 0-1,-1 0 0,1 0 1,-1-1-1,0 1 1,0-1-1,0 0 0,0 0 1,0-1-1,-1 1 1,0-1-1,1 0 0,-1 0 1,-1 0-1,1 0 1,0 0-1,-1-1 0,0 1 1,0-1-1,0 0 1,-1 1-1,0-2-2,5-12 39,-2-1-1,0 0 1,-1 0-1,-1 0 1,-1-1-1,-1-7-38,0 20 38,-1 0 0,1 0 0,-1 0 0,-1 0 0,1 0 0,-1 1 0,0-1 0,-1 0 0,-2-4-38,4 8 58,-1-1 0,0 1 0,0 0 0,0 0 0,-1 0 0,1 1 0,-1-1 0,1 0 0,-1 1 0,0 0 0,0 0 0,0 0 0,0 0 0,-1 0 0,1 0 0,0 1 0,-1 0 0,1-1 0,-3 1-58,3 0-65,3 2-2808,0-1-3007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11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1 11413,'0'0'1009,"0"0"-897,0 0 480,0 0 112,17 159-400,-17-99-256,0 3 49,0-10-33,0-6-64,-5-11-1281,0-36-1680,0 0-1457</inkml:trace>
  <inkml:trace contextRef="#ctx0" brushRef="#br0" timeOffset="1">1 251 10341,'0'0'1024,"0"0"-1024,0 0 80,0 0 817,0 0 255,0 0-736,151-42-304,-108 35-16,-6 0-32,-32 5-64,-5 2-4786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13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1 361 11797,'203'-233'91,"-189"216"-83,47-46 13,-55 56-20,1 1 0,0 1 0,1 0 0,-1 0 0,1 0 0,0 1 0,0 0 0,2 0-1,-10 3 1,0 1-1,1 0 1,-1 0 0,1-1-1,-1 1 1,1 0-1,-1 0 1,1 0-1,-1 0 1,1 0-1,-1 0 1,1-1-1,-1 1 1,1 0-1,-1 1 1,1-1-1,0 0 1,-1 0-1,1 0 1,-1 0-1,1 0 1,-1 0-1,0 1 1,1-1-1,-1 0 1,1 0-1,-1 1 1,1-1-1,-1 0 1,1 1-1,-1-1 1,0 0-1,1 1 1,-1-1-1,0 0 1,1 1-1,-1-1 1,0 1-1,0-1 1,1 1-1,0 23 68,-2-14-23,1 70 110,-3 0-1,-8 34-154,8-93-80,1-9-457,0 1 0,1-1 0,1 10 537,0-17-3682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14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6499,'0'0'1523,"0"0"-856,0 0-50,0 0 271,0 0 72,9-10-154,10 4-775,1 1-1,-1 1 1,1 0-1,-1 1 1,1 2-1,0 0 1,0 1-1,0 0 1,15 4-31,-32-4 14,0 1 0,0 0 0,0 0-1,0 0 1,0 1 0,-1-1 0,1 0 0,0 1 0,-1 0 0,1 0-1,-1 0 1,0 0 0,1 0 0,-1 0 0,0 0 0,0 1 0,0-1 0,-1 1-1,1 0 1,-1-1 0,1 1 0,-1 0 0,0 0 0,0 0 0,1 2-14,0 7-296,1 0 0,-2 1 1,1-1-1,-2 0 1,0 10 295,0-19-89,0 0 1,0 0-1,-1 0 1,1 0-1,-1 0 0,0-1 1,0 1-1,0 0 1,0 0-1,-1 0 1,1-1-1,-1 1 1,1-1-1,-2 2 89,-30 28-121,20-20 94,12-12 26,1 0-1,0 0 0,0 1 0,-1-1 0,1 0 1,0 0-1,0 0 0,0 1 0,-1-1 0,1 0 1,0 0-1,0 0 0,0 1 0,0-1 0,0 0 1,-1 0-1,1 1 0,0-1 0,0 0 0,0 0 0,0 1 1,0-1-1,0 0 0,0 1 0,0-1 0,0 0 1,0 0-1,0 1 0,0-1 0,0 0 0,0 0 1,0 1-1,1-1 0,-1 0 0,0 0 0,0 1 1,0-1-1,0 0 0,0 0 0,1 1 0,-1-1 1,0 0-1,0 0 0,0 0 0,1 1 0,-1-1 0,0 0 1,0 0-1,0 0 0,1 0 0,-1 0 0,0 1 1,0-1-1,1 0 0,-1 0 0,0 0 0,1 0 2,19 6-157,-13-5 129,-2 0 31,-1 1 1,0-1-1,0 1 0,0 0 0,-1 0 0,1 0 0,0 0 1,-1 1-1,1-1 0,-1 1 0,1 1-3,-2-2 5,0 1 0,-1 0 1,1-1-1,0 1 0,-1 0 0,0 0 0,0 0 0,0 0 1,0 0-1,0 0 0,-1 0 0,1 0 0,-1 0 0,0 0 1,0 0-1,0 1-5,0 2 41,1-1 0,-2 1 0,1-1 0,-1 1 1,1-1-1,-1 0 0,-1 1 0,1-1 0,-1 0 0,0 0 1,0 0-1,-1 0 0,1 0 0,-1 0 0,0-1 1,-1 1-1,1-1 0,-1 0 0,0 0 0,0 0 0,0 0 1,0-1-1,-4 3-41,-36 25 298,40-28-300,0-1 0,0 0 0,0 0 0,0 0 0,0-1 0,-1 0-1,1 1 1,-1-2 0,1 1 0,-4 0 2,7-1-1643,1 0-2172,0-2 1000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14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60 124 7940,'0'0'864,"0"0"-410,2 24 181,-1-9-434,3 53 1903,-3 26-2104,-2-74 298,0-10-192,1 0 0,0 0 0,0 0-1,1 0 1,1 0 0,0 4-106,-1-12 6,0 0 1,0 1-1,0-1 0,0 0 1,0 0-1,0 1 0,0-1 1,1 0-1,-1-1 0,1 1 1,0 0-1,-1 0 0,1-1 1,0 1-1,0-1 0,0 1 1,0-1-1,0 0 0,1 0 1,-1 0-1,0 0 0,1 0 1,-1 0-1,0-1 0,1 1 1,-1-1-1,3 1-6,-1-1 6,1 0 0,0 0 0,-1 0 1,1 0-1,0-1 0,0 1 0,-1-1 0,1-1 0,-1 1 0,1-1 0,-1 1 0,0-1 0,1-1 1,-1 1-1,0 0 0,0-1 0,-1 0 0,1 0 0,0 0 0,-1-1 0,0 1 0,0-1 0,0 1 1,0-1-1,-1 0 0,1 0 0,1-4-6,4-8 15,-1 0 1,-1 0 0,0-1 0,-1 0-1,-1 0 1,2-17-16,-2 0 110,-1-1 0,-2 1 1,-2-4-111,1 33 57,0-1-1,0 0 1,-1 1 0,0-1 0,0 1 0,-1-1 0,1 1 0,-1-1 0,0 1 0,-1 0 0,1 0-1,-3-3-56,2 4 35,0 1 1,0-1-1,0 1 0,-1 0 0,1 0 0,-1 0 0,0 0 0,0 1 0,0-1 0,0 1 0,-1 0 0,1 0 0,-1 1 0,1-1 0,-1 1-35,-5-2 70,-1 1-1,1 0 0,-1 1 1,0 0-1,1 0 1,-1 1-1,-7 1-69,12 0-193,1 0 0,-1 0 0,1 0-1,0 0 1,0 1 0,0 0 0,-1 0 0,2 0 0,-1 1-1,0 0 1,0 0 0,1 0 0,0 0 0,-1 1-1,-2 3 194,-20 24-8046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15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3586,'0'0'298,"28"4"383,-14-2-604,194 24 635,15-4 1225,112 8 1356,317-23-720,-404-9-2391,-22 1-72,290 4-9,-374 4-175,5 7 74,-106-5-1703,-29-3-4323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16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86 3522,'0'0'3572,"0"0"-2337,0 0-736,0 0 19,0 0 77,-1-9-214,0 8-374,1-1 0,-1 0 1,1 1-1,-1-1 0,1 0 1,0 0-1,0 0 1,0 0-1,0 0 0,0 0 1,0 0-1,0 0 1,1 0-1,-1 0 0,1 1 1,-1-1-1,1 0 0,0 0 1,-1 0-1,1 1 1,0-1-1,0 0 0,1 1 1,-1-1-1,0 1 1,0-1-1,1 1 0,-1 0 1,1-1-1,-1 1 0,1 0 1,-1 0-1,1 0 1,0 0-1,0 1 0,-1-1 1,1 0-1,0 1-7,18-5 135,-1 0 1,0 2-1,1 1 0,-1 0 0,1 1 0,12 2-135,-26-1 14,-4 0-1,0 0 1,0 0 0,1 1-1,-1-1 1,0 0 0,0 1-1,0 0 1,1-1 0,-1 1 0,0 0-1,0 0 1,0 0 0,0 1-1,-1-1 1,1 0 0,0 1-1,0-1 1,-1 1 0,1-1 0,-1 1-1,1 0 1,-1 0 0,0 0-1,0 0 1,0 0 0,0 0-1,0 0 1,0 0 0,0 0 0,-1 0-1,1 2-13,2 8 43,-1 1 0,-1-1 0,0 0 0,-1 1 0,-1 5-43,1-1-12,0-2 24,1-3-90,-1 0 0,0 1 0,-1-1 1,0 0-1,-1 0 0,0 0 0,-1 0 0,0-1 1,-1 1-1,-4 8 78,-13 14-176,-1 0 0,-2-2 0,-1 0 0,-15 12 176,39-43 33,0 0 0,0 0 0,0 0 0,1 0 0,-1 0 0,0 1 0,0-1 0,1 0 0,-1 0 0,1 0 1,-1 1-1,1-1 0,-1 2-33,1-3 9,0 0 0,1 1-1,-1-1 1,0 0 0,0 1 0,0-1 0,0 1 0,0-1 0,0 0 0,1 1-1,-1-1 1,0 0 0,0 1 0,0-1 0,1 0 0,-1 1 0,0-1 0,0 0 0,1 0-1,-1 1 1,0-1 0,1 0 0,-1 0 0,0 0 0,1 1 0,-1-1 0,0 0 0,1 0-1,-1 0-8,5 1 27,0 0 0,-1-1-1,1 1 1,0-1-1,-1 0 1,4-1-27,3 1-7,44 2 116,42-1 33,-88-2-114,1 0-1,0 0 0,-1 0 1,1-1-1,-1-1 0,1 0 1,6-3-28,4-8-518,-5 1-2203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17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75 8756,'0'0'907,"0"0"-99,0 0-298,-7 23-19,-22 77-19,28-97-442,1 0-1,-1 0 1,1 0-1,-1 0 1,1 0-1,0 0 1,0 1-1,0-1 1,0 0-1,1 0 1,-1 0-1,1 0 1,0 0 0,-1 0-1,2-1 1,-1 1-30,0-1 9,0 0 1,0 0 0,1-1 0,-1 1 0,1-1 0,-1 1 0,1-1 0,-1 1 0,1-1 0,0 0 0,0 0-1,-1 0 1,1 0 0,0 0 0,0 0 0,0-1 0,1 1-10,5 0 7,-1 1-1,1-2 1,0 1 0,-1-1 0,1 0 0,0-1-1,-1 0 1,1 0 0,0 0-7,-3-1 8,0 1 1,0 0-1,-1-1 0,1 0 1,0 0-1,-1-1 1,0 1-1,1-1 0,-1 0 1,0 0-1,-1 0 1,1-1-1,0 1 0,-1-1 1,0 0-1,0 0 1,0 0-1,0 0 0,-1 0 1,0-1-1,1-1-8,1-3 16,-1 0 0,0 0-1,0-1 1,-1 1 0,0-1-1,-1 0 1,0 1 0,-1-1 0,0 0-1,-1-5-15,1 11 7,-1 0 0,0 1 0,0-1 0,0 0 0,-1 0 0,1 1 0,-1-1 0,0 1 0,0-1 0,0 1 0,-1 0 1,1 0-1,-1 0 0,1 0 0,-1 0 0,0 1 0,0-1 0,0 1 0,-1 0 0,1 0 0,-2-1-7,-2-1-32,0 1 0,0 0-1,0 0 1,0 1 0,-1 0 0,1 0 0,-1 0 0,1 1 0,-1 0 0,-4 1 32,10 0-2065,2 0-1926,0 0-2215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29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11557,'0'0'1377,"0"0"-977,0 0 48,0 0-208,0 0-240,0 0-256,0 0-2945,28 66 1456,-10-51-704,-8-2-2817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17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5587,'0'0'1630,"3"19"-513,17 109 938,-20-126-1989,1 1 1,0 0 0,0 0 0,0-1-1,0 1 1,0 0 0,1-1 0,-1 1-1,1-1 1,-1 0 0,1 1 0,0-1-1,0 0 1,0 0 0,0 0 0,0-1-1,1 1 1,-1 0 0,0-1-1,1 1 1,0-1 0,-1 0 0,1 0-1,0 0 1,-1 0 0,1 0 0,0-1-1,0 1 1,1-1-67,0 1 11,1-1 1,-1 0-1,1 0 1,-1 0-1,1-1 0,-1 0 1,1 1-1,-1-1 0,0-1 1,1 1-1,-1-1 0,0 1 1,0-1-1,0-1 0,0 1 1,0 0-1,-1-1 0,4-3-11,2-3 34,-1-1-1,0-1 1,0 0-1,-1 0 0,-1 0 1,1-1-1,-2 0 0,0 0 1,0 0-1,1-9-33,-2 5 32,0 1 1,-1-1-1,-1 0 0,-1 0 1,0 0-1,-1 0 0,-1-1 1,-1-10-33,1 24 16,-1 0 0,1 1 0,0-1 0,-1 0 0,1 1 0,-1-1 0,0 1 1,0 0-1,0 0 0,0 0 0,0 0 0,0 0 0,-1 0 0,1 0 0,-1 1 1,1-1-1,-1 1 0,0 0 0,1 0 0,-1 0 0,0 0 0,0 0 0,0 0 0,0 1 1,0-1-1,-2 1-16,1-1-143,0 1 0,1-1 0,-1 1 1,0 0-1,0 0 0,0 0 1,0 0-1,0 1 0,1-1 0,-1 1 1,0 0-1,0 0 0,1 1 0,-1-1 1,1 1-1,-1-1 0,1 1 0,-1 0 1,1 1-1,-1 0 143,-13 17-5002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46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1 217 9476,'0'0'134,"0"0"-150,27-15 50,88-55 44,-28 8-21,-73 50-45,1 1 1,0 1-1,1 1 0,17-8-12,-11 9-17,-21 7 19,-1 1-1,1 0 1,0-1 0,-1 1 0,1 0 0,0 0 0,-1 0 0,1 0 0,0 0 0,-1 0 0,1 0 0,0 0 0,-1 0 0,1 0 0,0 0 0,-1 0 0,1 0 0,-1 0-1,1 0 1,0 1 0,-1-1 0,1 0 0,0 1 0,-1-1 0,1 0 0,-1 1 0,1-1 0,-1 1 0,1-1 0,-1 0 0,1 1 0,-1-1 0,0 1 0,1 0-2,4 32 187,-2 1 0,-2-1 0,-1 0 0,-2 13-187,0 24 73,2-46-158,-1-12-469,1 0 1,1 0-1,-1 1 0,2-1 1,0 0-1,1 3 554,0-10-5226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48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0 8260,'0'0'1030,"0"0"-582,0 0-245,-6 27 37,-23 86 301,24-94-323,0 0-1,1 0 0,1 1 0,1-1 1,1 1-1,1-1 0,0 1 1,1-1-1,2 7-217,-2-24 16,0 1 0,0 0-1,0-1 1,0 1 0,1 0 0,-1-1 0,1 1 0,-1-1 0,1 0 0,0 0 0,0 0-1,0 1 1,0-2 0,0 1 0,1 0 0,-1 0 0,0-1 0,1 1 0,-1-1 0,1 0-1,0 0 1,-1 0 0,1 0 0,0 0 0,0-1 0,0 1 0,0-1 0,1 1-16,13 0 28,-1 1 0,1-2-1,-1 0 1,8-1-28,-23 0 7,4 1-51,0-1 0,0-1 0,0 1 0,0-1 1,-1 1-1,1-2 0,0 1 0,-1 0 0,0-1 0,0 0 1,1 0-1,-2 0 0,1 0 0,0-1 0,-1 1 0,1-1 1,-1 0-1,0 0 0,0-1 44,0 1-724,0-1 1,-1 1-1,0-1 0,1 1 1,-2-1-1,1 0 1,0 0-1,-1 0 0,0 0 1,0 0-1,-1 0 0,1-2 724,-1-7-3196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49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7219,'0'0'1441,"0"0"-865,0 0-48,0 0-15,-18 121 63,16-69 96,2-1-432,-3 1-144,3-8-64,0-3 16,0-10-48,0-6-544,10-10-2401,-7-15-1921,-3 0 2304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49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0 308 6675,'0'0'894,"14"-27"-598,48-89-203,-36 67-74,-15 26-16,2 0 1,1 0-1,1 2 0,1-2-3,-16 23 10,0 0-1,0 0 0,0 0 0,0 0 1,0-1-1,0 1 0,1 0 0,-1 0 1,0 0-1,0 0 0,0 0 1,0-1-1,0 1 0,0 0 0,1 0 1,-1 0-1,0 0 0,0 0 0,0 0 1,0 0-1,0 0 0,1-1 0,-1 1 1,0 0-1,0 0 0,0 0 1,1 0-1,-1 0 0,0 0 0,0 0 1,0 0-1,0 0 0,1 0 0,-1 0 1,0 0-1,0 0 0,0 0 0,0 0 1,1 1-1,-1-1 0,0 0 1,0 0-1,0 0 0,0 0 0,1 0 1,-1 0-1,0 0 0,0 0 0,0 1-9,3 11 382,-2 27 137,-1-31-428,0 12 54,-1 37 140,2 1 0,3-1 1,3 0-1,3 2-285,-8-50 122,0-1-1,1 0 1,0 0-1,4 7-121,8 5-1044,-14-20 661,0 1 1,0 0-1,0 0 1,0 0-1,1-1 1,-1 1-1,0-1 1,0 1-1,1-1 1,-1 1-1,0-1 1,1 0-1,-1 0 1,1 1-1,0-1 383,1 0-4426</inkml:trace>
  <inkml:trace contextRef="#ctx0" brushRef="#br0" timeOffset="0.98">1030 91 0,'0'0'9380,"0"0"-7699,0 0-1249,0 0 64,0 0 545,0 0-593,10 139-80,-10-85-208,0-1-112,0 3 32,-3-7-80,1-6 32,-3-14-32,0-9-1232,-3-9-1201,-6-6-1265,4-5-912</inkml:trace>
  <inkml:trace contextRef="#ctx0" brushRef="#br0" timeOffset="1.98">883 212 7828,'0'0'1616,"0"0"-1296,0 0 353,0 0 1264,0 0-785,0 0-688,149 54-256,-91-41-95,1-4-17,-4-9-96,-8 0-96,-42 0-4563,-5 0-4561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54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8596,'0'0'219,"0"0"-97,10-21-71,35-71-38,-4 17 12,-35 66-31,0 1 0,0 0 0,0 0 0,1 1 0,4-3 6,-11 10 2,0-1 0,0 1 0,1 0 0,-1-1 0,0 1-1,0 0 1,0 0 0,1-1 0,-1 1 0,0 0 0,0 0 0,1 0 0,-1-1 0,0 1-1,0 0 1,1 0 0,-1 0 0,0 0 0,1 0 0,-1 0 0,0-1 0,0 1 0,1 0-1,-1 0 1,0 0 0,1 0 0,-1 0 0,0 0 0,1 0 0,-1 0 0,0 0 0,1 0-1,-1 1 1,0-1 0,0 0 0,1 0 0,-1 0 0,0 0 0,1 0 0,-1 0 0,0 1-1,0-1 1,1 0 0,-1 0 0,0 0 0,0 1 0,0-1 0,1 0 0,-1 0 0,0 1-1,0-1 1,0 0 0,0 1 0,1-1 0,-1 0 0,0 0 0,0 1 0,0-1 0,0 0-1,0 1 1,0-1 0,0 0 0,0 1 0,0-1 0,0 0 0,0 1-2,0 27 225,-1-19-151,-1 200 1554,-1-1-3442,3-204-1452,0-4-1662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54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1 249 9364,'0'0'192,"0"0"-181,20-23 2,69-78 43,-44 44-6,-40 50-63,0-1 0,1 1 0,0 0-1,0 0 1,1 1 0,0 0 0,0 0-1,1 0 1,1 0 13,-4 4-43,-4 16 606,-2 50 171,-2-1 0,-5 8-734,5-49-91,0 0 1,1 0 0,2 1 0,0-1-1,1 0 1,2 5 90,3-11-1849,3-12-3553,-3-4 2104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55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 2065,'0'0'219,"0"0"5,0 0 333,0 0 41,0 0-120,10 7 141,-9-5 7832,-6-2-8420,0 1-1,0 0 1,1 0 0,-1 1-1,0-1 1,1 1-1,-1 0 1,1 0-1,0 0 1,-1 1-1,1 0 1,0 0-1,1 0 1,-1 0-1,0 0 1,1 1 0,0-1-1,0 1 1,0 0-1,-1 2-30,-8 12 36,0 1-1,2 0 1,-8 19-36,9-16 13,1 1 1,2 0-1,0 0 0,1 1 1,1-1-1,1 1 0,2 0 1,0 0-1,1 1-13,0-19 3,1 0 1,-1 0-1,1 1 0,0-1 1,0 0-1,1 0 0,-1 0 0,1 0 1,1 0-1,-1 0 0,2 1-3,-2-4 1,0 0 0,0 0 0,1 0-1,-1 0 1,1 0 0,0-1 0,0 1-1,0-1 1,0 0 0,0 0 0,0 0-1,0 0 1,1-1 0,-1 1 0,1-1-1,0 0 1,-1 0 0,1 0 0,2 0-1,2 0-11,-1 0 0,0 0 0,1-1-1,-1 0 1,1 0 0,-1 0 0,0-1 0,1-1 0,-1 1 0,0-1 0,0 0 0,2-2 11,-5 2-2,0 1 1,-1-2-1,1 1 1,-1 0 0,0-1-1,0 1 1,0-1-1,0 0 1,0 0 0,-1 0-1,1 0 1,-1-1-1,0 1 1,0-1 0,0 1-1,0-1 1,-1 0-1,1 0 1,-1 0 0,0 0-1,0 1 1,-1-2-1,1 1 2,0 1 6,-1 0-1,1-1 0,-1 1 0,0 0 1,0 0-1,0-1 0,-1 1 0,1 0 1,-1-1-1,1 1 0,-1 0 1,0 0-1,-2-3-5,2 5 6,0-1 1,-1 0-1,1 0 1,-1 1-1,1-1 0,-1 1 1,0-1-1,0 1 1,0 0-1,0 0 1,0 0-1,0 0 1,0 0-1,0 0 1,0 0-1,0 1 0,0-1 1,-1 1-1,1-1 1,0 1-7,-6-1 42,1 0 1,-1 0-1,1 0 1,-1 1-1,1 0 1,-1 1 0,1 0-1,0 0 1,-1 0-1,1 1-42,4-1-122,0 0 0,0 1-1,0-1 1,1 1 0,-1-1 0,0 1-1,1 0 1,0 0 0,-1 0 0,1 0 0,0 0-1,0 1 1,0-1 0,0 0 0,1 1-1,-1 0 1,0-1 0,1 1 0,0 0-1,0 0 1,0 0 0,0 0 0,0 0 0,1 0-1,-1 2 123,-2 18-7627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57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8852,'0'0'720,"0"0"-512,0 0-95,0 0 559,0 0-112,0 0 16,0 0 321,169 2-673,-127 0-80,-4-2-96,-11 0 80,-7 0-96,-8 0 16,-7 0-48,-5 3-256,0 15-3330,-30 11-880,6-14 368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1:58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2465,'0'0'7380,"0"0"-6660,0 0-624,0 0-96,0 0 464,0 0-176,127 40 48,-93-37-144,-1-1-79,-3 0-17,-11 2-96,-19-4-3730,0 3-3537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29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6547,'0'0'672,"0"0"81,0 0-449,0 0-272,0 0-32,0 0-2289,49 100-705</inkml:trace>
  <inkml:trace contextRef="#ctx0" brushRef="#br0" timeOffset="1">200 239 2497,'10'16'4706,"-10"-16"-3201,0 3-240,0-3-353,0 6-704,4 4-208,6 5-1248,-6-8-1490,-1-1-1184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00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8932,'0'0'1243,"0"0"-288,0 0 155,0 0 75,0 0-436,0 0-572,6-1-156,40-8 11,70-11 42,-98 18-55,0 1 0,-1 0 0,1 1-1,0 1 1,10 3-19,-26-4 2,1 1 0,-1 0 0,0-1 1,0 1-1,0 0 0,0 0 0,0 1 0,0-1 0,0 0 0,0 1 1,0-1-1,0 1 0,-1 0 0,1-1 0,0 1 0,-1 0 0,0 0 1,1 0-1,-1 0 0,0 0 0,0 1 0,0-1 0,0 0 0,0 2-2,2 6 13,-1 1-1,0 0 0,0 0 1,-1 9-13,0-14 6,2 70-47,-2 1 0,-4-1 1,-3 0-1,-11 50 41,16-120-533,0-1 1,0 0-1,-1 1 0,0-1 1,0 0-1,-1 2 533,3-6-150,-1 0 0,1-1-1,0 1 1,-1 0 0,1 0 0,-1-1 0,1 1 0,-1-1 0,0 1-1,1 0 1,-1-1 0,0 1 0,1-1 0,-1 1 0,0-1 0,1 0-1,-1 1 1,0-1 0,0 0 0,0 1 0,1-1 0,-1 0 0,0 0 0,0 0-1,0 0 1,0 1 0,1-1 0,-1-1 0,0 1 0,0 0 0,0 0-1,0 0 1,1 0 0,-1 0 0,0-1 0,0 1 0,0 0 0,1-1-1,-1 1 1,0-1 0,1 1 0,-1-1 0,0 1 0,1-1 0,-1 1-1,0-1 1,0 0 150,-7-9 353,0 0 0,1 0 0,0-1 0,0 0 1,1 0-1,0 0 0,1-1 0,1 0 0,0 0 0,0 0 0,1 0 0,-1-8-353,4 18 85,-1 0-1,1-1 1,0 1 0,0 0-1,0-1 1,0 1 0,0 0 0,0-1-1,1 1 1,-1 0 0,1 0-1,-1-1 1,1 1 0,0 0-1,0 0 1,0 0 0,0 0 0,0 0-1,1 0 1,-1 0 0,0 0-1,2-1-84,2 0 65,1 0-1,-1 0 0,0 1 0,1 0 0,0 0 0,-1 0 1,1 1-1,3-1-64,-6 1 13,175-40-223,-169 38-3659,-8 2-2446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01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6 5811,'0'0'1651,"0"0"-840,0 0-485,0 0 108,0 0 172,4 0-280,22-3-208,0 1 0,0 1 0,10 2-118,12 0 171,-54 0-363,-1 0 0,1 0 0,-1 1 0,1 0 0,0 0 0,-1 1 0,1 0 0,0 0 1,0 0 191,-10 5-63,4-2 66,-6 2 90,-1 1 0,2 1 1,-10 7-94,26-16 35,-1 1 1,0-1 0,1 1 0,-1 0-1,1 0 1,0 0 0,-1 0-1,1 0 1,0 0 0,0 0-1,0 0 1,0 0 0,1 0 0,-1 1-1,1-1 1,-1 0 0,1 0-1,0 1 1,0-1 0,0 0-1,0 1 1,0-1 0,0 0 0,1 1-1,-1-1 1,1 2-36,1 1-2,-1 1 0,1-1 0,0 0 1,1 0-1,-1 0 0,1 0 0,0 0 0,0-1 0,1 1 1,2 2 1,1 0 5,0 0 1,-1 1 0,1 0 0,-2 0 0,1 0 0,-1 1-1,2 4-5,-6-10 49,0 1-1,1-1 0,-1 1 0,-1 0 0,1-1 0,0 1 0,-1 0 0,0-1 0,0 1 0,0 0 1,0 0-1,-1-1 0,1 1 0,-1 0 0,0-1 0,0 1 0,0-1 0,-1 1 0,1-1 0,-1 1 1,0-1-1,0 0-48,-4 5 144,0 0 1,0 0-1,-1-1 1,0 0-1,-1-1 1,1 1-1,-1-2 1,-6 5-145,-2 0 107,-1-1 1,0-1 0,0 0 0,-3 0-108,2-5-339,17-3-2958,1 0-4574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03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72 7812,'0'0'579,"0"0"-438,0 0-112,0 0-7,0 0 10,5-11 16,15-36 13,-19 46-45,0 0 0,0 0 1,0 0-1,0 0 0,1 0 0,-1 0 0,0 0 0,0 0 1,1 0-1,-1 1 0,1-1 0,-1 1 0,1-1 0,-1 1 1,1-1-1,-1 1 0,1 0 0,-1 0 0,1 0 0,-1-1 1,1 2-1,-1-1 0,1 0 0,-1 0 0,1 0 1,0 1-1,-1-1 0,0 1 0,1-1 0,-1 1 0,1 0 1,0 0-17,1 2 42,0 0 1,0 0 0,0 0 0,0 0 0,-1 1 0,1-1 0,-1 1 0,0 0 0,0 0-1,-1 0 1,1 0 0,-1 0 0,0 0 0,0 0 0,0 1 0,0-1 0,-1 0 0,1 3-43,0 12 30,-1 0 1,0 0 0,-2 11-31,0-21-45,1 1 1,-1-1-1,-1 1 0,0-1 1,-1 0-1,1 0 1,-2 0-1,1 0 0,-1-1 1,-5 7 44,-12 13-108,0-1 1,-13 11 107,15-17 187,1 0-1,0 2 1,-4 8-187,22-29 53,0-1 1,0 1 0,1-1 0,-1 0 0,0 1 0,0 0 0,1-1-1,-1 1 1,1-1 0,-1 1 0,1 0 0,0-1 0,0 1 0,0 0-1,0 0 1,0-1 0,0 1 0,0 0 0,0-1 0,1 2-54,-1-2 17,1 0 1,0 1-1,0-1 0,0 0 1,0 0-1,0 0 1,0 0-1,0 0 0,0 0 1,0 0-1,1 0 1,-1 0-1,0 0 0,1 0 1,-1-1-1,0 1 1,1-1-1,0 1-17,8 2 32,1-1-1,0 0 1,0-1-1,0 0 1,9-1-32,-8 1 226,52 1 737,-63-2-872,-1 0 47,0 0 30,0 0 3,0 0 13,0 0-48,0 0 14,0 0-17,0 0-61,2 0-37,-2 0-14,0 0 14,0 0 26,0 0 25,28 0 2461,-19 0-5537,-3 0-3058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2:05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1 112 7475,'0'0'918,"0"0"-734,0 0-114,0 0 135,14 1 222,253 3 3831,-228-4-3960,198-4 650,-169 0-682,0-4-1,32-8-265,228-40 723,-283 47-150,0 1 1,1 3-1,22 0-573,-68 5 171,0 0 75,0 0 39,0 0-2,0 0-80,4-1 195,-3 0-4088,-1 1-2839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34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8628,'0'0'1251,"0"0"-989,0 0-126,0 0 173,14 16 163,4 6-261,11 14 832,29 26-1043,13 14 2023,34 51-2023,-48-55 560,4-2 0,23 18-560,-4-8 555,46 65-555,-55-62 160,4 1 41,-16-19-64,-3 2 0,12 23-137,-38-49 83,11 9-83,-24-31 35,-1 1 1,0 1-1,-1 1 0,-2 0 1,0 0-1,-1 1 1,2 9-36,58 191 648,-53-165-568,-11-36-58,-1 0 1,-2 1 0,0-1 0,1 11-23,0 21 91,-1-22-58,-2 0 0,-1 9-33,-2-30 15,-1-1-1,0 0 1,0 1-1,-1-1 1,0 0-1,-1 0 1,0-1-1,-1 1 1,-1 2-15,-194 399 851,170-358-746,-24 31-105,-14 24 333,60-93-314,0 1 0,1 1 1,1-1-1,-2 11-19,-10 32-3,-11 6 45,20-48-36,0-1 0,1 1 0,1 0-1,1 0 1,0 1 0,1-1 0,1 1-1,0 17-5,-4 136 71,4-110-80,-2 212 147,-2 27 580,4-242-454,3-13-90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3:37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 7075,'0'0'1225,"0"0"-452,0 0 71,0 0 292,0 0-106,0 0-417,0 4-12,-4 85 1616,-8 41-2217,2-40 741,3 44-741,7-93 62,-1 31 193,3 1 0,3-1 0,12 51-255,-17-121 11,72 310 1091,-34-146-646,-1-5-96,-26-111-74,-1 1 1,1 46-287,-7-48 300,3-1 0,1 0 0,10 25-300,0-12 85,7 19 7,5 6-92,-19-59 23,2 0 0,0 0 0,2-2 1,18 25-24,182 228 130,-170-221-75,3 0-55,-3-5 17,-22-27 3,1-1 0,1-1 0,4 1-20,41 37 34,-68-59-35,20 19 21,-1 1 0,-1 0 1,0 2-1,4 9-20,138 201 114,-47-63-61,-55-84-17,-3 2 1,14 37-37,135 283 29,-201-401-28,122 244 14,-84-175-14,4-2 1,12 12-2,20 16 9,35 47 11,-30-40 5,6-4 1,17 10-26,-103-113 0,137 143-21,7-6-1,8-4 22,-49-50 27,6 5 69,55 61-96,-109-98 27,-41-39-10,0 1 1,-1 0-1,0 2 0,-2 0 0,0 1 1,10 16-18,-22-28 7,1 0 0,1-1 0,-1 1 0,1-1 0,0 0 0,2 0-7,-5-5-5,-2-1 24,0 2-17,5-2-1653,-5 0-726,0 0-5550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4:09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437 21 4530,'0'0'1785,"0"0"-761,0 0-245,0 0 88,0 0-74,0 0-60,0-3-60,0 2-614,0 1 0,0-1 0,0 1 0,0-1 0,0 1 1,0-1-1,0 1 0,0-1 0,0 1 0,-1-1 0,1 1 0,0-1 0,0 1 0,0-1 1,-1 1-1,1-1 0,0 1 0,-1-1 0,1 1 0,0-1 0,-1 1 0,1 0 1,-1-1-1,1 1 0,0 0 0,-1-1 0,1 1 0,-1 0 0,1 0 0,-1-1-59,-20 0 1294,15 1-1509,-138 0 1482,140 0-1240,1 1 0,-1 0 1,1 0-1,-1 0 0,1 0 0,-1 1 1,1 0-1,0-1 0,0 1 0,0 0 1,0 1-1,-2 0-27,-32 33 9,-87 120 69,118-149-82,1 0 0,0 0 1,1 1-1,-1-1 0,1 1 1,1 0-1,0 0 0,0 1 1,0-1-1,1 1 0,-1 6 4,0 12-20,1-1 0,2 1 1,0 5 19,1 1 6,-1-26-7,1-1 0,1 1 0,-1-1 0,1 1 0,0-1 0,0 1 0,1-1 0,0 0-1,0 0 1,0-1 0,1 1 0,0-1 0,3 4 1,12 13-9,1 0 1,11 9 8,-19-20-1,30 27 0,1-2-1,26 15 2,-63-47-5,0-1 0,0 1-1,0-1 1,1-1-1,-1 1 1,1-1-1,-1 0 1,1-1 0,6 1 5,9 0-23,-1 0 0,11-2 23,-15 0-2,-11-1 1,-1 0-1,1 0 1,-1 0-1,0-1 1,1 1-1,-1-1 1,0-1-1,0 1 1,0-1-1,0 0 1,0 0-1,-1 0 0,0 0 1,1-1-1,-1 0 1,0 0-1,-1 0 1,2-2 1,7-8 2,-2-1-1,1 0 1,-2 0 0,0-1 0,0-2-2,-2 1 22,0-1 0,-1 0 0,-1 0 0,0-1 0,-2 1 0,0-1 0,-1-1-22,2-38 99,-4-37-99,0 44 14,-1 28-7,0 0 1,-2 0-1,0 0 1,-2 1 0,-1-4-8,3 14 29,-1 0 0,0 0 0,-1 1 0,-1-1 0,1 1 0,-2 1 0,1-1 0,-2 1 0,1 0 0,-4-2-29,8 9 59,-1 0-1,1 0 1,-1 0 0,0 1 0,0-1 0,0 1 0,0 0 0,-1 1 0,1-1-1,0 1 1,-1-1 0,1 1 0,-1 1-59,-10-3-257,0 2 1,0 0-1,-4 1 257,19 0-1,0 0-2909,0 0-4208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7:12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993 4 5266,'0'0'915,"0"0"107,0 0 339,0 0-182,0 0-395,-31 0 1900,-35-1-1847,34-1-362,-1 2 0,1 1 1,-28 4-476,37 1 93,1 0 1,-12 5-94,17-5 104,-1 0 0,0-1 0,0-1 0,-6 0-104,15-2 44,0 0 0,0 0 1,1 1-1,-1 1 0,1-1 0,0 1 1,0 1-45,-12 4 55,-129 61 297,137-64-315,0 1 1,1 1-1,0 0 0,0 1 0,1 0 0,0 0 0,1 1 0,-6 8-37,2 0 65,0 0 1,1 1-1,1 0 0,-7 19-65,-15 22 15,23-45-13,2 0 0,-1 1 1,2 0-1,0 2-2,-5 27 8,1 0 0,3 0 0,2 1 0,0 36-8,-3 13-11,-15 108 46,19-157-39,2-1-1,1 1 1,5 34 4,-1-71 0,-1-1 1,1 1 0,1-1 0,0 0-1,0 0 1,0 0 0,1 0 0,0-1-1,1 1 1,0-1-1,57 76-32,-34-48 54,-14-16-13,2 0 0,0-1-1,1-1 1,1 0 0,17 11-9,-21-18 4,0-2 0,0 0 0,1 0 0,0-1 0,1-1 0,-1-1 0,1 0 0,0-1 0,1 0-4,69 10 44,0-4 1,1-3-1,50-4-44,-94-3-37,63-2-72,-93 1 113,0-1 0,0 0 0,0-2 0,0 1 0,0-1 0,11-6-4,-1-1 5,18-8 11,0-2 0,7-7-16,-35 20 2,0-1 0,-1-1 0,0 0 0,0-1 0,-1 0 0,-1-1 0,0 0 0,4-7-2,-1-3 8,0-1 0,-2 0 0,-1-1 0,0 0 0,-2-1 0,-1 0 0,-1 0 0,-1-1 0,1-19-8,0-43 55,-3 0-1,-5-21-54,1 7 19,0 77 3,-1 0-1,-1 0 1,-1 0-1,-1 0 1,-1 1-1,-5-11-21,-14-32 163,-22-37-163,31 69 15,-2-2 74,-2 1 0,-2 1 1,-1 1-1,-1 0 0,-2 2 0,-2 1 1,0 2-1,-2 0 0,-18-11-89,29 21-198,15 15 299,1 0 1,-1 1-1,0-1 1,0 1-1,0 0 1,-1 0 0,0 0-102,2 1-707,0 1 1,0 0-1,0 0 1,0 1-1,0-1 1,0 0 0,0 1-1,0 0 1,-2 0 706,5 0-8687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7:12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5514 0 5907,'0'0'2473,"0"0"-891,0 0-136,0 0-286,0 0-530,-18 13 467,-13 7-145,-22 19-389,-112 93-278,76-63-229,-32 23-23,40-32 57,-70 69-90,-303 269 203,126-117-80,293-247-103,1 2 1,2 0-1,1 3 0,3 0 1,1 2-1,-15 30-20,12-22-9,-2 0 0,-28 31 9,-82 87 26,131-154-10,-138 152 8,-7-6 0,-7-8 0,-95 64-24,56-64-11,7-6 12,-156 150-1,-121 167-11,413-402 64,-45 47-82,-26 42 29,-65 74 44,-12 14-83,125-147 87,51-56-33,-31 26-15,28-28-1,-254 228 22,266-240-21,1 1 0,-15 20 0,-3 3-11,-38 36 27,68-69-44,8-10 30,0 0 1,0 0-1,0 1 1,0-1-1,-1 0 0,1 0 1,0 0-1,0 0 1,-1 0-1,1-1 1,-1 1-1,1 0 0,-1-1 1,1 1-3,-9 4 1,0 1 1,1 1 0,0-1-1,0 1 1,-5 7-2,-20 14-6,-26 10-909,58-37-128,2-1-1489,0 0-1990,0 0-667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7:12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14 299 6643,'0'0'1022,"0"0"224,0 0 224,0 0-35,0 0-469,0 0-339,-2 8-315,-8 26-51,8-26-10,2-8-144,0 0 45,0 0-59,0 0 3,4 0-146,1-1 49,0 1 1,0-1 0,0-1-1,0 1 1,0-1-1,0 0 1,0 0 0,-1 0-1,1-1 1,-1 1 0,1-1-1,0-1 1,55-46 100,-36 30-70,210-188 325,-217 192-322,-14 14-31,-1-1 0,1 1-1,-1-1 1,1 1 0,0 0 0,0 0-1,0 0 1,0 0 0,0 1-1,0-1 1,1 1 0,-1 0-1,0 0 1,1 0 0,-1 0 0,1 0-1,-1 1 1,4 0-2,-7 17 72,1 54 67,0-2-76,-2 1-1,-11 60-62,8-101-85,-6 26-358,3 2 0,1 37 443,6-93-2257,0-1-1347,0 0-1457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29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0 7411,'0'0'1361,"0"0"64,0 0-897,0 0-528,0 0-961,0 0-3248</inkml:trace>
  <inkml:trace contextRef="#ctx0" brushRef="#br0" timeOffset="1">182 0 9764,'-181'120'353,"181"-120"-273,0 0-160,0 0 80,0 0-2834,0 0-3072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7:12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21 165 7171,'0'0'1099,"0"0"-143,0 0-113,0 0-454,0 0-416,2-2-125,13-19 258,1 0 0,0 1 1,2 1-1,0 1 0,18-13-106,-35 29 0,3-1 11,0 0 0,1 0 0,-1 0 0,0 1 0,1-1 1,0 1-1,-1 0 0,1 0 0,0 1 0,0 0 0,0 0 0,4-1-11,7 1 38,0 0-1,1 1 1,4 0-38,9 1 64,-26 0-47,0-1 0,0 1 0,0 0 0,0 1 0,-1-1-1,1 0 1,-1 1 0,1 0 0,-1 0 0,1 0 0,-1 1 0,0-1 0,0 1 0,0-1 0,0 1 0,-1 0 0,1 0 0,-1 0 0,0 0 0,1 1 0,0 2-17,1 2 18,1-1 1,-2 1-1,1 0 1,-1 0-1,0 0 1,-1 1 0,0-1-1,0 1 1,0 7-19,-1-3 19,-1 53-708,0-60 578,-1-1 1,1 1-1,-1-1 1,-1 0 0,1 1-1,-1-1 1,0 0-1,0 0 1,-1 0 0,-1 3 110,-3 2-23,-1 0 1,0 0 0,-1 0-1,0-1 1,0-1 0,-1 0 0,0 0-1,-1-1 1,1 0 0,-1 0-1,-1-2 1,1 1 0,-1-1 0,0-1-1,0 0 1,-1-1 0,1 0 0,-1-1-1,1 0 1,-7-1 22,19-1 80,0 0-176,3 0 19,10 0 107,-1 1 1,1 0-1,-1 1 1,1 1 0,-1 0-1,0 0 1,0 1-1,0 0 1,-1 1 0,0 1-1,0 0 1,0 0 0,0 1-1,-1 1 1,0-1-1,-1 2 1,0-1 0,0 1-1,3 6-30,-9-9 165,0 0-1,0 0 1,-1 0 0,0 1-1,0-1 1,-1 1-1,0 0 1,0-1-1,-1 1 1,1 0 0,-1-1-1,-1 1 1,0 6-165,0 13 1046,1-21-917,-1 0 0,0 1 1,0-1-1,-1 0 1,1 0-1,-1 0 0,0 0 1,0 0-1,-1 0 1,0-1-1,0 1 0,0-1 1,0 1-1,0-1 1,-1 0-1,0-1 0,0 2-129,-14 10 384,0 0 0,0-1 1,-9 4-385,13-9 180,-64 40 1933,-74 32-2113,145-77-27,4-2-3,1-1 1,-1 0-1,1 0 1,-1 0-1,0 0 0,1 0 1,-1 0-1,0 0 1,0-1-1,-1 0 30,6-6-1491,0-1 740,0 0-1,1 1 1,-1-1 0,1 1 0,0 0 0,1 0-1,3-5 752,7-8-5586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7:12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200 108 7587,'0'0'1745,"0"0"-32,0 0-195,0 0-435,0 0-640,-22 12-245,-70 43-28,88-52-164,0 0-1,0 0 1,0 0-1,1 1 0,-1-1 1,1 1-1,0 0 1,0 0-1,0 0 0,0 0 1,1 1-1,-1-1 1,1 1-1,0 0 0,1-1 1,-1 1-1,0 5-5,-3 6 2,-4 23-2,2 0 0,1 0 1,2 1-1,2 0 0,1 0 0,3 2 0,-2-22 1,0 1 2,1 1-1,1 0 0,0 0 1,2-1-1,1 0 0,1 0 1,2 6-3,-4-17-3,1 1 1,0-1 0,0 1-1,1-2 1,1 1 0,-1-1-1,2 1 1,-1-2 0,1 1 0,0-1-1,1-1 1,0 1 0,0-1-1,6 2 3,-7-5-13,0 0 0,0-1-1,1 0 1,-1-1 0,1 0-1,0 0 1,-1-1 0,1 0-1,0 0 1,0-1 0,0 0-1,0-1 1,-1 0 0,1-1-1,0 1 1,-1-1 0,1-1-1,-1 0 1,0 0 0,2-1 13,-1-3 0,-1-1 1,0 1 0,0-1 0,0-1 0,-1 1-1,0-1 1,-1-1 0,0 1 0,3-7-1,3-8 14,0-2 1,-2 0-1,4-14-14,-4 3 62,-1 0-1,-2-1 1,-2 0-1,1-25-61,-4-20 362,-6-51-362,3 117 106,-1 0-1,0 0 0,-2 1 1,0-1-1,-1 1 0,0 0 1,-7-14-106,9 24 92,0-1 0,-1 1 0,1 0 0,-1 1 0,0-1 0,-1 1 0,1-1 0,-1 1 0,0 1 0,0-1 0,-1 1 0,1 0 0,-1 0 0,0 0 0,0 1 0,0 0 0,-1 0 0,1 0 0,-1 1 0,-3-1-92,-8 1 167,-1 0 1,1 1-1,-1 0 0,-18 3-167,35-2-7,0 0 1,0 1-1,0-1 0,0 1 0,0-1 0,0 1 0,1-1 0,-1 1 0,0 0 1,0 0-1,0 0 0,1 0 0,-1 0 0,0 0 0,1 1 0,-1-1 0,1 0 1,0 1-1,-1-1 0,1 1 0,0 0 0,0-1 0,0 1 0,0 0 1,0 0-1,0-1 0,0 1 0,1 0 0,-1 2 7,-1 5-377,0 0 1,1 0-1,1 0 0,-1 0 0,2 8 377,-1-5-742,2 12-2900,6-5-1568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7:12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0 429 960,'0'0'7943,"0"0"-6198,0 0-1271,0 0 95,0 0-300,21-9 30,-5 1-237,46-20 340,12-11-402,-64 34 16,0 0 0,-1-1 0,0 0 0,0-1 0,0 0 0,-1 0 0,0-1 0,-1 0 0,1 0 0,-2-1 0,1 0 0,-1 0 0,0 0 0,-1-1 0,0 0 0,-1 0 0,0 0 0,-1-1 0,0 1 0,0-1 0,-1 0 0,0 0 0,-1 0 0,-1-10-16,0-66-16,0 86 32,-1-1-1,1 1 1,-1-1-1,0 1 1,1-1-1,-1 1 1,0 0-1,0-1 1,0 1-1,0 0 1,0-1-1,0 1 1,0 0-1,0 0 1,-1 0-1,1 0 1,0 0-1,-1 0 1,1 1-1,0-1 0,-1 0 1,1 1-1,-1-1 1,1 1-1,-1-1 1,0 1-1,1 0 1,-1-1-1,1 1 1,-1 0-1,0 0 1,0 0-16,0 0 32,0 0 1,0 0-1,0 0 1,0 0-1,0 1 1,0-1-1,0 0 0,0 1 1,0 0-1,0-1 1,0 1-1,0 0 1,0 0-1,0 0 1,0 0-1,1 0 1,-1 0-1,0 1 0,1-1 1,-1 1-1,1-1 1,0 1-1,-1-1 1,1 1-1,0 0 1,0 0-33,-9 25 22,2 0 1,2 1 0,0-1 0,-1 21-23,-5 119 146,5-47-77,-34 227 35,40-341 683,0-4-3688,-1-10-5104,2-12 3603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7:12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0 5891,'0'0'1299,"0"0"-427,0 0-55,0 0-25,0 0-301,0 0-126,-14 9-100,-1 0-177,-11 5 694,1 1-1,1 1 1,-14 13-782,35-25 86,0 0 0,0 0 0,0 0 1,0 1-1,1-1 0,0 1 0,0 0 1,0 0-1,1 0 0,-1-1 0,1 1 1,0 1-1,1-1 0,-1 0 0,1 0 1,0 1-87,0 0 4,0 0 0,0 0 0,0 1 0,1-1 0,0 0 0,0 0 0,1 0 0,0 0 0,0 0 0,0 0 0,1-1 0,0 1 0,0 1-4,3 0 8,-1 0 0,1 0 0,0 0 0,1-1 0,0 0 0,0 0 0,0 0 0,1-1 0,-1 0 0,1-1 0,0 0 0,1 0 0,-1-1 0,1 0 0,0 0 0,-1-1 0,1 0 0,0 0 0,0-1 0,4 0-8,25-1-318,-19 1-1227,1-1-1,-1-1 1,6-1 1545,-24 2-262,0 0 0,0-1 0,0 1 0,0 0 0,0-1 0,0 1 0,0 0 0,0-1 0,0 0 0,0 1 0,-1-1 0,1 1 0,0-1 0,0 0 0,0 0 262,10-11-5933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7:12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8660,'0'0'1777,"0"0"-297,0 0-364,0 0-644,0 0-291,1 7-39,2 159 198,-4-126-267,1-39-105,2-1-2,-1 0 0,1 0 1,-1-1-1,1 1 0,-1 0 0,1 0 0,-1-1 0,1 1 1,-1-1-1,1 1 0,-1-1 0,0 0 0,1 0 0,-1 1 0,0-1 1,1-1 33,53-122 226,-46 105-144,-3 4 12,0 0-1,1 1 1,1 0 0,0 1 0,1-1 0,0 2 0,1-1 0,2-1-94,-11 14 36,0-1 1,0 0-1,0 0 1,-1 0-1,1 0 1,0 1-1,0-1 0,0 0 1,0 1-1,0-1 1,0 1-1,1-1 1,-1 1-1,0 0 1,0-1-1,0 1 1,0 0-1,0 0 1,1 0-1,-1 0 1,0 0-1,0 0 1,0 0-1,0 0 0,1 0 1,-1 1-1,0-1 1,0 0-1,0 1 1,0-1-1,0 1 1,0-1-1,0 1 1,0 0-1,0-1 1,0 1-1,0 0 1,0 0-1,0 0 0,-1 0 1,1-1-1,0 1 1,0 0-1,-1 0 1,1 0-1,-1 0 1,1 2-37,4 5-9,-1 1 1,-1 0 0,0 0-1,0 0 1,1 5 8,-3-8 94,8 35 1,7 28 33,-15-64-158,1 0-1,0 0 1,0 0-1,1 0 0,-1 0 1,1 0-1,0-1 0,0 1 1,1-1-1,2 3 31,-3-6-75,-1 1 0,1-1 0,0 0 1,0 0-1,0 0 0,0-1 0,0 1 0,0-1 0,0 1 0,0-1 0,0 0 0,0 0 0,0 0 0,0-1 1,0 1-1,0-1 0,0 0 0,0 1 0,0-1 0,0-1 0,0 1 0,-1 0 0,1-1 0,0 1 1,-1-1-1,1 0 75,9-10-46,0 0 1,-1-1 0,5-7 45,-9 10 2,1 0 0,1 0 1,0 0-1,0 1 0,1 1 0,0-1 1,8-3-3,-17 10 23,1 1 0,0 0 0,0-1 0,0 1 0,0 0 0,0 0 0,0 1 0,1-1 0,-1 0 0,0 1 0,0-1 0,1 1 0,-1 0 0,0-1 1,1 1-1,-1 0 0,0 1 0,1-1 0,-1 0 0,0 1 0,0-1 0,1 1 0,-1 0 0,0 0 0,0-1 0,0 1 0,0 1 0,0-1 0,0 0 0,0 0 1,0 1-1,-1-1 0,1 1 0,0 0 0,-1-1 0,1 1 0,-1 0 0,0 0 0,0 0 0,0 0 0,0 0 0,0 0 0,1 3-23,3 9 119,0 1 0,-1 1 0,-1-1-1,0 1 1,-1-1 0,-1 2-119,0-4 3,7 95-1105,-5 64 1102,-3-147-1022,0-20-3662,0-5-4062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9:25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1 692 12246,'0'0'-86,"0"0"-253,0 0-138,0 0 271,0 0 150,0 0 102,0 0 26,33-13-16,105-45 8,-133 56-56,1 0 1,-1-1-1,1 0 0,-1 0 0,0 0 1,0 0-1,-1-1 0,1 0 1,-1 0-1,1 0 0,-1-1 1,-1 1-1,1-1 0,0 0 1,-1 0-1,0 0 0,0-2-8,4-5 19,1-5 29,-1 1 1,0-1-1,-1 0 1,0-1-1,-2 1 1,0-1-1,-1 0 1,0-8-49,0-27 271,-2-1 1,-4-13-272,2 57 21,0 0 0,-1 1 0,-1 0 0,1-1 0,-1 1 0,-1 0 0,0 0 0,0 0 0,-5-6-21,1 1 35,-1 2 0,0-1-1,-1 1 1,0 1 0,-10-9-35,17 17 81,0 1 0,0 0 0,-1 1 0,1-1-1,0 1 1,-1-1 0,1 1 0,-1 0 0,1 0 0,-1 0 0,1 1 0,-1-1 0,0 1 0,1 0 0,-1 0 0,0 0-1,-1 1-80,-5-1 559,9 0-415,-4-1 648,5 1-793,-1 0 0,1 0 1,0 1-1,-1-1 0,1 0 1,0 0-1,-1 1 0,1-1 1,0 0-1,-1 1 0,1-1 1,0 1-1,0-1 0,-1 0 1,1 1-1,0-1 0,0 1 1,0-1-1,0 0 1,0 1-1,-1-1 0,1 1 1,0-1-1,0 1 0,0-1 1,0 0-1,0 1 0,0-1 1,1 1-1,-1-1 0,0 1 1,-1 240-57,3 307 7,-2-536 50,8 131-48,-5-120 33,0 0 0,1-1 0,2 1 1,0-1-1,2 0 15,-8-20-61,1 0 1,0 0-1,0 0 0,0 1 1,0-1-1,0-1 1,0 1-1,1 0 1,-1 0-1,1 0 1,-1-1-1,1 1 1,-1-1-1,1 1 0,0-1 1,0 0-1,0 1 1,0-1-1,0 0 1,0 0-1,0-1 1,0 1-1,0 0 0,1-1 1,-1 1-1,0-1 1,0 0-1,1 1 1,-1-1-1,0 0 1,0-1-1,1 1 0,-1 0 1,0-1-1,0 1 1,1-1-1,-1 1 1,0-1-1,0 0 1,0 0-1,0 0 0,0 0 1,0-1 60,10-9-21,-1 0-1,-1-1 1,1 0 0,-2 0 0,0-1 0,0-1 0,-1 0-1,0-2 22,2-1 7,-4 8 36,-4 6-28,-1 0 0,1 1-1,0-1 1,-1 0 0,0 0 0,1 0 0,-1 0 0,-1 0 0,1-1 0,0 1 0,-1 0 0,1-3-15,-1 5-107,0 1-27,1 12-20,3 49 356,4 0 1,2 0 0,17 55-203,-24-107-283,0-1 0,0 1 1,1-1-1,0 0 0,1 0 0,0-1 0,0 0 1,4 5 282,2-7-2663,-1-5-800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9:26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0 7011,'0'0'1870,"0"0"-634,0 0-207,0 0-364,0 0-36,-22 31-413,7-12-205,-5 8-6,1 0 0,1 1 0,1 0 0,2 2 0,0 0 0,3 0 0,-4 15-5,-10 53 159,4 2-1,5 1 1,4 0 0,4 1 0,5-1-1,9 89-158,-4-174-4,0 0 0,2 0 0,0 0 0,0 0 0,2-1 0,0 0 0,1 0 0,0 0 0,4 5 4,-5-12-24,-1-1 0,1 1-1,1-1 1,-1-1 0,1 1 0,0-1-1,0 0 1,1-1 0,0 1 0,0-1-1,0 0 1,1-1 0,0 0 0,0 0 0,0-1-1,0 0 1,7 2 24,-2-2-278,1 0 1,0-1-1,0 0 1,0-2-1,0 1 1,1-2-1,-1 1 1,2-2 277,-11 1-266,0 0 0,0 0 1,1 0-1,-1-1 0,0 1 1,0-1-1,0 0 0,0-1 1,-1 1-1,1-1 0,-1 0 1,1 0-1,-1-1 0,0 1 1,0-1-1,-1 0 0,1 0 1,-1 0-1,0 0 0,0-1 1,0 1-1,0-1 266,18-44-4149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9:29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5571,'0'0'1558,"0"0"-1401,0 0-29,14 20 571,-4-7-549,7 11 124,0 1-1,-2 0 1,-1 1-1,-1 0 1,2 7-274,-2 5 241,-1 1 0,-3 0 0,-1 0 1,-1 1-1,-1 15-241,0 66 1088,-4 14-1088,-2-112 134,-2 10 27,0 1 1,-2-1-1,-2 0 0,-4 15-161,-42 125-361,44-149 170,1-6-2599,3-15-1033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9:42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9684,'0'0'2284,"0"0"-248,0 0-716,0 0-487,0 0-668,6 8-173,-2-3 11,1 0 0,1-1 0,-1 1 0,1-1 0,-1 0-1,1-1 1,0 0 0,1 1 0,-1-2 0,0 1 0,1-1 0,0 0 0,-1 0-1,6 0-2,27 5 28,0-2 0,11 0-28,-13-2 19,327 23 82,-348-25-222,-9-1-279,0 0 1,0 0-1,-1 1 0,1 0 0,0 0 0,-1 1 0,1 0 0,-1 0 0,0 0 0,1 1 1,-1 0-1,3 2 400,-6 0-5107,-3 1-148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9:42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11541,'0'0'2545,"0"0"-2449,0 0-96,0 0-160,0 0-128,0 0 288,80 25 80,-7-19 80,4 0 16,14 1-160,-4-7-32,-59 0-3841,-11 0-3587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30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0 1761,'0'0'5842,"0"0"-5842,0 0 0,0 0-1104,0 0-1393</inkml:trace>
  <inkml:trace contextRef="#ctx0" brushRef="#br0" timeOffset="1">0 355 4370,'0'0'2289,"0"0"-2289,0 0-1056,0 0-2338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9:47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23 202 2417,'0'0'1790,"0"0"-635,0 0-381,0 0-235,0 0-165,-4 19-252,-12 68-52,15-82-61,0 0 1,1 0 0,-1 0-1,1 0 1,0 0 0,1 0-1,0 0 1,-1 0 0,1 0 0,1 0-1,-1 0 1,1-1 0,0 1-1,0 0 1,0-1 0,1 0-1,-1 1 1,1-1 0,0 0-1,1 0 1,-1-1 0,0 1-1,1-1 1,0 0 0,0 1-1,0-2 1,0 1 0,1 0 0,-1-1-1,1 0-9,4 2 17,-1-1-1,1 0 0,0 0 1,0-1-1,0 0 0,0-1 1,0 0-1,0 0 1,0-1-1,0 0 0,1-1 1,-1 0-1,0 0 1,0-1-1,2-1-16,-5 1 19,0-1 0,0 0 1,0-1-1,0 1 0,-1-1 0,1 0 1,-1-1-1,0 1 0,0-1 0,-1 0 0,1 0 1,-1-1-1,0 1 0,-1-1 0,1 0 1,-1 0-1,0 0 0,0 0 0,0-5-19,3-5 54,-1-1 0,0 0 0,-2 0-1,0 0 1,-1 0 0,0 0 0,-2-5-54,0 13 76,-1 0 1,0 0-1,0 0 0,-1 0 1,-1 0-1,1 0 1,-1 1-1,-1-1 1,0 1-1,0 0 1,0 0-1,-1 0 1,0 1-1,-1-1 1,1 1-1,-2 1 1,1-1-1,-1 1 1,0 0-1,0 0 1,0 1-1,-1 0 1,0 1-1,0-1 1,0 1-1,0 1 1,-2-1-77,-1-1 38,-3-2-26,6 6-4665,8 1-464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9:48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194 163 4482,'0'0'656,"0"0"526,0 0 51,0 0-540,0 0-188,5-27 156,3-5-405,-3-1 1,0-8-257,-4 39 10,-1 1 0,0 0 0,0 0 0,0 0 1,0 0-1,0 0 0,0 0 0,-1 0 0,1 0 1,0 0-1,0 0 0,-1 0 0,1 0 0,-1 0 1,1 0-1,-1 0 0,1 0 0,-1 0 0,1 1 1,-1-1-1,0 0 0,0 0 0,1 1 0,-1-1 1,0 0-1,0 1 0,0-1 0,0 1 0,0-1 1,0 1-1,0-1-10,-2 1 20,0-1 0,0 1 1,0 0-1,0-1 0,0 1 0,0 1 0,0-1 1,-2 1-21,-5 0 36,7-1-29,0 0-1,0 0 0,0 0 0,0 1 0,0-1 0,0 1 0,0 0 0,0 0 0,0 0 0,0 0 0,0 1 0,1-1 0,-1 1 1,0 0-1,1 0 0,-1 0 0,1 0 0,0 0 0,0 0 0,0 0 0,0 1 0,0-1 0,0 1 0,0 0 0,1-1 1,0 1-1,-1 0 0,1 0 0,0 0 0,0 0 0,0 2-6,-2 10-20,0 1 0,2 1 0,-1-1 0,2 0 0,1 12 20,-1-6 15,1 5-18,2 0-1,1 1 0,2 5 4,-1-6 16,-1 0-1,-1 0 0,-1 6-15,-3 94 67,1-125-64,0 1 0,0-1 0,0 0 0,0 0 1,-1 0-1,1 0 0,-1 0 0,0 0 0,0 0 0,1 0 0,-1 0 1,0 0-1,-1 0 0,1 0 0,0 0 0,0-1 0,-1 1 0,1-1 1,-1 1-1,0-1 0,1 1 0,-1-1 0,0 0 0,0 0 0,0 0 1,0 0-1,0 0 0,0 0 0,0 0 0,0-1 0,0 1 0,0-1 1,0 0-1,0 1 0,0-1 0,0 0 0,-1 0 0,1 0 0,0-1 1,0 1-1,0-1 0,0 1 0,0-1 0,0 1 0,-1-2-3,0 1-23,1 0 0,0 0 0,-1-1 0,1 1 0,0-1 0,0 0 0,0 0 0,0 1 0,1-1 0,-1 0-1,0-1 1,1 1 0,-1 0 0,1 0 0,0-1 0,0 1 0,0-1 0,0 1 0,0-1 0,1 1 0,-1-1 0,1 1 0,-1-1 0,1 0-1,0-1 24,-2-15-780,1 0 0,1-1-1,0-3 781,1 6-1572,-1-3-2467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9:48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8740,'0'0'1699,"0"0"-242,0 0-584,0 0-404,0 0-306,0 21-62,-1 50-54,-4 0 0,-4 5-47,-13 66 34,6 0 1,3 72-35,13-197-179,-1-8 225,1 1 1,1 0-1,-1-1 0,1 1 1,1 0-1,2 8-46,-3-15-166,0-1-1,0 0 1,0 0 0,0 0-1,1 0 1,-1 0 0,1 0-1,-1 0 1,1-1 0,0 1-1,-1 0 1,1-1 0,0 0-1,0 1 1,0-1 0,0 0-1,0 0 1,1 0 0,-1 0-1,0 0 1,0 0-1,1-1 1,-1 1 0,0-1-1,1 0 1,-1 0 0,0 0-1,1 0 1,1 0 166,10 0-3935,-9 0-1022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9:48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85 10901,'0'0'1633,"0"0"320,0 0-945,0 0-864,0 0-144,0 0-64,-18-47 32,81 37 32,14-2 80,7 5-80,10-2-736,-11 9-3010,-55 0-1248,-14 0-929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09:49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0 7956,'0'0'1190,"0"0"226,0 0-439,0 0-438,0 0-286,-17 31-56,12-23-179,-13 23 27,2 1 0,1 0 0,2 0 0,1 2 0,1 0 1,-4 29-46,-3 61 312,5 1 0,6 0 0,6 14-312,1-112 20,1 0 0,1 0 0,1-1-1,1 1 1,6 16-20,-7-33-30,0-1 0,0 0 0,1 0 0,1 0 0,-1 0 0,2-1 0,-1 0 0,1 0 0,0 0 0,1-1 0,-1 0 0,2 0 0,-1-1 0,1 1 0,0-2-1,5 4 31,-5-5-446,-1 0 0,1 0 0,0-1 0,0 0 0,3 0 446,-10-3-307,1 1 1,-1-1-1,1 0 1,0 1-1,-1-1 0,1 0 1,0 0-1,-1 0 1,1 0-1,-1 0 0,1 0 1,0-1-1,1 1 307,14-11-6307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10:11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0 5426,'0'0'4691,"0"0"-3587,0 0-320,0 0-191,0 0-481,0 0-96,-45 192-16,27-142 48,-3 0-48,4 0 0,-1-6-592,-2-12-2242,-1-20-639,14-12 992,0 0-913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10:16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0 6771,'0'0'1369,"0"0"-142,0 0-208,0 0-104,0 0-251,0 0-295,-11 4-161,6-2-186,1-1-13,0 1-1,0-1 0,0 1 0,0 0 0,0 0 1,1 0-1,-1 1 0,1-1 0,0 1 1,-1 0-1,1 0 0,0 0 0,1 0 0,-1 0 1,1 1-1,-1-1 0,1 1 0,0-1 0,-1 4-8,-8 26 46,1 2-1,1-1 0,2 1 0,2 0 0,0 17-45,-1 62 172,6 2-172,0-70 19,0-42-24,0-1 0,0 1 0,0 0 1,1-1-1,-1 1 0,1 0 0,0-1 1,0 1-1,1 0 0,-1-1 0,1 0 1,0 1 4,-1-2-6,1 0 1,-1 0-1,1 0 1,0-1 0,0 1-1,0-1 1,0 1-1,0-1 1,0 0-1,0 0 1,0 0 0,0 0-1,1 0 1,-1 0-1,0 0 1,1-1-1,-1 0 1,2 1 5,9 1-22,1 0 0,0-2 0,0 1-1,0-2 1,0 1 0,1-2 22,-10 1-73,1 0 0,0 0 0,-1 0 0,1-1-1,-1 0 1,0 0 0,1 0 0,-1-1 0,0 1 0,0-1 0,-1-1-1,1 1 1,-1-1 0,1 1 0,2-4 73,15-24-3860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10:17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9845,'0'0'2353,"0"0"-838,0 0-963,0 0-312,20 0-234,343-3 138,-355 2-159,12 1-1119,-19 1 997,-1-1-1,1 0 1,-1 0 0,1 0-1,-1 0 1,1 1 0,-1-1-1,1 0 1,-1 0 0,1 1-1,-1-1 1,0 0 0,1 1 0,-1-1-1,1 0 1,-1 1 0,0-1-1,0 1 1,1-1 0,-1 1-1,0-1 1,0 1 0,1-1 0,-1 0-1,0 1 1,0-1 0,0 1-1,0 0 1,0-1 0,1 1-1,-1-1 1,0 1 0,-1-1 137,1 23-3549,-3-8 44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10:17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1 384,'0'0'9861,"0"0"-7044,0 0-2417,0 0-400,0 0-448,0 0 256,94 0 192,-28 6 0,4 0 176,7 4-112,-4-4-64,-52-3-2769,-11-3-4275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10:19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1 752,'0'0'6454,"0"0"-5203,0 0-1374,11 22 107,8 13 39,28 54 1134,22 64-1157,-49-96 326,-3 0 0,-2 1 0,-3 0 1,-2 1-1,-3 0 0,-3 1 0,-2 20-326,-2-43 36,0 37 192,-4 11-228,2-60 32,-2-1 0,0 0 0,-2 0 0,0 0 1,-5 9-33,-11 21-878,-13 23 878,27-61-1145,0-1 0,-2-1 0,1 0 0,-1 0 0,-1-1 0,-1 0 1,0-1 1144,5-7-1969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30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10165,'-18'9'304,"8"-9"48,3 7-352,7-1-480,0-6-3922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10:25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0 519 13174,'0'0'-373,"0"0"-14,0 0 72,0 0 216,0 0 166,29-9 64,93-32-54,-114 38-70,-1 0 1,1-1-1,-1 1 1,0-2-1,-1 1 1,1-1-1,-1 0 0,0 0 1,0-1-1,0 0 1,-1 0-1,0 0 1,0-2-8,2-2 29,-2-1 0,1-1 0,-1 1 1,-1-1-1,0 1 0,0-4-29,1-12 141,-1-1-1,-1 1 0,-1 0 1,-1-1-1,-4-24-140,2-4 144,2 53-76,-1 0 0,0 0 0,-1 0 1,1 1-1,0-1 0,-1 0 0,1 0 0,-1 0 1,0 1-1,0-1 0,0 0 0,0 1 0,-1-1 1,1 1-1,-1-1 0,1 1 0,-1 0 0,0 0 1,0 0-1,0 0 0,0 0 0,0 0 0,0 0 1,-1 1-1,1-1 0,-1 1 0,1-1 0,-1 1 1,1 0-1,-1 0 0,0 0 0,1 1 0,-1-1 1,0 1-1,0-1 0,0 1 0,0 0 0,1 0 1,-1 0-69,2 0 2,0 1 1,1-1 0,-1 1 0,0-1 0,1 1-1,-1-1 1,1 1 0,-1-1 0,0 1 0,1 0-1,0-1 1,-1 1 0,1 0 0,-1-1-1,1 1 1,0 0 0,0 0 0,-1-1 0,1 1-1,0 0 1,0 0 0,0-1 0,0 1-1,0 0-2,-1 3-2,-8 29-41,2 1-1,2-1 1,1 1 0,1 9 43,2 140-58,2-94 97,-1 133-98,0-221 35,0 1 0,0-1 1,0 0-1,1 1 0,-1-1 0,0 0 1,0 1-1,1-1 0,-1 0 0,1 1 1,0-1-1,-1 0 0,1 0 0,0 0 1,-1 0-1,1 1 0,0-1 0,0 0 0,0 0 1,0-1-1,0 1 0,0 0 0,0 0 1,1 0 23,1 0-77,0 1 0,0-1 1,0 0-1,0 0 1,0-1-1,0 1 0,1-1 1,-1 1-1,0-1 0,3 0 77,3 0-193,1-1-1,-1 0 1,1-1-1,-1 0 0,0-1 1,0 1-1,3-3 194,7-4-199,0-1 0,12-10 199,-22 14-62,0-1 0,1 1-1,0 1 1,0-1 0,0 2 0,0 0 0,1 0-1,0 0 1,0 2 0,0-1 0,0 1 0,9 0 62,-17 2 8,0 0 1,-1 0-1,1 0 1,0 0 0,0 0-1,0 0 1,0 1 0,0-1-1,-1 1 1,1 0 0,0 0-1,-1 0 1,1 0 0,-1 1-1,1-1 1,-1 1 0,1-1-1,-1 1 1,0 0-1,0 0 1,0 0 0,0 0-1,0 0 1,0 0 0,-1 1-1,1-1 1,-1 1 0,1-1-1,-1 2-8,6 7-202,2 6 419,1 0 1,1-1 0,1-1 0,5 6-218,-13-16-321,1-1 0,0 0 1,0 0-1,0 0 0,0-1 1,6 3 320,-7-4-742,0 0 0,1 0 0,0-1 1,-1 1-1,1-1 0,0 0 0,-1-1 0,1 1 1,4-1 741,2 0-3116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10:28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8308,'0'0'16,"0"0"-16,0 0 400,0 0 672,0 0 33,199 157-65,-164-75 145,-10 6-769,-15 12-128,-10 7-112,0 15 81,-14 16-241,-35 4 96,-7-7-112,-17-19-769,38-94-4769,4-16-1441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10:28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 4770,'0'0'3426,"0"0"-1826,0 0-1007,0 0-225,-119 254-96,98-125 384,0 9 161,11-3 175,3 3-608,7 3 97,0-3-193,10-3-224,39-12-48,10-20 48,11-18-32,17-29-32,4-34-1121,-56-22-4049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10:34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1 208,'0'0'2753,"0"0"2858,0 0-3103,0 0-1572,0 0-594,0 0-590,5 1-41,22 4 335,-1-2-1,0 0 1,1-2-1,-1-1 1,20-2-46,18 0 66,65 2-69,-126 0-248,-2 0 76,0 0 1,0-1 0,-1 1 0,1 0 0,0 0 0,0 0-1,0 0 1,-1 0 0,1 0 0,0 0 0,0 0-1,-1 1 1,1-1 0,0 0 0,0 0 0,-1 1-1,1-1 1,0 0 0,-1 1 0,1-1 0,0 1 0,-1-1-1,1 1 1,-1-1 0,1 1 0,0-1 0,-1 1-1,1 0 1,-1-1 0,1 1 174,-1 4-4458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10:34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9172,'0'0'2449,"0"0"-2449,0 0-272,0 0-144,0 0 416,0 0-32,126 16 96,-70-16-32,10 6 112,4 7-144,3 6 0,-52-10-1713,-7 4-4722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2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499 32 8260,'0'0'1528,"0"0"44,0 0 5,0 0-267,0 0-462,0 0-307,0 0-348,-22-5-17,3 0-121,-4-1 28,-1 1 1,-1 1-1,1 1 0,0 1 1,-6 1-84,12 1 41,1 2 1,0 0-1,0 0 0,1 2 1,-1 0-1,1 1 0,0 1 1,-1 0-42,6-1 16,1 0 1,0 0 0,0 1-1,0 0 1,1 1 0,0 0-1,0 0 1,0 1 0,1 0-1,1 1 1,-1-1 0,-2 6-17,6-7 1,1 1 1,0-1-1,0 1 1,1 0-1,0 0 1,0 0-1,0 0 1,1 0-1,1 0 1,-1 0-1,1 1 1,1 0-2,-1 3-5,1-1-1,1 1 1,0-1 0,0 0 0,1 1-1,1-1 1,-1-1 0,4 6 5,8 9-7,1-2 1,1 0-1,2 0 0,0-2 1,1 0-1,18 14 7,-16-16 5,-1 1 0,-1 1 0,-1 1 0,-1 1-1,-1 0 1,14 26-5,-27-39 6,0 1-1,-1 0 1,0 0-1,-1 0 1,-1 0-1,1 0 1,-2 0-1,0 0 1,-1 10-6,1-6 17,0-11-15,0 0 1,0 0-1,-1 0 1,0 0-1,0 0 1,0 0 0,0-1-1,-1 1 1,1 0-1,-1-1 1,0 1-1,0-1 1,0 0-1,0 1 1,-2 0-3,-1 2 8,-1-1 1,1 0-1,-1 0 1,0-1-1,0 0 1,-1 0-1,1 0 1,-3 0-9,-9 4 16,0-1-1,-1-1 1,0 0 0,0-2-1,-1 0 1,-1-1-16,-19 1-2085,-1-2 0,-4-2 2085,35 0-3802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4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0 8116,'0'0'1923,"0"0"-469,0 0-309,0 0-396,0 0-412,6 34-236,0 0-77,7 36 44,-4 1 0,-2 8-68,3 152 136,-9-132-3172,-2-106 2647,0 1 0,0-1-1,-1 1 1,0-1 0,0 1 0,-1 0 0,1 0-1,-1 0 1,-1 0 0,1 0 0,-1 1 0,0-1-1,0 1 1,-3-2 389,0-2-468,-46-60-196,-14-9 664,41 50 1552,-2 1 1,-10-6-1553,37 32 342,0 0-1,0 0 1,0 1 0,0-1 0,0 0 0,0 1-1,0-1 1,0 1 0,0-1 0,0 1 0,0-1-1,-1 1 1,1 0 0,0-1 0,0 1 0,0 0-1,-1 0-341,2 0 1009,0 0-446,0 0-272,6 0-257,48 0-256,43-7 222,-67 3-3212,-1-2 1,16-5 3211,-17 5-6126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4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6115,'0'0'1392,"0"0"-530,10 31 0,33 105-179,-34-106-564,-3-8-15,1 1-1,1-1 0,1 0 0,1-1 1,1 0-1,8 11-103,-6-19-183,-12-13 171,-1 0 0,0 0 0,0 0 1,1 0-1,-1 0 0,0 0 1,0 0-1,1 0 0,-1 0 0,0 0 1,0 0-1,1 0 0,-1-1 0,0 1 1,0 0-1,0 0 0,1 0 0,-1 0 1,0 0-1,0-1 0,0 1 1,1 0-1,-1 0 0,0 0 0,0-1 1,0 1-1,0 0 0,0 0 0,0-1 1,0 1-1,1 0 0,-1 0 0,0-1 1,0 1-1,0 0 12,2-33-457,-3 27 622,0-57 165,-1 39-108,1 1 1,1 0 0,1-1 0,1 1-1,1 0 1,1 0 0,5-17-223,-5 31-53,0 1 1,0-1-1,1 1 0,-1 0 1,2 0-1,-1 1 0,1-1 0,1 1 1,-1 0-1,1 1 0,0 0 1,5-4 52,1 7-2980,-3 3-2359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5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36 7411,'0'0'1489,"0"0"-678,0 0 174,0 0 66,0 0-136,-7-3-32,2 1-782,3 1-44,-1 0 0,1-1 0,-1 1 0,1 0 0,-1 0 0,0 0 0,1 1 0,-1-1 0,0 1 0,0-1-1,1 1 1,-1 0 0,0 0 0,0 0 0,0 0 0,1 1 0,-1-1 0,0 1 0,0 0 0,1-1 0,-1 1-1,1 1 1,-1-1 0,1 0 0,-1 1 0,1-1 0,-2 2-57,-1 3-3,1 0 0,-1 0 1,1 0-1,1 1 0,-1 0 0,1-1 0,0 1 1,1 0-1,0 1 0,0-1 0,0 0 0,1 1 1,0-1-1,1 1 0,-1-1 0,1 1 0,1-1 1,0 1-1,0-1 0,1 4 3,-2-10-5,1 0 0,0 1 1,-1-1-1,1 0 0,0 0 1,0 0-1,0 0 0,0 0 0,0 0 1,0 0-1,0 0 0,0-1 1,0 1-1,0 0 0,0-1 0,0 1 1,1 0-1,-1-1 0,0 0 1,0 1-1,1-1 0,-1 0 0,0 1 1,1-1-1,0 0 5,39 1-192,-31-1 62,-5 0 69,0 0 0,0 0 0,-1 0 0,1-1 0,0 0 0,0 0 0,-1 0 0,1 0 0,-1-1 0,1 0 0,-1 0 0,0 0 0,0 0 0,0-1 0,0 1 0,0-1-1,0 0 1,-1 0 0,1-1 0,-1 1 0,0-1 0,0 1 0,1-4 61,4-2 10,18-20-367,-25 27 282,1 1 1,-1-1-1,1 1 1,-1 0-1,1 0 1,0 0-1,0 0 1,-1 0 0,1 0-1,0 0 1,0 0-1,0 1 1,0-1-1,0 1 1,1-1 74,-2 1-256,-1 20 325,1-12-16,0 0-1,1 0 1,0 0-1,0 0 1,0-1-1,1 1 1,0-1 0,1 1-1,3 5-52,-5-10 2,0 0 0,0 0 1,0 0-1,1 0 0,-1-1 0,1 1 0,-1-1 0,1 0 0,0 0 1,0 1-1,0-2 0,0 1 0,1 0 0,-1-1 0,0 1 0,1-1 1,-1 0-1,1 0 0,-1-1 0,1 1 0,0-1 0,2 1-2,-1-1-16,0 0-1,0 0 1,0-1 0,0 1-1,0-1 1,-1 0 0,1-1-1,0 1 1,0-1 0,-1 0-1,1 0 1,0-1 16,0 0-20,0-1 1,-1-1 0,1 1-1,-1 0 1,0-1 0,0 0-1,0 0 1,0-1-1,1-3 20,29-52-178,23-60 178,-57 121 0,0 1 0,0-1 1,0 0-1,0 0 0,0 0 0,1 0 1,-1 1-1,0-1 0,0 0 1,0 0-1,0 0 0,0 0 0,0 0 1,0 0-1,0 1 0,1-1 1,-1 0-1,0 0 0,0 0 0,0 0 1,0 0-1,0 0 0,1 0 1,-1 0-1,0 0 0,0 0 1,0 0-1,0 1 0,1-1 0,-1 0 1,0 0-1,0 0 0,0 0 1,0 0-1,1 0 0,-1-1 0,0 1 1,0 0-1,0 0 0,0 0 1,0 0-1,1 0 0,-1 0 0,0 0 1,0 0-1,0 0 0,0 0 1,0 0-1,1-1 0,-1 1 1,0 0-1,0 0 0,0 0 0,0 0 1,0 0-1,0 0 0,0-1 1,0 1-1,1 0 0,-1 0 0,0 0 1,0 0-1,0-1 0,0 1 0,22 160-18,-8-93-2650,-12-54-472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5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60 11813,'0'0'1633,"0"0"-416,0 0-433,0 0-688,0 0-96,0 0-320,-35-60-3906,39 67 1121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4:09:52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133 279 9812,'0'0'1036,"0"0"-778,0 0-151,0 0-19,30-16-10,90-50 2,-117 64-72,1 0 0,-1 0 0,0-1 0,0 1 0,0-1 0,0 0 1,0 0-1,-1 0 0,0 0 0,1 0 0,0-2-8,-2 3 4,-1-1 0,1 1 0,0 0 0,-1 0 0,0 0 0,1-1 0,-1 1-1,0 0 1,0 0 0,0-1 0,-1 0-4,1-7-2,1 5 19,-1 0 0,0 1 0,0-1 1,0 0-1,-1 1 0,1-1 0,-1 0 0,0 1 0,-1-1 0,1 1 0,-1 0 0,0-1 0,0 1 0,0 0 0,-3-4-17,1 4 17,0 0-1,0 1 1,0-1 0,-1 1-1,0-1 1,0 1 0,0 1-1,0-1 1,0 1 0,0 0-1,-1 0 1,1 0 0,-1 1-17,-2-2 36,0 1 1,1 1-1,-1 0 1,0 0 0,0 0-1,1 1 1,-1 0 0,0 0-1,0 1 1,0 0-1,0 1-36,3-1 28,0 1-1,0-1 0,0 1 0,0 1 1,0-1-1,0 1 0,0 0 0,1 0 0,0 0 1,-1 1-1,1-1 0,0 1 0,1 0 0,-1 0 1,-1 3-28,-4 5 46,1 1 1,0 0 0,1 1-1,1-1 1,0 1 0,1 1-1,0-1 1,1 1 0,1-1-1,1 1 1,0 0 0,0 0 0,2 0-1,0 13-46,0-22 18,0 1-1,1 0 1,0-1 0,0 1-1,0 0 1,1-1 0,0 1-1,0-1 1,0 0 0,1 0-1,0 0 1,1 0-1,3 5-17,-1-4 24,0 1 0,1-1 0,0-1-1,1 1 1,0-1 0,0 0 0,0-1-1,0 0 1,4 1-24,8 3 13,1-1 0,0 0 0,1-2-1,0 0 1,0-2 0,0 0 0,0-2 0,18 0-13,-4-1-527,-1-1 1,1-2-1,-1-2 0,28-7 527,-56 10-468,0-1-1,0 0 0,0-1 0,-1 0 0,1 0 0,-1 0 0,0-1 0,5-3 469,32-27-7638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30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8820,'0'0'2497,"0"0"-1499,0 0-38,0 0-119,0 6-337,3 3-510,-1 0 0,1-1 1,1 1-1,-1-1 0,2 0 0,-1 0 0,1 0 0,0-1 0,0 0 1,7 6 5,8 15 18,34 50 25,-3 3-1,-3 3 1,-4 1-43,-37-68-85,134 296-48,-93-181-2343,-45-122-857,-3-9-2995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6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7 478 7283,'0'0'350,"0"0"-302,0 0-136,-7 11 779,56-9 1354,-41-2-1798,5 2 3099,-17 7 209,1-3-4667,-2 5 1102,1 1 1,0 0-1,0 0 1,1 0-1,1 0 1,0 0-1,1 1 1,0 5 9,0 26-58,5 33 58,-2-62-5,0-1 0,1 0 0,1 0 0,0 0-1,1 0 1,5 10 5,44 82-39,-22-47 29,-18-30 21,-1 0-1,-2 1 1,0 0-1,-3 1 0,0 0 1,-2 0-1,-1 1 1,-2 0-1,-1 0 0,-1 10-10,-2-41-10,1 0 0,0-1-1,0 1 1,0 0-1,0 0 1,-1 0-1,1 0 1,0 0-1,-1-1 1,1 1-1,-1 0 1,1 0-1,-1 0 1,1-1 0,-1 1-1,1 0 1,-1-1-1,0 1 1,1 0-1,-1-1 1,0 1-1,0-1 1,1 1-1,-1-1 1,0 0-1,0 1 11,-2 0-27,-1 0 0,1 0 0,-1 0-1,1 0 1,-1-1 0,1 1 0,-1-1-1,0 0 28,-3 0-100,0 0-1,1 0 1,-1-1-1,0 0 1,0 0-1,1-1 1,-1 0 0,-4-2 100,4 0-38,1 0 1,0 0 0,0 0-1,1-1 1,-1 0 0,1 0-1,0-1 1,1 1 0,-1-1-1,1 0 1,0 0 0,0 0-1,1-1 1,0 1 0,0-1-1,1 0 1,0 0 0,0 0-1,0 0 1,0-7 37,1 5-11,0-1 0,0 1 1,1 0-1,1-1 0,0 1 0,0-1 0,0 1 0,1 0 0,1 0 0,0 0 0,0 0 1,1 0-1,0 1 0,0-1 0,1 1 0,0-1 11,98-142 31,-7-5-1,47-109-30,-129 236-92,-1-2-1,-1 1 1,-2-2 0,-1 1-1,-1-1 1,-2-1-1,-1 1 1,-2-1-1,-1-25 93,-2 37-106,-2-39-674,1 56 745,0 0 0,0 0 0,0 0 1,-1 0-1,1 1 0,-1-1 0,0 0 0,0 1 0,0-1 0,0 1 1,-1 0-1,0 0 0,0-1 35,-2-1-2,0 1 1,0-1 0,0 1-1,-1 0 1,1 0-1,-1 0 1,0 1 0,-1 0-1,1 0 1,0 1-1,-3-1 2,-3 0 381,-1 1-1,0 0 0,0 1 1,0 1-1,-5 0-380,17 0 14,0 0 1,0 0-1,0 1 1,0-1-1,0 0 0,0 1 1,0-1-1,0 1 0,0-1 1,0 1-1,0-1 1,0 1-1,1-1 0,-1 1 1,0 0-1,0-1 0,1 1 1,-1 0-1,1 0 1,-1 0-1,0-1 0,1 1 1,-1 0-1,1 0 0,0 0 1,-1 0-1,1 0 1,0 0-1,0 0 0,-1 0 1,1 0-1,0 0 0,0 0 1,0 0-15,0 48-152,1-28 194,-1-1-53,-1 22 27,1 0-1,3 0 1,1 0-1,2-1 1,10 35-16,-1-28-48,1-1 1,2-1-1,2-1 1,22 34 47,-41-76-42,1 1-1,0-1 1,0-1-1,0 1 1,0 0-1,0 0 0,1-1 1,-1 1-1,1-1 1,0 0-1,-1 0 1,1 0-1,0 0 1,0 0-1,1-1 1,-1 1-1,0-1 1,0 0-1,1 0 1,-1 0-1,1 0 1,-1-1-1,1 1 1,-1-1-1,1 0 1,-1 0-1,1 0 1,-1-1-1,1 1 1,-1-1-1,1 0 0,1 0 43,0-1-58,0 0 0,0 0 0,0-1-1,0 0 1,-1 1 0,1-1-1,-1-1 1,0 1 0,0-1-1,0 0 59,40-45-86,-11 10 48,-26 32 23,1 1-1,-1 0 1,1 0-1,0 0 1,0 1-1,6-3 16,-12 7-5,0 0 0,0 0-1,0 0 1,0 0 0,0 0-1,0 1 1,0-1 0,0 1-1,0-1 1,0 1 0,0 0-1,0 0 1,0 0 0,1 0-1,-1 0 1,0 0 0,0 1-1,0-1 1,0 1 0,0 0-1,0-1 1,0 1-1,0 0 1,0 0 0,-1 0-1,1 0 1,0 0 0,-1 1-1,1-1 1,0 1 0,-1-1-1,1 1 1,-1-1 0,1 2 5,7 12-60,0 1 1,0 0 0,-2 1-1,5 11 60,1 15-2681,-10-28-320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7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188 582 8452,'0'0'1830,"0"0"-749,0 0-567,0 0-532,8-13 44,4-4-68,-1 0 0,-2-1 0,1 0 0,-2-1 0,-1 0 0,0 0 0,-1-1 0,-1 1 0,1-12 42,-2-32-2404,-3-49 2404,-1 66-352,0 34 322,-1 0 1,1 0 0,-2 0 0,0 1 0,-3-11 29,3 17 156,0 0 1,0 0 0,0 0 0,0 0 0,-1 1-1,0-1 1,0 1 0,0 0 0,0 0-1,-1 0 1,0 0 0,0 0 0,0 1 0,0-1-157,3 4 63,1 0 1,0-1 0,0 1-1,-1 0 1,1-1 0,0 1 0,-1 0-1,1-1 1,0 1 0,-1 0-1,1 0 1,0 0 0,-1-1-1,1 1 1,-1 0 0,1 0 0,0 0-1,-1 0 1,1 0 0,-1 0-1,1 0 1,-1 0 0,1 0 0,0 0-1,-1 0 1,1 0 0,-1 0-1,1 0 1,-1 0 0,1 0-1,0 0 1,-1 0 0,1 1 0,-1-1-1,1 0 1,0 0 0,-1 1-1,1-1 1,0 0 0,-1 0 0,1 1-1,0-1 1,-1 0 0,1 1-1,0-1 1,0 0 0,0 1 0,-1-1-65,-2 24 1046,3-21-1242,-2 87 230,3-1 0,5 0-1,4 0 1,5 9-33,0-3 32,-4 2 0,-2 96-32,-4-136-477,-3-36-2386,-8-49 433,1 9 1721,-1 0 0,0 1 0,-1 0 0,-2 0 0,1 0 0,-7-7 709,-11-17-224,-2 1 1,-2 1 223,-29-27 882,36 43 1677,2-1 0,-3-6-2559,23 30 97,1 1 1,-1-1 0,1 1 0,0-1-1,-1 1 1,1-1 0,0 0-1,0 1 1,-1-1 0,1 0-1,0 1 1,0-1 0,0 0-1,0 1 1,0-1 0,0 0 0,0 1-1,0-1 1,0 0 0,0 1-1,0-1 1,0 1 0,0-1-1,1 0 1,-1 1 0,0-1 0,0 0-1,1 1 1,-1-1 0,0 1-1,1-1 1,-1 1 0,1-1-1,-1 1 1,1-1 0,-1 1-1,1-1 1,-1 1 0,1 0 0,-1-1-1,1 1 1,0 0 0,-1-1-1,1 1 1,-1 0 0,1 0-1,0 0 1,-1-1 0,1 1-1,0 0-96,38-7-642,-33 6 1047,282-45-371,-265 39-3162,-15 1-2697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8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97 12934,'0'0'864,"0"0"-15,0 0-17,0 0-688,0 0-144,0 0-144,-4-28 32,60 19 112,14-1-16,3 1-48,4-13-1441,-56 16-3009,-4-7-4162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8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0 572 9845,'0'0'285,"0"0"-149,27-35-85,83-114-49,-102 138-21,-1 0 0,0-1 0,-1 0-1,0-1 1,0-1 19,-5 8-57,1 0-1,-1 0 1,0-1-1,0 1 1,-1-1 0,0-2 57,1-7-139,1-51-66,-3-19 205,1 82 11,-1 0 1,1 0-1,-1-1 0,1 1 1,-1 0-1,0 0 0,-1 0 0,1 0 1,-1 1-1,0-1 0,0 0 1,0 1-1,0-1 0,0 1 1,-1-1-1,0 1 0,1 0 1,-1 0-1,-1 0-11,-1 0 271,0 0 0,1 0 0,-1 1-1,0-1 1,0 1 0,0 0 0,-1 1 0,1-1 0,0 1 0,-1 0 0,1 1-1,-1-1 1,1 1 0,-3 0-271,7 0 56,-1 0 0,0 0-1,1 0 1,-1 0 0,1 0-1,-1 0 1,1 1 0,-1-1-1,0 0 1,1 1 0,-1-1-1,1 1 1,0 0 0,-1-1-1,1 1 1,-1 0 0,1 0 0,0 0-1,0 0 1,-1 0 0,1 0-56,-1 3-9,1-1 1,-1 0-1,1 1 1,0-1-1,0 1 1,0 0-1,0-1 1,0 4 8,-5 44-44,3 1-1,1-1 1,5 39 44,-1-38-6,-1-26 6,2 0 1,1-1-1,1 1 0,1-1 0,6 14 0,4 6-2,2-1 1,13 22 1,-28-62-1,4 12-14,1-1 0,1 0 0,1 0-1,4 5 16,-11-16-6,0-1-1,1 1 0,-1-1 1,1 0-1,-1 0 0,1 0 1,0-1-1,0 1 0,0-1 1,1 0-1,-1 0 0,0-1 1,1 1-1,-1-1 0,1 0 1,0 0-1,-1 0 0,3 0 7,2-1-35,-4 1-12,1 0 0,-1-1 0,1 0-1,-1 0 1,1 0 0,-1 0 0,1-1 0,-1 0-1,1 0 1,-1-1 0,0 1 0,0-1-1,1 0 1,-1-1 0,-1 1 0,1-1 0,3-2 47,7-12-100,-1 0 0,0 0 0,-2-2 0,0 1 0,-1-1 1,-1-1-1,6-17 100,20-36-190,-36 73 193,0-1-1,0 1 1,0 0 0,0 0 0,0 0-1,0 0 1,0 0 0,0-1-1,0 1 1,1 0 0,-1 0-1,0 0 1,0 0 0,0 0 0,0-1-1,0 1 1,0 0 0,0 0-1,0 0 1,0 0 0,0 0-1,0 0 1,1 0 0,-1-1 0,0 1-1,0 0 1,0 0 0,0 0-1,0 0 1,0 0 0,0 0-1,1 0 1,-1 0 0,0 0-1,0 0 1,0 0 0,0 0 0,0 0-1,1 0 1,-1 0 0,0 0-1,0 0 1,0 0 0,0 0-1,1 0 1,-1 0 0,0 0 0,0 0-1,0 0 1,0 0 0,0 0-1,0 0 1,1 0 0,-1 0-1,0 0 1,0 0 0,0 1-1,0-1 1,0 0 0,0 0 0,0 0-1,1 0 1,-1 0 0,0 0-1,0 0 1,0 1 0,0-1-1,0 0 1,0 0 0,0 0-3,3 19 86,-2 36-113,-1-46-2,3 63-2097,-2-62 50,2-9-917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8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89 8788,'0'0'2337,"0"0"-352,0 0-897,0 0-815,0 0-273,0 0-3618,-42-88-3073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9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1 352,'142'91'8596,"-113"-73"-6702,-29-18-1832,19 29-174,57 89-729,-69-109 69,-1 1 0,0-1 0,-1 1 0,0 0 0,-1 0 0,0 1 0,0-1 0,-1 1-1,-1 0 1,1 1 772,-1 0-1347,-2-12 1398,0 0-1,0 0 1,0 0-1,0 0 1,0-1-1,1 1 1,-1 0 0,0 0-1,0 0 1,0 0-1,0 0 1,0-1-1,1 1 1,-1 0 0,0 0-1,0 0 1,0 0-1,1 0 1,-1 0-1,0 0 1,0 0 0,0 0-1,1 0 1,-1 0-1,0 0 1,0 0-1,0 0 1,0 0-1,1 0 1,-1 0 0,0 0-1,0 0 1,0 0-1,1 0 1,-1 0-1,0 0 1,0 0 0,0 0-1,1 0 1,-1 1-1,0-1 1,0 0-1,0 0 1,0 0 0,0 0-1,1 0 1,-1 1-1,0-1 1,0 0-1,0 0 1,0 0-1,0 0 1,0 1-51,9-25 606,-8 19-277,2-2-69,1-5 251,0 0-1,1 0 0,1 1 1,1-3-511,-5 11 67,-1 1 0,1 0 1,-1 0-1,1-1 1,-1 1-1,1 0 1,0 0-1,0 1 1,0-1-1,0 0 1,1 1-1,-1-1 1,0 1-1,1 0 1,-1 0-1,1 0 0,-1 0 1,1 0-1,-1 0 1,1 1-1,0-1 1,2 1-68,1-1 116,-5 1-90,0 0 0,0 0-1,0 0 1,0-1 0,0 1 0,0 0 0,-1 0 0,1 1 0,0-1 0,0 0 0,0 0 0,0 0 0,0 1 0,0-1 0,0 0 0,0 1 0,0-1 0,0 1 0,0-1 0,-1 1 0,1-1 0,0 1 0,0 0 0,-1-1 0,1 1 0,0 0 0,-1 0 0,1 0-1,-1-1 1,1 1 0,-1 0 0,1 0 0,-1 0 0,1 0 0,-1 0-26,17 64 622,-10-14-3266,-7-29-3281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49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152 231 0,'0'0'7062,"0"0"-5165,0 0-1060,0 0-207,0 0-422,-5 1-144,-11 5-55,19-5 25,2-2-15,-1 0 1,1-1 0,-1 0-1,0 0 1,0 0 0,0 0 0,0 0-1,2-3-19,3-2 30,0-1-1,0 0 1,0 0 0,-1-1-1,-1 0 1,1-1-1,-2 0 1,2-3-30,-5 9 30,0-1 0,-1 0 0,1 0 0,-1 0 0,0-1 0,-1 1 0,0 0 0,1-1 0,-2 1-1,1-1 1,-1 1 0,1-1 0,-2 0 0,1 1 0,0-1 0,-1 1 0,0-1 0,-1 1 0,1-1-30,0 4 18,0 0-1,0 1 1,-1-1 0,1 0 0,0 0-1,-1 1 1,1-1 0,-1 1 0,1-1-1,-1 1 1,0 0 0,1 0-1,-1 0 1,0 0 0,0 0 0,0 0-1,0 0 1,0 0 0,0 1-1,0-1 1,0 1 0,0 0 0,-1-1-18,-56-1 778,42 3-401,7-1-234,6-1-68,-1 1 0,1-1 0,-1 1-1,1 0 1,-1 1 0,1-1 0,-1 1 0,1 0 0,-1 0 0,1 0 0,0 1 0,0-1 0,-1 1 0,1 0 0,0 0-1,1 1 1,-1-1 0,0 1 0,1 0 0,-3 2-75,1 1 46,1 0-1,-1 0 1,1 0-1,0 0 1,1 1-1,0-1 1,0 1-1,0 0 1,1 0-1,0 0 1,0 1-1,0 5-45,1 2 36,0 0 0,0 1 0,2-1 0,0 1 0,2 10-36,-2-20 3,0 0 1,1-1-1,0 1 0,0 0 1,0-1-1,1 0 1,0 0-1,0 1 1,0-2-1,1 1 0,-1 0 1,1-1-1,0 1 1,0-1-1,1 0 0,0-1 1,-1 1-1,1-1 1,0 0-1,0 0 0,1 0 1,-1-1-1,1 0 1,-1 0-1,6 1-3,13 4-7,0-2 0,1-1 0,0-1 0,-1-1 1,18-1 6,-20 0-329,0-1 0,0-1 1,-1-1-1,1-1 1,0-1-1,3-2 329,-22 5-277,0 0 0,0 0 0,-1-1 1,1 1-1,-1-1 0,1 1 0,-1-1 0,0 0 0,0 0 0,0 0 1,0 0-1,0-1 0,0 1 277,14-21-6304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55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 9364,'0'0'1422,"0"0"-189,0 0-582,0 0-520,0 0-73,3 30-31,0 11-21,-1-2 2,2-1 0,2 0-1,4 13-7,-2-25-3,-8-26 3,0 0 0,0 0 0,0 0 0,0 0 0,0 0 0,0 0 0,0 0 0,0 0 0,0-1 0,0 1 0,0 0 0,0 0 0,0 0 0,0 0 0,1 0 0,-1 0 0,0 0 0,0 0 0,0 0 0,0 0 0,0 0 1,0 0-1,0 0 0,0 0 0,0 0 0,1 0 0,-1 0 0,0 0 0,0 0 0,0 0 0,0 0 0,0 0 0,0 0 0,0 0 0,0 0 0,1 0 0,-1 0 0,0 0 0,0 0 0,0 0 0,0 0 0,0 0 0,0 0 0,0 0 0,0 0 0,0 0 0,0 0 0,0 0 1,1 0-1,-1 1 0,0-1 0,0 0 0,0 0 0,0 0 0,0 0 0,0 0 0,0 0 0,0 0 0,0 0 0,0 0 0,3-42 27,-1 9 14,0 21-105,1 0-1,0 0 1,0 0 0,1 0 0,1 0-1,0 1 1,1 0 0,0 0 0,0 1-1,1-1 1,1 1 0,-1 1 0,2 0-1,-1 0 1,1 0 0,1 1 0,-1 0-1,2 1 1,-1 0 0,1 1 0,-1 0-1,2 1 1,-1 0 0,2 0 64,1 2-3140,-3 3-1302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55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5635,'0'0'1216,"0"0"-271,0 0-129,0 0-80,0 0 49,0 0-305,46 160-320,-39-110-32,7-9-64,0-3-64,3-4 0,4-21-912,-18-13-1858,1 0-4177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56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8836,'0'0'3346,"0"0"-2306,0 0-1040,0 0-1585,0 0-2224,0 0-1490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33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838 63 8980,'0'0'1049,"0"0"359,0 0-306,-36-10-8,-117-28-374,136 34-549,0 0-1,-1 1 1,0 1 0,0 1-1,1 0 1,-16 2-171,-8 1 113,25-2-80,-27 0 256,-30 4-289,59-2 23,1 0 1,-1 1-1,0 0 0,1 1 1,-1 1-1,1 0 0,-2 2-23,-1 1 2,0 1-1,0 1 1,1 1-1,0 0 1,0 1 0,2 0-1,-1 1 1,2 0-1,-1 2 1,-6 10-2,11-12-5,-1 1 0,2 1-1,0-1 1,1 1 0,0 1 0,1-1 0,1 1 0,1-1 0,0 1 0,1 1 0,0-1 0,1 6 5,0 25-373,4 38 373,0-67-19,-1 1-1,2-1 1,1 1 0,0-1 0,1-1 0,1 1 19,7 13 12,1-1-1,1 0 1,1-2 0,2 0 0,1-1 0,1-1 0,2-1 0,0-1-1,9 7-11,-11-13-8,1-1-1,0-1 0,2-1 1,-1-1-1,2-1 0,0-1 0,0-1 1,1-1-1,0-2 0,1 0 0,14 1 9,9-3-35,1-2 0,-1-2-1,1-2 1,0-3 35,-27 1 19,0-1 1,0-2-1,0 0 0,0-2 1,-1-1-1,0 0 0,-1-2 0,1 0 1,-2-2-1,0 0 0,0-2 1,-1 0-1,16-15-19,-20 15 30,0-1 0,-2 0-1,1-1 1,-2-1 0,0 0 0,-1 0 0,-1-2 0,0 1-1,-2-1 1,0-1 0,-1 0 0,-1 0 0,-1 0 0,-1-1 0,-1 0-1,0-4-29,-1-4 264,-1 0-1,-2 0 0,-2-16-263,1 33 70,-1-1 0,0 1 1,-1 0-1,0 0 0,-1 0 1,-1 0-1,0 1 0,0-1 0,-4-3-70,0-1 59,-1 2 0,-1-1-1,-1 2 1,0-1-1,0 2 1,-2-1 0,1 2-1,-1 0 1,-1 0 0,0 2-1,-1 0 1,1 0-1,-2 2 1,-13-5-59,15 7-502,-1 0 0,0 2 0,0 0 1,0 1-1,0 0 0,-10 1 502,25 3-4151,1 6-3960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57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9828,'0'0'1273,"0"0"-299,0 0-235,0 0-488,0 0-115,0 0-35,-9 17-69,-26 56-21,32-68-15,1 0-1,0 0 1,1 0 0,-1 0 0,1 0 0,0 0 0,0 0 0,0 0 0,1 1-1,0-1 1,0 0 0,0 1 0,1 2 4,0 12-37,-1-16 24,1 0-1,-1 0 1,1 0 0,0-1-1,0 1 1,0 0 0,1 0-1,-1-1 1,1 1 0,0-1-1,0 1 1,0-1 0,0 0-1,1 0 1,2 3 13,6 6-16,1-1-1,1 0 1,6 3 16,-10-7 1,1 1-1,-1 0 1,0 0 0,0 1 0,3 6-1,-10-10 23,0 1 0,0 0 0,-1 0 1,0 0-1,0 0 0,0 0 0,-1 1 0,0-1 1,0 0-1,0 0 0,-1 0 0,0 0 1,0 0-1,-1 0 0,0 0 0,0 0 0,-2 5-23,-6 2-108,0-1-1,-1-1 1,0 0-1,-1 0 1,0-1-1,-1 0 0,0-1 1,0-1-1,-1 0 1,-12 5 108,25-12-1609,1-1-1737,0 0-2560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57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0 6291,'0'0'702,"0"0"-276,0 0-84,6 33 31,0 0-267,1 12 92,-1-1 0,-2 1-1,-1 26-197,-2-10 317,-3 71 89,1-113-605,-1 1-1,-1-1 1,-1 0-1,-1 0 1,-4 10 199,8-27-63,0-1 1,1 1 0,-1 0 0,0 0 0,0-1-1,0 1 1,0-1 0,-1 1 0,1-1 0,0 1-1,-1-1 1,1 0 0,-1 0 0,1 1 0,-1-1-1,0 0 1,1-1 0,-1 1 0,0 0 0,0 0-1,1-1 1,-1 1 0,0-1 0,0 1 0,0-1-1,0 0 1,0 0 0,0 0 0,0 0 0,0 0-1,1 0 1,-1-1 0,0 1 0,0-1 0,0 1-1,0-1 63,-4-1 23,0 0-1,1 0 0,-1 0 0,1-1 1,-1 0-1,1 0 0,0 0 0,0-1 0,1 0 1,-3-2-23,0-1 479,-24-23 845,7 15 2497,24 15-3782,0 0 1,0 0 0,0 0-1,0 0 1,-1 0 0,1-1 0,0 1-1,0 0 1,0 0 0,0 0-1,0 0 1,0 0 0,0-1 0,0 1-1,0 0 1,0 0 0,0 0-1,0 0 1,0-1 0,0 1 0,0 0-1,0 0 1,0 0 0,0 0-1,0-1 1,0 1 0,0 0 0,0 0-1,0 0 1,0 0 0,0-1-1,0 1 1,0 0 0,0 0 0,0 0-1,1 0 1,-1 0 0,0-1-1,0 1 1,0 0 0,0 0 0,0 0-1,0 0 1,1 0 0,-1 0-1,0 0 1,0 0 0,0 0 0,0-1-1,1 1 1,-1 0 0,0 0-1,0 0 1,0 0 0,0 0 0,1 0-1,-1 0 1,0 0 0,0 0-1,0 0 1,0 0 0,1 0 0,-1 0-1,0 1 1,0-1 0,0 0-1,0 0 1,0 0 0,1 0 0,-1 0-40,36-10 20,0-1 0,0-2 1,21-12-21,-18 5-6,1-2-58,33-11 64,-59 27-18,0 2 1,0 0-1,0 0 0,1 1 0,-1 1 0,1 1 0,7 0 18,-18 0-25,-1 1 0,1 0-1,0 0 1,-1 1 0,1-1-1,-1 1 1,1-1 0,-1 1-1,1 0 1,-1 1 0,0-1-1,0 1 1,1-1 0,-1 1 25,0 1-11,-1 0 0,1 0 1,0 0-1,-1 1 0,0-1 1,0 1-1,0-1 0,0 1 0,-1 0 1,1 0-1,-1-1 0,0 2 11,14 45 512,9 48-512,-13-47-1542,1-2-3302,-11-47 1615,-1-2-973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58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60 110 4914,'0'0'2097,"0"0"80,0 0 0,0 0-672,0 0-1121,0 0-384,-59-110-768,59 110-2418,14 0 737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7:58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8548,'0'0'1019,"0"0"-419,0 0 25,0 0-167,0 0 100,0 0-524,0 0 1,0 1-1,0-1 0,0 0 0,0 0 1,0 0-1,0 0 0,0 1 1,0-1-1,0 0 0,0 0 0,0 0 1,0 0-1,0 1 0,1-1 0,-1 0 1,0 0-1,0 0 0,0 0 1,0 1-1,0-1 0,0 0 0,0 0 1,1 0-1,-1 0 0,0 0 1,0 0-1,0 0 0,0 1 0,0-1 1,1 0-1,-1 0 0,0 0 0,0 0 1,0 0-1,0 0 0,1 0 1,-1 0-1,0 0 0,0 0 0,0 0 1,0 0-1,1 0 0,-1 0 0,0 0 1,0 0-1,0 0 0,0 0 1,1 0-1,-1 0 0,0 0 0,0 0 1,0-1-1,0 1 0,1 0 0,-1 0 1,0 0-1,0 0 0,0 0-34,-8 14 49,-1 1-1,2 1 0,0-1 0,1 1 1,1 1-1,0-1 0,1 1 0,1-1 1,1 1-1,0 0 0,1 12-48,1-14 9,-1-3-10,2-1 1,-1 1 0,1-1 0,2 8 0,-2-15-2,0 0 1,1-1-1,-1 1 0,1-1 1,-1 1-1,1-1 1,0 1-1,1-1 1,-1 0-1,0 0 0,1 0 1,0 0-1,0-1 1,0 1-1,1 0 2,3 2 12,0 0 1,1-1-1,0 0 0,0 0 1,0-1-1,0 0 0,0 0 0,1-1 1,-1 0-1,4 0-12,15 1-986,-1-1 0,19-2 986,-37 0-477,7 0-2946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8:06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0 566 9412,'0'0'1244,"0"0"-1095,34-18-192,-34 18 43,139-82 62,-133 79-56,-1 0 1,0-1-1,0 1 1,0-1-1,0-1 1,0 1-1,-1-1 1,0 1-1,0-1 1,-1 0-1,1-1 1,-1 1 0,0-1-1,0 1 1,-1-1-1,0 0 1,0 0-1,0-1-6,3-8 11,1-9 26,0 1 1,-2-1 0,-1 0-1,-1 0 1,-1 0 0,-1 0-1,-1 0 1,-2-8-38,1 24 38,0 0 0,-1 0 0,1 0 0,-2 1 0,1-1 0,-1 1 0,0 0-1,0 0 1,-1 0 0,0 0 0,0 1 0,-1 0 0,0 0 0,0 0 0,0 1 0,-1 0 0,1 0 0,-1 1-1,-2-1-37,6 3 206,0 1 0,0 1 0,0-1 0,0 0-1,-1 1 1,1-1 0,0 1 0,0 0-1,0 0 1,-2 1-206,-5-1 1795,10 0-1520,-3 15-204,1 1 0,1-1-1,0 1 1,1 0 0,2 10-71,-1 20 30,-1 19-7,2 0-1,3-1 1,3 1 0,9 29-23,63 216 8,-78-301-184,0 0 0,1-1 0,0 1 1,1-1-1,0 0 0,0 0 1,5 6 175,-8-12-70,1 0 0,0 0 0,-1 0 0,1-1 1,0 1-1,0-1 0,0 1 0,1-1 0,-1 0 1,0 1-1,0-1 0,1-1 0,-1 1 0,0 0 1,1 0-1,-1-1 0,1 1 0,-1-1 0,1 0 1,-1 0-1,1 0 0,-1 0 0,1 0 0,-1-1 0,1 1 1,-1-1-1,1 1 0,-1-1 0,1 0 0,-1 0 70,1-1-161,1 1 1,-1-1-1,0 0 0,0 0 0,0 0 0,0 0 0,0 0 0,0-1 0,-1 1 0,1-1 0,-1 0 0,1-2 161,25-40-395,-11 16 227,5-8 104,-18 28 72,1 1 0,0 0 0,1-1 0,0 1 0,0 1 0,0-1 0,8-5-8,-13 12 2,0 0-1,0 0 1,0 0-1,0 0 1,0 0 0,0 0-1,0 1 1,0-1-1,0 0 1,0 1 0,1-1-1,-1 1 1,0-1-1,0 1 1,1 0 0,-1-1-1,0 1 1,1 0-1,-1 0 1,0 0 0,1 0-1,-1 0 1,0 0 0,1 0-1,-1 1 1,0-1-1,1 0 1,-1 1 0,0-1-1,0 1 1,1-1-1,-1 1 1,0 0 0,0 0-1,0-1 1,0 1-1,0 0 1,0 0 0,0 0-1,0 0 1,0 0-1,0 0 1,-1 0 0,1 0-1,0 1 1,-1-1 0,1 0-1,-1 0 1,1 1-1,-1 0-1,4 9 27,0 1 0,-1 0 0,0 0 0,-1 0 0,0 5-27,0-1 28,9 68 171,1-2-708,0-28-2730,-9-50-1635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8:07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8 355 10229,'0'0'1390,"0"0"-1046,0 0-520,0 0 21,13-1 91,-4 1 66,-4 1 2,0-1 0,0 0 1,0-1-1,0 1 0,0-1 0,0 0 0,0 0 1,0-1-1,0 1 0,-1-1 0,1 0 1,0 0-1,-1-1 0,0 1 0,0-1 0,3-2-4,1-2 28,-1-1 0,0 0 0,0 0 0,-1 0-1,0-1 1,0 1 0,-1-1 0,0-1 0,-1 1-1,0-1 1,0 0 0,1-6-28,-1-7 89,0-1-1,-1 1 1,-1-1 0,-2-23-89,0 42 13,1 0 9,-1 1-1,0-1 1,-1 1 0,1-1 0,-1 1-1,0-1 1,0 1 0,-1-4-22,1 7 17,0-1 0,0 1 1,0 0-1,0-1 0,0 1 1,-1 0-1,1 0 0,0 0 1,-1 0-1,1 0 0,-1 0 1,1 0-1,-1 1 0,1-1 1,-1 1-1,0-1 0,1 1 1,-1-1-1,0 1 0,1 0 1,-1 0-1,0 0 0,1 0 1,-2 0-18,-76-1 859,77 2-843,-1 0-1,0-1 1,1 1 0,-1 0 0,0 1 0,1-1 0,-1 0 0,1 1 0,0-1 0,-1 1-1,1 0 1,0 0 0,0 0 0,0 0 0,0 0 0,0 0 0,1 0 0,-1 1 0,1-1-1,-1 1 1,1-1 0,0 1 0,0 0 0,0 0-16,-4 10 23,0 0-1,1 0 1,0 1 0,0 8-23,0 8 46,2 0-1,1 1 1,2 4-46,0 0 55,-1-26-45,0 0 0,1 0 0,0-1 1,1 1-1,0 0 0,0-1 0,1 1 0,0-1 0,1 0 1,0 0-1,0 0 0,0-1 0,1 1 0,0-1 0,1 0 1,-1 0-1,1-1 0,6 5-10,-3-4-178,-1-1 0,1 0 0,0 0-1,1-1 1,-1 0 0,1 0 0,0-1 0,1-1 0,-1 0 0,0 0-1,1-1 1,0 0 0,-1-1 0,1 0 0,5-1 178,21 0-2297,-37 0 2297,0 0-156,1 0 0,0 1 1,-1-1-1,1 0 0,0 0 1,-1 0-1,1 0 0,0 0 1,-1-1-1,1 1 0,0 0 1,-1 0-1,1 0 0,-1 0 1,1-1-1,0 1 0,-1 0 1,1-1-1,-1 1 0,1 0 1,-1-1-1,1 1 0,0-1 156,6-20-5381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8:08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6883,'0'0'2860,"0"0"-1675,0 0-393,0 0-109,0 0-277,-1 26-84,-2 130-7,4-152-334,-1 1 1,0-1-1,1 0 0,0 1 0,0-1 1,0 0-1,1 0 0,-1 0 0,1 0 1,0 0-1,0 0 0,1 0 1,-1-1-1,1 1 0,-1-1 0,1 1 1,0-1-1,1 0 0,-1 0 0,0-1 1,1 1-1,0-1 0,-1 1 0,1-1 1,0 0-1,0-1 0,0 1 0,1-1 1,-1 0-1,0 0 0,0 0 0,1 0 1,-1-1-1,0 1 0,1-1 0,-1-1 1,1 1-1,-1 0 0,0-1 1,0 0-1,1 0 19,-2 0-75,-1 0 1,0 0-1,1 0 0,-1-1 1,0 1-1,0-1 1,0 1-1,0-1 0,0 0 1,0 0-1,-1 1 1,1-1-1,0 0 0,-1-1 1,0 1-1,1 0 1,-1 0-1,0-1 1,0 1-1,0-1 75,15-50-667,9-90-1357,-25 140 2274,0 3 660,0 54 206,-2-18-1032,2 0 0,2 0 0,1-1 1,2 0-1,9 35-84,-9-49-142,-2-10-373,1 0 0,-1-1 1,2 1-1,-1-1 0,2 0 515,1 9-4730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0:28:15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9780,'0'0'1377,"0"0"-1377,0 0-768,0 0-4275,0 0-303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06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13 10149,'0'0'597,"1"22"-423,4 150-28,-5 44-1045,0-215 745,0-1-108,0 0-239,0-5 263,-1-42 260,0 6 108,1 1-1,2-1 1,1 1-1,3 0 1,9-37-130,-13 70 61,0 1 0,1 0 0,-1 0 0,1 0 0,1 0 0,-1 0 0,1 1 0,0-1 0,0 1 0,3-3-61,-4 6 26,0-1 0,0 1-1,0-1 1,1 1 0,-1 0 0,1 0-1,0 1 1,0-1 0,-1 1 0,1 0 0,0-1-1,0 2 1,0-1 0,0 0 0,0 1-1,0 0 1,1 0-26,4 0-8,-7 0-15,1-1-1,-1 1 1,1 0 0,-1 1-1,1-1 1,0 0 0,-1 1-1,1-1 1,-1 1-1,1 0 1,1 0 23,-3 1-10,0-1 0,0 0 0,0 1 0,0-1 0,0 1 0,-1-1 0,1 1 0,0-1 0,-1 1 0,1 0-1,-1-1 1,0 1 0,0 0 0,1-1 0,-1 1 0,0 0 0,0-1 0,-1 1 0,1 1 10,1 2 12,-1 0 0,0-1 0,0 1 0,0 0 0,0 0 0,-1-1 0,0 1 0,0-1-1,0 1 1,-1 0 0,1-1 0,-1 0 0,0 1 0,0-1 0,-1 0 0,1 0 0,-1 0 0,0 0 0,-1 0-12,3 0-5,-1 0 1,1 0-1,0 0 0,0 0 1,0 0-1,0 0 1,1 0-1,0 0 0,0 0 1,0 0-1,0 0 1,0 0-1,1 3 5,0 9-15,2 31 56,-1 27-57,-2-69 96,-1 0 0,0 0 0,0 0 0,0 0 1,0 0-1,-1 0 0,0 0 0,0 0 1,0 0-1,0-1 0,-1 1 0,-1 0-80,-9 11 365,0-1-1,-1 0 1,-11 8-365,19-18 117,0 0 0,-1 0 0,1-1 0,-1 1 0,0-2 1,0 1-1,0-1 0,0 0 0,0 0 0,-1-1 1,0 0-118,3-2 98,5-9-2515,1 3 2061,0 1-1,1-1 1,-1 0-1,2 1 1,-1 0-1,0 0 1,1-1-1,0 2 1,0-1-1,1 0 0,0-1 357,15-19-3425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06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5346,'0'0'1537,"0"0"544,0 0-384,0 0-817,41 171-319,-41-119-193,-14 1-80,-2-1-112,-3-8-112,3-5 0,5-12 0,3-8-64,5-9-656,3-10-1265,0 0-1329,0 0-1312,0-14 1937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34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9989,'0'0'1648,"0"0"-1199,0 0 79,0 0 96,-80 217-464,70-148-256,6-4 96,1-11-192,3-10-224,0-13-1361,0-31-1024,0 0-1713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06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13 9845,'0'0'1053,"0"0"-404,0 0-172,0 0-162,0 0-166,-1-1-89,1 1-1,-1-1 0,0 0 1,1 1-1,-1-1 1,1 0-1,-1 1 0,1-1 1,-1 0-1,1 0 0,-1 1 1,1-1-1,-1 0 0,1 0 1,0 0-1,0 0-59,98 4 2713,25 6-2713,-14-2 1612,40-6-1612,-98-1 976,-51 0-813,0 0-27,0 0 35,0 0 64,0 0-1,0 0-15,0 0-115,0 0 0,0 0-2,0 0-41,0 0-2,0 0-11,0 0-67,0 0-288,0 0-515,0 0-994,0 0-1818,0 0-3132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21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0 2017,'0'0'7155,"0"0"-5394,0 0-672,0 0-689,0 0-272,0 0 48,11 83 176,-22-24-192,-5 2-16,2-5-32,1 1-80,2-8-32,2-10-448,1-15-2129,8-24-1249,-2 0-1889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32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22 307 8996,'-8'76'-10,"-5"79"-924,12-127-1360,1-25-279,6-84 3690,3-1 0,3 2 0,15-44-1117,-20 91 753,-5 17-615,2 0 0,-1 1 0,2 0 0,0-1 0,1 1 0,1 1 1,0 0-1,1 0 0,6-9-138,-12 22 19,-1 0-1,0 0 1,1 0 0,-1 0-1,0 0 1,1 0 0,-1 0-1,1 1 1,-1-1 0,1 1-1,0-1 1,-1 1 0,1-1-1,0 1 1,-1 0 0,1 0-1,0 0 1,-1 0 0,1 0 0,0 0-1,-1 1 1,1-1 0,-1 0-1,1 1 1,0 0-19,1-1-20,-1 1 1,0 0-1,0 0 1,0 0-1,0 0 1,0 0-1,0 0 1,0 1-1,0-1 1,0 1-1,0-1 1,-1 1-1,1 0 1,-1-1-1,1 1 1,0 1 19,0 5-25,0 0 0,0 1 1,-1-1-1,0 1 1,0-1-1,-1 1 0,0-1 1,-1 1-1,1-1 0,-2 1 1,1-1-1,-1 0 1,-2 4 23,-6 5-26,9-15-17,-1 1 0,1-1 0,-1 0 0,1 1-1,0 0 1,0-1 0,0 1 0,0 0 0,0-1 0,1 1-1,-1 0 1,1 0 0,0 0 0,0 1 44,-1 2-47,1 0-1,0 0 1,0 0 0,1 1 0,0-1 0,0 0-1,0 0 1,1 0 0,0 0 0,0 0 0,0-1-1,1 1 1,1 2 47,2 1 255,-1 0-1,-1 1 0,0-1 1,0 1-1,-1 0 0,0 0 1,0 0-1,-1 2-254,-2-8 117,1-1 1,-1 1-1,1 0 0,-1 0 0,0-1 0,-1 1 0,1 0 1,-1 0-1,1-1 0,-1 1 0,0 0 0,-1-1 1,1 1-1,-1-1 0,1 0 0,-1 1 0,0-1 0,0 0 1,0 0-1,-1 0 0,1 0 0,-1 0 0,-1 0-117,-8 6 243,0-1-1,0 0 1,0-1-1,-1-1 0,0 0 1,-1-1-1,-8 3-242,21-8-499,1 0-1147,0 0-1438,0 0-1635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33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13382,'0'0'336,"0"0"-64,0 0-272,0 0-64,0 0-240,0 0 304,0 0 96,-8 196-32,-3-130 0,6-10-64,-3-9 16,2-8-16,4-7-128,-4-8-816,1-12-1153,2-7-480,-2-5-497,-4 0-1408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33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9012,'0'0'4218,"0"0"-3017,0 0-961,0 0-336,4-4-259,-1 1 360,0 1 0,1 0-1,-1-1 1,0 1 0,1 1 0,-1-1 0,1 0 0,0 1 0,-1 0 0,1 0 0,0 0-1,0 0 1,0 0 0,0 1 0,1 0-5,72-1 837,-40 2-384,284-1 545,-305 1-1157,0-1 1,0 2-1,0 0 1,1 1 158,13 8-4947,-27-10-386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36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1 176,'0'0'6152,"0"0"-2753,0 0-2121,-25 0-80,-78 6-200,100-6-989,0 1 0,0-1-1,0 1 1,0-1 0,0 1 0,0 0 0,0 0 0,0 1 0,1-1 0,-1 0 0,0 1 0,1 0 0,-1-1 0,1 1 0,0 0 0,0 0-1,0 1 1,0-1 0,0 0 0,0 1 0,0-1 0,1 1 0,-1-1 0,1 1 0,0 0 0,-1 1-9,-1 3 5,-3 5-37,1 1 0,1 0 0,0 0 0,1 0 0,0 0 0,1 1-1,0 3 33,0 28-331,1 25 331,2-35-95,-1-24 42,0 1-1,2-1 0,-1 0 1,1 0-1,1 1 1,0-1-1,1-1 0,0 1 1,1 0-1,0-1 1,0 0-1,5 7 54,-5-11-202,-1 0 1,1 0-1,0-1 1,1 1-1,-1-1 0,1 0 1,0-1-1,0 0 0,0 1 1,1-2-1,0 1 1,-1-1-1,1 0 0,0-1 1,1 1-1,-1-1 0,0-1 1,1 1-1,6-1 202,-6 0-424,0 0-1,0-1 1,1-1 0,-1 1-1,0-1 1,1-1 424,-5 1-206,0-1-1,0 1 1,-1-1 0,1 1 0,-1-1 0,1 0 0,-1 0 0,0-1-1,1 1 1,-1-1 0,-1 0 0,1 0 0,0 0 206,28-37-2687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36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3314,'0'0'5954,"0"0"-5906,0 0-16,0 0-32,0 0-48,0 0 48,14 59 160,-14-1 689,0 13-97,0 3-176,-11-1-368,-3-2-160,6-12-48,3-13-352,2-16-1200,3-30-802,0 0-1903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37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43 10837,'0'0'2102,"0"0"-965,0 0-454,0 0-521,-2-7-287,1 3 86,-3-15-50,4 19 81,0-1 0,0 0 0,0 1 0,0-1 0,0 1 0,1-1 0,-1 1 1,0-1-1,0 1 0,1-1 0,-1 1 0,0-1 0,1 1 0,-1-1 0,0 1 0,1 0 0,-1-1 0,1 1 0,-1 0 0,1-1 0,-1 1 0,1 0 1,-1-1-1,1 1 0,-1 0 0,1 0 0,-1 0 0,1 0 0,-1-1 0,1 1 0,0 0 0,-1 0 0,1 0 0,-1 0 0,1 0 0,-1 0 1,1 0-1,0 1 8,95-2 325,116 2 964,-121 10-1001,-57-6-739,1-2 0,10 0 451,-38-3-859,-1 0-749,0 0-3873,-6 0-1746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44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1 9604,'0'0'1638,"0"0"-144,0 0-10,0 0-398,0 0-638,-27 0-373,-11 0-65,-36 3-10,69-2 0,0 0-1,0 0 1,0 0-1,0 1 1,0 0 0,0 0-1,0 0 1,0 0-1,1 1 1,-1 0-1,1 0 1,-1 0-1,1 0 1,0 1 0,1-1-1,-1 1 1,1 0-1,-1 1 1,1-1-1,-1 2 1,-1 1-9,-7 10-5,1 0 0,1 1 0,0 0 1,1 0-1,2 1 0,-1 0 1,2 1-1,1 0 0,-1 7 14,-2 18-46,3 0 0,2 1 0,2 29 46,0-73-32,1-1-1,0 1 0,0 0 1,0 0-1,0-1 0,0 1 1,1 0-1,-1 0 1,1-1-1,-1 1 0,1 0 1,-1 0-1,1-1 1,0 1-1,0-1 0,0 1 1,0-1-1,0 1 1,0-1-1,0 0 0,0 1 1,1-1-1,-1 0 1,1 0-1,-1 0 0,0 0 1,2 1 32,2-1-241,1 1 0,0-1 0,-1 0 0,1 0 1,0-1-1,0 0 0,-1 0 0,2 0 241,-3 0-109,7 0-273,-1 0 0,0 0 1,0-1-1,0-1 0,0 1 0,0-1 0,-1-1 0,1 0 1,-1-1-1,1 1 0,-1-2 0,0 1 0,-1-1 0,1-1 0,-1 0 1,1 0 381,3-7-3621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44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0 8772,'0'0'1873,"0"0"-1089,0 0-31,0 0-705,0 0-16,0 0 304,11 155-176,-11-92-32,0-4-48,0-8-16,-9-11-64,-1-14-416,-1-8-881,3-11-256,2-7-527,1 0-354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34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10053,'0'0'1232,"0"0"-399,0 0 399,0 0-976,0 0 112,0 0-368,70 166 16,-49-110 80,3-9-32,-3-6-64,7-6 0,0-10-192,0-9-864,-1-13-1169,5-3-704,-4 0-17,-21-25-1152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2:44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7844,'0'0'3503,"0"0"-2127,0 0-1090,21-7-214,-1 0 83,-7 2-17,-1 0 1,0 1 0,1 1-1,0 0 1,0 0 0,0 2 0,0-1-1,0 2 1,11 0-139,138 16 912,-70-5-1712,62-2 800,-152-9-2631,-2 0-1731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0:36:19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1195 190 4562,'0'0'1628,"0"0"34,0 0-3,0 0 3,0 0-309,0 0-350,-17-5-120,-4-2-635,-46-13 499,37 7 580,27 10-1292,-1 1 0,1 0 0,-1 1 0,0-1-1,0 0 1,0 1 0,0 0 0,0 0 0,-1 0-35,-16-3 74,0 0 1,0-2-1,0 0 0,1-2 1,0 0-1,0-1 0,1-1 1,-16-11-75,16 7 120,17 11-108,-1 1-1,0-1 1,0 1-1,0 0 1,0 0-1,0 1 1,0-1-1,-1 1 1,0-1-12,-24-4 46,0 1 0,0 1 1,0 2-1,0 1 0,-1 1 0,-5 2-46,-24-1 40,53-1-39,0 1-1,0 0 1,1 0-1,-1 0 0,1 0 1,-1 1-1,1 0 1,-1 0-1,1 0 0,0 1 1,0-1-1,0 1 1,0 0-1,0 0 0,1 1 0,-13 11 5,0 0-1,-10 16-4,8-10 1,-11 13 2,1 3 0,2 0-1,1 1 1,3 1 0,1 2-1,-12 30-2,26-57 7,0 0 0,-1-1-1,-1 0 1,0 0 0,-1-1-1,0-1 1,-2 2-7,1-2 7,1 0 0,1 1 0,0-1 0,0 2 0,2-1 0,-1 2 0,-4 11-7,4 0 1,1 0 1,1 1-1,1 0 0,1 0 0,1 17-1,1 44 9,3 5-9,1 0 1,-2-83 1,1 0-1,0 1 1,0-1-1,1 0 1,0 0-1,0 0 1,1 0-1,1 0 1,-1 0-1,1-1 1,1 0-1,0 0 1,0 0-1,0 0 1,1-1-1,5 5-1,10 8 10,1 0 1,2-1-1,0-2 0,15 9-10,-6-4 8,-2 0-1,8 10-7,-21-18 9,1 0-1,-1-2 1,2 0-1,0-1 0,0-1 1,1 0-1,0-2 1,1-1-1,0 0 1,0-2-1,0 0 0,1-2-8,37 5 96,0-4-1,1-1 0,56-7-95,-106 3 24,0-1-1,-1 0 0,1-1 0,-1 0 1,1-1-1,-1 0 0,1-1-23,67-36 72,-50 22-5,-2 0 0,0-1 0,-1-2 1,-1-1-1,8-10-67,103-131 362,-124 151-358,1-3 46,-1 0 1,-1 0 0,0-1-1,-1-1 1,-1 1 0,-1-1 0,-1-1-1,0 0 1,-1 1 0,-1-1-1,-1-1 1,0 1 0,-2 0-1,0-1 1,-1-6-51,-2 12 20,-1 1 0,0 0 0,-1-1 0,0 1 0,-1 0 0,0 1 0,-1-1 0,-1 1 0,-7-10-20,-15-34 9,17 32 19,-1 1 0,-14-19-28,15 25 18,1-1 0,0 0 1,2 0-1,0-1 0,-1-5-18,-31-89 350,39 109-316,1 0 0,-1 0 0,0 1 0,0-1 0,0 0 0,0 1 0,-1-1 0,0 1 0,1 0 0,-1 0 0,0 0-1,0 0 1,-1 1 0,1-1 0,-1 1 0,1 0 0,-2-1-34,-7-2 50,0 0 0,0 1 0,-1 0 0,-11-1-50,13 3-154,0-1 0,0 0 1,0-1-1,0 0 0,-9-5 154,19 7-180,1 1 0,-1-1 0,1 1 0,0 0 0,-1-1 0,1 0 0,0 1 0,0-1 0,0 1 0,0-1 0,0 1 0,0-1 0,0 1 0,1-2 180,1-7-3611,5-8-2944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4:55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64,'0'0'0,"0"0"0,0 0-16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4:59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25 137 368,'0'0'6739,"0"0"-4882,0 0-1339,0 0-278,0 0-125,-5 1 111,-15 2-116,125-6 119,238-54 195,-35 3 715,-234 43-723,-1 3 0,1 2 0,1 5 0,9 3-416,-6-2 316,142 11 249,-68-2-258,92 10 24,12 1 366,99-14 220,-106 6-133,-2 1-468,510-13 1148,-754 5-1629,-2-3 43,1 3-346,0 0 0,0 0 1,0 0-1,-1 0 0,0 0 1,0 0-1,0 0 1,-1 1 467,1 21-6590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5:47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0 832,'0'0'8738,"0"0"-5745,0 0-2353,0 0-496,0 0-48,0 0 99,0 0-19,0 0 19,-11 25-112,-34 79-67,39-92-14,0 1 0,2 0 0,-1 0 0,2 0 0,0 1 0,0-1 0,1 1 0,1 0 0,0 1-2,1-12-36,0-3 28,0 0 0,0 0-1,-1 1 1,1-1 0,0 0 0,0 0 0,0 1 0,0-1 0,0 0 0,0 0 0,0 1 0,1-1 0,-1 0 0,0 0 0,0 1 0,0-1 0,0 0 0,0 0-1,0 1 1,0-1 0,0 0 0,1 0 0,-1 0 0,0 1 0,0-1 0,0 0 0,0 0 0,1 0 0,-1 0 0,0 1 0,0-1 0,1 0 0,-1 0-1,0 0 1,0 0 0,1 0 0,-1 0 0,0 0 0,0 1 0,1-1 0,-1 0 0,0 0 0,0 0 0,1 0 0,-1 0 0,0 0 0,0 0 0,1-1 0,-1 1-1,0 0 1,0 0 0,1 0 0,-1 0 8,7 0-91,1 0 1,-1-1-1,0 0 0,0 0 0,0-1 1,0 0-1,0 0 0,0 0 0,0-1 0,0 0 1,1-2 90,17-9-119,-2-1 1,9-8 118,5-2-99,-31 21 91,24-17-22,1 2 0,11-3 30,-31 16-17,0 2 0,0 0 0,0 0 0,1 1 0,-1 0 0,1 1 0,-1 0 0,1 1 0,3 1 17,-11-1-3,-1 1 0,1 0 1,-1 0-1,0 1 0,1-1 0,-1 1 0,0-1 1,1 1-1,-1 0 0,0 0 0,0 1 0,0-1 1,3 2 2,-4-1 8,0 1 1,0-1-1,0 0 0,0 1 1,-1 0-1,1-1 1,-1 1-1,0 0 1,0-1-1,0 1 0,0 0 1,0 0-1,-1 0 1,1 0-1,-1 0 1,0 1-9,4 29 104,-2 0 0,-1 0 1,-2 0-1,-1 0 0,-2 0 1,-1 0-1,-8 27-104,5-33-1348,0 0 0,-2 0 0,-5 6 1348,11-28-4346,1-5-200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5:48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671 7 8484,'-27'-1'1262,"-184"-5"488,189 6-1553,0 1 1,0 1 0,-1 1-1,1 1 1,1 1-1,-1 1 1,-19 8-198,27-9 81,1 2 0,0 0 1,1 0-1,0 1 0,0 1 0,1 0 1,0 0-1,0 1 0,1 1 1,0-1-1,1 2 0,-6 9-81,3-1 9,1 0 1,1 1-1,1 0 0,1 1 0,1 0 0,0 0 0,2 1 0,1-1 0,1 1 0,0 3-9,-1 50 8,2 0 0,6 30-8,0-57 21,2-1 0,2 0 0,2-1 0,2 1 0,3-2 0,1 0 0,2-1 0,19 32-21,-23-50 2,1-1 1,1 0-1,1-1 0,2-1 0,0 0 0,2-2 1,0 0-1,1-1 0,2-1 0,0-2 1,0 0-1,2-2 0,0 0 0,1-2 0,1-1 1,0-1-1,0-1 0,25 4-2,-13-5 3,0-3-1,1-1 1,0-2 0,1-2-1,25-2-2,-42-1 2,0-2-1,0 0 1,0-2-1,-1 0 1,0-2-1,0 0 1,-1-2-1,0-1 1,20-11-2,-13 3 12,-1-2 0,-1-2 1,-1 0-1,-1-2 0,-1 0 1,-1-2-1,-1-1 0,-1-1 1,-2 0-1,0-2 0,-3 0 0,0-1 1,-2-1-1,-1-1 0,-2 0 1,-1 0-1,-2-1 0,3-21-12,-2-14 94,-3 0-1,-3 0 0,-4-22-93,1 60 87,-3-1-1,0 1 1,-2 0-1,-7-27-86,6 42 74,0 0 0,-1 1 0,0-1 0,-2 1 0,0 0 0,0 1 0,-1-1 0,-1 2 0,-9-11-74,2 6 132,-1 2 1,0 0-1,-1 0 1,-1 2-1,-1 1 1,1 0-1,-2 1 1,0 2-1,0 0 1,-1 1-1,0 1 1,-14-2-133,-17-2 136,0 2 0,-1 3 0,0 2 0,-54 2-136,105 2-158,0 1 1,1 1-1,-1-1 0,0 0 1,0 1-1,1 0 0,-1 0 1,0 0 157,3-1-264,1 1 0,-1-1 1,0 1-1,0-1 1,1 1-1,-1-1 1,0 1-1,1 0 1,-1 0-1,1-1 1,-1 1-1,1 0 1,-1 0-1,1-1 0,0 1 1,-1 0-1,1 0 1,0 0-1,0 0 1,-1 0-1,1-1 1,0 1-1,0 0 1,0 0-1,0 0 1,0 0-1,0 0 0,0 0 1,1 0-1,-1 0 1,0 0 263,4 17-7003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5:52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560 54 256,'0'0'6414,"0"0"-3474,0 0-1644,0 0-437,-27-9 169,-86-25 175,105 31-1064,0 1 0,-1 0 1,1 1-1,-1-1 0,1 2 1,-1-1-1,0 1 0,1 1 1,-1-1-1,0 1-139,-4 1 133,1 0-58,0 1 0,0 0 0,1 1 0,-1 0 0,1 1 0,0 1 0,0-1 0,1 2 0,-1-1 0,1 1 0,1 1 0,-1 0-75,-10 10 49,1 0-1,1 1 0,1 1 0,0 1 1,1 2-49,8-12 10,0 0 0,1 1 0,1 0 0,0 1 0,0-1 0,2 1 1,-1 0-1,2 1 0,0-1 0,0 1 0,1-1 0,1 1 0,0 0 1,1-1-1,1 13-10,0-21-5,0 0 0,1-1 0,0 1 0,-1 0 0,2-1 0,-1 1 0,0-1 0,1 0 0,0 0 0,0 0 0,0 0 0,0 0 0,1-1 0,-1 1 0,1-1 0,0 0 0,0 0 0,0 0 0,1-1 0,-1 0 0,1 0 0,-1 0 0,4 1 5,8 3-17,0-1 1,1-1 0,0 0-1,0-1 1,0-1-1,6 0 17,17 0-185,1-2 0,0-2 0,-1-2 0,1-1 0,-1-2 0,38-12 185,-58 13-143,-9 2 79,1 1 1,-1 0-1,1 1 0,0 0 1,0 1-1,0 1 64,-11 7-139,-2 3 169,-1 1 0,0 0 0,-1-1 0,0 0 0,0 1 0,-1-1 0,0 0 0,-1-1 0,0 1-1,-1-1 1,-2 3-30,-2 5 60,1 0-1,1 1 0,-3 7-59,7-7-2925,3-10-1133,0-23 1042,2-53 288,1 31 2509,-1 0-1,-2 0 0,-2 0 1,-2 0-1,-5-22 220,5 46 5809,4 7-19,10 6-3080,8 2-3896,27 4 1376,1 2 0,4 3-190,49 9-660,-86-19-3387,-11 1-3922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5:52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1298 104 656,'0'0'432,"-31"-12"1404,-105-42 3879,113 46-5053,-1 1 1,1 1 0,-1 1 0,0 1 0,-1 1 0,1 1-1,-18 2-662,12-1 507,-38 0 943,-39 4-1450,77 0 109,0 1-1,1 2 0,-1 0 1,-21 9-109,16-2 15,0 2 0,0 1 1,2 2-1,0 1 0,1 1 1,1 2-1,1 1 1,1 2-1,1 0 0,2 2 1,0 1-1,2 1 0,1 1 1,1 2-1,2 0 1,1 0-1,-9 25-15,20-38-7,2 0 0,0 0 0,1 0 0,1 1 0,0 0 0,2-1 0,0 1 0,1 0 0,2 0 0,0 1 0,1-2 0,2 13 7,2-8 6,0 0-1,1-1 1,1 0-1,2 0 0,0-1 1,1 0-1,1 0 1,1-2-1,1 0 1,2 1-6,8 8 11,1-1 1,2-1-1,1-2 1,1 0 0,0-2-1,2-2 1,1 0-1,1-2 1,19 8-12,-8-8 4,0-2 0,1-1 0,0-3 1,1-1-1,1-3 0,0-1 0,20-1-4,-3-3 3,1-3-1,53-6-2,-83 2-2,-1-2 0,1-2 0,-1-1-1,0-1 1,-1-2 0,0-2 2,8-5 4,-1-1 0,-1-3 0,-1-1 0,-1-1 0,34-30-4,-54 39 2,0 0 0,-1-1 0,-1-1 0,0 0-1,-1-1 1,-1 0 0,0-2 0,-2 1 0,0-1 0,-2-1 0,0 0 0,4-15-2,-8 13 34,0 0 1,-1 0-1,-2 0 1,0 0-1,-2 0 1,0 0-1,-1 0 1,-2 0 0,0 0-1,-2 0 1,0 0-1,-2 1 1,0 0-1,-1 0 1,-2 1-1,0 0 1,-1 1-1,-6-8-34,-4-3 102,-2 0 1,0 2-1,-2 1 0,-1 1 0,-2 1 0,0 1 0,-2 2 0,0 1 1,-2 1-1,0 2 0,-1 1 0,-1 2 0,-1 1 0,-1 1-102,30 12-47,0 0-260,1 0-1,-1 0 1,0 1-1,1-1 1,-1 2 0,-2-1 307,5 1-4224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5:54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1326 96,'0'0'5112,"0"0"-2959,0 0-1380,0 0-223,0 0 146,0 0-165,-2 0-140,4-6-331,11-13 159,1-1 1,1 2-1,1 0 0,6-5-219,22-25 153,263-306 256,169-204-178,-437 510-227,106-136 43,-137 177 277,-2 0-1196,-2 0-3361,-1-1-3069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5:5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11 525 64,'0'0'347,"0"0"-14,0 0 876,0 0 3556,0 0-2228,-3 12-2137,1-4-388,1-5-8,-1 0 0,1 1 0,1-1 0,-1 1 0,1 0-1,-1-1 1,1 1 0,0 1-4,0-4 1,1 0 0,-1 0 0,0 0 0,1-1 0,-1 1 0,0 0 0,1 0 0,-1 0 0,1 0 0,-1 0 0,1 0 0,0-1 0,-1 1 0,1 0 0,0-1-1,0 1 1,-1 0 0,1-1 0,0 1 0,0-1 0,0 1 0,0-1 0,0 1 0,0-1 0,-1 0 0,1 0 0,0 1 0,0-1 0,0 0 0,0 0 0,0 0 0,0 0 0,0 0 0,0 0 0,0 0-1,1 0 0,12 0 26,1 0 0,-1 0-1,0-2 1,0 1 0,0-2-1,0 0 1,0-1-1,0 0 1,-1-1 0,9-4-26,-2-2 35,0 0 1,0-2 0,-1 0-1,-1-2 1,-1 1 0,0-2 0,0-1-1,-2 0 1,0 0 0,-1-2-1,-1 0 1,-1 0 0,0-1-1,-2-1 1,0 0 0,-1 0 0,-2-1-1,0 0 1,-1-1 0,-1 1-1,-1-1 1,-1 0 0,-1 0 0,-2 0-1,0 0 1,-2-13-36,2 34 7,0 1-1,0-1 1,-1 0-1,1 1 1,-1-1 0,1 0-1,-1 1 1,0-1 0,1 1-1,-1-1 1,0 0-1,0 1 1,0 0 0,0-1-1,0 1 1,0 0-1,-1-1 1,1 1 0,0 0-1,-1 0 1,1 0-1,-1 0 1,1 0 0,-1 1-1,1-1 1,-1 0 0,-1 0-7,-3 0 252,-1 0 0,0 0 0,0 0 0,0 1 0,0 0 0,-3 0-252,-2 0 678,11 1-670,-1-1-1,1 1 1,0 0-1,-1-1 1,1 1-1,-1 0 1,1 0 0,0 0-1,0 0 1,-1 0-1,1 0 1,0 1-1,0-1 1,0 0-1,0 0 1,0 1 0,1-1-1,-1 1 1,0-1-1,1 1 1,-1-1-1,1 1 1,-1-1 0,1 2-8,-2 2 8,-25 70 7,4 2 1,1 8-16,-5 20-23,18-74 15,-34 137 36,36-132-44,1 0-1,2 0 0,1 28 17,3-62-16,0 0 0,0-1-1,1 1 1,-1-1 0,0 0-1,1 1 1,-1-1 0,1 1-1,-1-1 1,1 0 0,0 1-1,0-1 1,0 0 0,0 1-1,-1-1 1,1 0 0,1 0 0,-1 0-1,0 0 1,0 0 0,0 0-1,1-1 1,-1 1 0,0 0-1,1 0 1,-1-1 0,0 1-1,1-1 1,-1 1 0,1-1-1,-1 0 1,1 0 0,-1 1 0,1-1-1,-1 0 1,1 0 0,-1-1-1,1 1 17,5 0-84,0 0 0,0-1 1,0 0-1,0-1 0,0 1 0,0-1 0,-1 0 0,4-2 84,6-5-84,0-1-1,-1 0 1,-1-1 0,0-1 0,0 0-1,11-13 85,-8 7-38,1 2-1,1 0 0,13-8 39,-12 15-59,-19 9 52,-1 0 0,0 0 0,1 0-1,-1 0 1,1 0 0,-1 0 0,0 0 0,1 0 0,-1 0 0,1 0-1,-1 0 1,1 0 0,-1 0 0,0 0 0,1 0 0,-1 0 0,1 0-1,-1 1 1,0-1 0,1 0 0,-1 0 0,0 0 0,1 1 0,-1-1 0,0 0-1,1 1 1,-1-1 0,0 0 0,1 1 0,-1-1 0,0 0 0,0 1-1,0-1 1,1 0 0,-1 1 0,0-1 0,0 1 0,0-1 0,0 0-1,0 1 1,0-1 0,0 1 0,0-1 0,0 1 0,0-1 0,0 0-1,0 1 8,-7 197 214,5-153-964,1-21-5303,1-24 3241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34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16 5603,'0'0'2145,"0"0"320,0 0 272,0 0-1328,0 0-673,0 0-704,-4-16 112,-10 79 16,-3 16 32,7 5-192,3-5 0,-4-7-256,11-12-448,0-10-1233,0-19-544,0-31-529,0 0-1312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5:56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64,'0'0'1750,"0"0"4520,0 0-3803,0 0-2050,0 0-247,0 4 199,2 27-128,-2 0 0,-1-1 0,-2 2-241,0 50-27,3-82 19,0 0 1,0 0-1,0 0 1,0 0-1,0 0 1,0 1-1,0-1 0,0 0 1,0 0-1,0 0 1,0 0-1,0 0 1,0 0-1,0 1 1,0-1-1,0 0 0,0 0 1,0 0-1,0 0 1,0 0-1,1 0 1,-1 0-1,0 1 0,0-1 1,0 0-1,0 0 1,0 0-1,0 0 1,0 0-1,1 0 1,-1 0-1,0 0 0,0 0 1,0 0-1,0 0 1,0 0-1,0 0 1,1 0-1,-1 0 1,0 0-1,0 0 0,0 0 1,0 0-1,0 0 1,1 0-1,-1 0 1,0 0-1,0 0 0,0 0 1,0 0-1,0 0 8,3 0-108,2-1 75,-1 1-1,0 0 0,0-1 1,0 0-1,0 0 0,-1 0 1,1 0-1,0-1 0,0 1 1,-1-1-1,1 0 0,-1 0 0,1-1 34,7-5-13,-1 0 0,-1-1 0,5-5 13,-8 7 2,0 1-1,0 0 0,0 0 1,1 0-1,0 1 1,0 0-1,1 1 1,0 0-1,2-2-1,-9 6 0,-1 0-1,1-1 1,0 1-1,-1 0 1,1-1 0,0 1-1,-1 0 1,1 0-1,0-1 1,-1 1-1,1 0 1,0 0-1,0 0 1,-1 0 0,1 0-1,0 0 1,-1 0-1,1 0 1,0 1-1,0-1 1,-1 0-1,1 0 1,0 0 0,-1 1-1,1-1 1,0 0-1,-1 1 1,1-1-1,-1 1 1,1-1-1,-1 1 1,1-1 0,0 1 0,1 22 251,-2-15-178,-1 5-43,0 0 0,-1 0 0,-1 0 0,0 0 0,0-1 1,-2 0-1,1 1 0,-2-2 0,1 1 0,-2 0 0,1-1 1,-1-1-1,-4 4-30,-5 6-1306,0-16-2817,15-4 3986,1-1 1,-1 0 0,1 0-1,0 0 1,-1 1 0,1-1-1,0 0 1,-1 0 0,1 0-1,0 0 1,0 0 0,0 0-1,0 1 1,0-1 0,0 0-1,0 0 1,0 0 0,0 0-1,0 0 1,0 0 136,1-3-443,-1-25-907,0 9 184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5:57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0 640,'0'0'326,"0"0"728,0 0 2907,-23 12-1874,-8 4-1743,1 1 0,-4 4-344,30-17 45,-1-1 1,1 1-1,-1 1 0,1-1 0,0 1 1,1-1-1,-1 1 0,1 0 0,0 0 1,0 1-1,0-1 0,1 1 0,0-1 1,0 1-1,0 0 0,1-1 0,0 2-45,-5 16 117,-11 33 54,3 1 0,3 0 0,2 1 1,2 0-1,4 1 0,2 54-171,1-108 8,0-1 1,1 1 0,-1-1-1,1 1 1,0-1-1,0 1 1,1-1 0,-1 0-1,1 1 1,0-1-1,0 0 1,1 0 0,-1 0-1,1-1 1,-1 1-1,1-1 1,0 1 0,2 1-9,0-2-132,-1 0 0,1 0 1,-1 0-1,1-1 1,0 0-1,0 0 0,0 0 1,0 0-1,0-1 0,1 0 1,-1 0-1,0 0 1,1-1-1,-1 1 0,3-1 132,-1 0-498,0 0 0,0 0 0,0-1 0,0 0 0,0 0 0,0 0 0,-1-1 0,1 0 0,1-1 498,-7 2-217,0 0 0,1 0 0,-1 0-1,0 0 1,0 0 0,0 0 0,0 0 0,0-1-1,0 1 1,0 0 0,0-1 0,0 0 217</inkml:trace>
  <inkml:trace contextRef="#ctx0" brushRef="#br0" timeOffset="1">691 220 4690,'0'0'1153,"0"0"-481,23 123 64,-23-54 129,0 7-209,-8 0-272,-17-2-48,-7 0-208,-3-9 0,-2-7-80,2-13-48,-2-11-1120,27-34-3234,0 0 1088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6:03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6163,'0'0'1104,"0"0"-810,0 24-137,0 144 142,-10-16-259,10-151-224,9-9 64,5-8 124,-1-2 0,9-15-4,-11 15 42,2 0 0,-1 1 0,9-7-42,-17 19 45,1 1 0,1-1 0,-1 1 0,0 0 0,1 0 0,0 0 0,0 1 0,0 0 1,1 0-1,-1 1 0,1 0 0,5-2-45,-10 4 14,7-2 61,0 0 0,0 1 0,0 0 0,7 0-75,-15 1 21,1 0 0,0 0 0,-1 0 0,1 0 0,0 1 0,0-1 0,-1 1 0,1-1 0,0 1 1,-1-1-1,1 1 0,-1 0 0,1 0 0,-1-1 0,1 1 0,-1 0 0,1 1 0,-1-1 0,0 0 0,0 0 0,1 0 1,-1 1-1,0-1 0,0 1 0,0-1 0,-1 1 0,1 0-21,3 12 145,-1 0-1,-1 1 1,0-1 0,-1 0 0,-1 1-1,0-1 1,-2 9-145,1 18 121,1-23-304,-1 1 0,0-1 1,-2 0-1,-1 7 183,2-18-586,0 1 0,-1-1-1,1 0 1,-2 0 0,1 0 0,-1-1 0,0 2 586,3-7-149,1-1 1,0 1-1,-1-1 1,1 1-1,-1-1 1,1 1-1,-1-1 1,1 1-1,-1-1 1,1 1-1,-1-1 1,1 0-1,-1 1 1,0-1 0,1 0-1,-1 1 1,0-1-1,1 0 1,-1 0-1,0 0 149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6:04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7652,'0'0'2913,"0"0"-2273,0 0-208,0 0 673,0 0-417,-37 137-400,25-86-192,2 3-96,7-38-16,-2 2-7427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6:06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1026 113 8276,'0'0'1827,"0"0"-533,-22-12-272,-5-4-701,8 5-57,1 1 1,-2 0-1,1 1 1,-1 1-1,-20-4-264,4 4 232,-1 1 0,0 2 0,-1 2 0,1 1 0,-25 3-232,38-1 12,-4 1-5,1 1 0,0 1 0,-1 2 0,2 0 0,-1 2 0,1 1 0,0 1 0,0 1 1,1 1-1,1 2 0,0 0 0,-6 6-7,13-8-5,0 2 1,1 0-1,0 1 1,1 0-1,1 1 1,0 1-1,1 0 1,0 1-1,2 0 1,0 1-1,1 0 1,1 1-1,0 0 1,2 0-1,0 1 1,-2 11 4,2 16-24,1 1 0,3-1 0,2 1 0,2 0 0,3 18 24,0-32-3,2 1 0,1-1 0,1 0 0,2-1 0,2 0 0,1 0 0,1-1 0,2-1 0,1 0 0,1-2 0,2 0 0,1-1 0,1 0 0,1-2 0,1-1 0,12 8 3,-18-19-8,0-1-1,1 0 1,0-2 0,1 0-1,0-1 1,1-1 0,0-1-1,1-1 1,17 4 8,2-3-33,0-2 1,1-2-1,-1-1 0,34-3 33,-55 0-16,-1 0-1,0-2 0,0 0 1,0-1-1,0-1 0,0-1 0,-1 0 1,0-1-1,0-1 0,0-1 0,6-5 17,2-3 6,-2-1-1,1-1 0,-2-1 1,-1-1-1,0-1 0,-2-1 1,0-1-1,-2-1 0,0 0 1,-2-1-1,-1-1 0,0-1 1,-2 0-1,-2-1 0,0 0 1,-2-1-1,-1 0 0,-1 0 1,-1-1-1,-2 1 0,-1-3-5,0-24 61,-3 0-1,-3-9-60,1 43 19,-1 1 1,0-1-1,-2 0 1,-1 1-1,0 0 1,-9-18-20,2 12 18,-1 0 0,-2 0 0,0 1 1,-2 1-1,0 1 0,-2 1 0,-1 0 0,0 1 1,-2 2-1,0 0 0,-2 1-18,5 8-1889,14 10-4140,3 4-732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6:08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10 112,'0'0'424,"0"0"-112,0 0-50,0 0 114,0 0-61,0 0 392,-2-2 1702,-6-6 4114,20 17-5475,20 18-1581,53 58 752,-54-50-164,2-1 1,2-2-1,1-2 1,1-1-1,11 5-55,-35-25 85,1 1 1,-1 0-1,5 7-85,-6-6 150,-1-1 0,1-1 0,1 0 0,8 4-150,-13-6 129,0-1 0,0 1 0,0 1 0,-1 0 0,0 0 0,-1 0 0,3 5-129,11 11 45,-18-21-304,2 2 103,-2-2-4736,-2-2-2871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6:11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2 896 432,'0'0'334,"0"0"-121,0 0 25,0 0-46,0 0 741,0 0 2437,-1 10-1815,1 28-1381,0-37-177,0 0 1,0-1-1,0 1 0,1-1 1,-1 1-1,0-1 0,1 1 1,-1-1-1,0 1 1,1-1-1,-1 1 0,1-1 1,-1 1-1,1-1 0,-1 0 1,1 1-1,-1-1 1,1 0-1,-1 1 0,1-1 1,0 0-1,-1 0 1,1 1-1,-1-1 0,1 0 1,0 0-1,-1 0 0,1 0 3,21-1 4,-14 1 42,5-1 73,-1-1 1,1 0-1,0-1 0,-1 0 1,1-1-1,8-4-119,77-38 395,-44 19-220,674-309 1110,-263 123-1066,-265 117-163,232-99 139,-421 191-167,-6 1-10,0 1 0,1 0-1,0 0 1,-1 1 0,1 0-1,0 0 1,3 0-18,-8 1 96,-1 0-146,-2 1-1602,-8 4-4151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6:13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1 524 9348,'0'0'665,"0"0"-433,0 0-166,0 0 14,0 0 107,28 3 168,1 0-200,0-1-1,0-1 1,3-2-155,-26 0 24,1 0-1,-1-1 0,1 0 1,-1 0-1,0 0 0,0-1 0,0 0 1,-1 0-1,1-1 0,0 0 1,-1 1-1,0-2 0,0 1 1,-1-1-1,1 1 0,-1-1 1,0-1-1,3-4-23,5-4 34,5-6-55,0-2-1,-2 1 1,-1-2 0,11-22 21,-18 31-97,-1-1-1,0 0 1,-1-1-1,-1 1 1,0-1-1,-1 0 1,-1 0-1,0-12 98,-1 15 2,-1 1-1,0-1 1,-1 1-1,0-1 1,-1 1-1,-1-1 1,0-1-2,1 10 130,1 0 0,-1 0 0,0 0-1,-1 1 1,1-1 0,0 0 0,-1 1 0,0 0 0,0-1 0,0 1 0,0 0 0,-1 1-1,1-1 1,-1 0 0,1 1 0,-1 0 0,0 0 0,0 0 0,0 1 0,0-1-1,0 1 1,-1 0-130,4 1 44,1 0 1,-1 1-1,1-1 0,-1 0 0,1 1 0,-1-1 0,1 0 0,-1 1 0,1-1 0,-1 1 0,1-1 0,0 1 1,-1-1-1,1 1 0,0 0 0,-1-1 0,1 1 0,0-1 0,0 1 0,-1 0 0,1-1 0,0 1 0,0 0 0,0-1 1,0 1-1,0 0-44,-5 24-174,4-21 266,-19 91-71,4 1 1,4 1-1,3 69-21,8-149-7,0-11-10,1-1 0,0 1 1,1 0-1,-1 0 1,1 0-1,0 0 17,-1-5-9,1 1-1,-1-1 1,1 0-1,-1 0 1,1 0-1,-1 1 1,1-1 0,0 0-1,0 0 1,-1 0-1,1 0 1,0 0-1,0-1 1,0 1 0,0 0-1,0 0 1,0 0-1,0-1 1,1 1-1,-1-1 1,0 1 0,0-1-1,0 1 1,1-1-1,-1 0 1,0 1-1,0-1 1,1 0 9,8 1-286,-1 0 1,1-1-1,0 0 0,-1-1 1,1 0-1,0 0 0,-1-1 1,1 0-1,-1-1 0,0 0 1,0 0-1,0-1 1,0 0-1,5-4 286,-3 1-200,15-8-369,28-13 569,-45 24-23,0 1 0,0 0 0,0 0 0,0 1 0,1 0 0,-1 1 0,1 0 0,3 0 23,-12 2 4,0-1-1,-1 0 0,1 1 1,0-1-1,-1 1 0,1 0 1,0-1-1,-1 1 1,1-1-1,-1 1 0,1 0 1,-1 0-1,1-1 0,-1 1 1,0 0-1,1 0 0,-1-1 1,0 1-1,0 0 0,1 0 1,-1 0-1,0-1 0,0 1 1,0 0-1,0 0 0,0 0 1,0 0-4,2 32 135,-2-27-99,-1 53 104,0-28 60,4 29-200,-3-52-90,2 1 0,-1-1 0,1 1 0,0-1 0,1 0 0,0 0 0,0 0 0,1 0 0,0 0 90,-2-5-352,0 0 0,0-1-1,0 1 1,0-1 0,0 0-1,1 0 1,-1 1 0,1-1-1,-1-1 1,1 1-1,0 0 1,0-1 0,0 1-1,2 0 353,6 0-2326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6:13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10917,'0'0'467,"0"0"-208,0 0 53,9 12-109,31 38-75,-36-43-103,0 0 1,0 1 0,-1-1 0,0 1 0,2 7-26,-3-9 8,0-1 1,0 0 0,0 0-1,0 0 1,1-1 0,1 3-9,-3-5-6,1-1 0,-1 1 1,1 0-1,-1-1 1,1 0-1,0 1 0,0-1 1,0 0-1,-1 0 1,1 0-1,0 0 0,0-1 1,1 1-1,-1 0 0,0-1 1,0 1-1,0-1 1,1 0 5,33 3-107,0-2 1,21-2 106,40 1 31,-94 0-23,-1 0 0,0 1 1,0-1-1,0 1 0,0 0 0,0-1 0,-1 1 0,1 0 0,0 0 0,0 0 0,0 0 0,-1 1 1,1-1-1,-1 0 0,1 1 0,-1-1 0,1 1 0,-1 0 0,0-1 0,0 1 0,0 0 0,0 0 0,0 0 1,0 0-1,0-1 0,-1 1 0,1 0 0,0 1 0,-1-1 0,0 2-8,2 9 81,0 0 0,-1 0-1,-1 0 1,-1 9-81,1-5 40,0-5-106,0-9-123,1 1 0,-1-1 0,0 0 0,0 1 0,0-1 0,-1 0 0,1 1 0,-1-1 0,0 0 0,0 1 189,-4-3-6445,5-1 4041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6:14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10277,'0'0'2497,"0"0"-1905,0 0-464,0 0 16,-28 154-128,11-100 112,2-9-128,3-14-832,-3-11-5203,-3-13 2738,13-7 735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35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5891,'0'0'1374,"0"0"-886,0 0-85,0 0 205,0 0-165,10 32-307,-10-32-136,19 53-5,11 23 5,-29-73-1,1 1 1,0-1-1,0 0 1,0 0-1,0 1 1,0-1 0,1 0-1,-1-1 1,1 1-1,0 0 1,0-1-1,0 0 1,0 1 0,2 0 0,-2-2 0,0 0 1,1 0 0,-1 0-1,0 0 1,1-1 0,-1 0-1,0 1 1,1-1 0,-1 0-1,2-1 0,6 1 8,4 1 27,-1-1 0,0 0 0,1-1 0,-1 0 0,0-2 1,13-3-36,-22 5 62,-1-1 0,0 0 0,0 0 0,0 0 0,0 0 0,0-1 0,0 0 0,0 1 0,-1-2 0,1 1 0,-1 0 0,0-1 0,0 1 0,0-1 0,-1 0 0,1 0 0,-1 0 0,0 0 1,0 0-1,0 0 0,-1-1 0,1 1 0,-1-2-62,2-7 428,0-1 0,-1 0 1,-1 1-1,0-1 1,-1 0-1,-1-7-428,1 15 101,0 1 0,-1-1 0,0 0 0,0 0 0,-1 0 0,1 1 0,-1-1 0,-1 1 0,1-1-1,-1 1 1,0 0 0,0 0 0,0 0 0,-1 0 0,-3-3-101,1 3 69,-1 0 0,0 0-1,0 1 1,0 0 0,-1 0-1,1 1 1,-1 0 0,0 0-1,0 0 1,0 1 0,0 1-1,-7-1-68,-13-1-183,0 2-1,0 1 1,-2 2 183,28-2-20,1 0-109,-1-1 1,0 1 0,0 1-1,0-1 1,0 0-1,0 0 1,1 1 0,-1-1-1,0 1 1,0-1-1,1 1 1,-1 0 0,0 0-1,1 0 1,-1 0 0,0 0-1,1 0 1,-1 0-1,1 0 1,0 1 0,-1-1-1,1 0 1,0 1-1,0-1 1,0 1 0,0 0-1,0-1 1,0 1 0,1 0-1,-1-1 1,0 1-1,1 0 1,0 0 0,-1 0-1,1 0 1,0-1-1,0 1 1,0 0 0,0 0-1,0 0 1,0 1 128,0 9-3415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6:14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1 640,'0'0'320,"0"0"1116,-23 15 3169,23-15-4605,-31 22 1097,0 1 1,0 3-1098,26-21 74,0 0 1,0 1-1,0 0 0,1 0 0,0 0 1,0 1-1,0 0 0,1-1 0,0 1 0,0 0 1,1 0-1,0 1 0,0-1 0,1 0 1,0 1-1,0 0-74,-3 15 224,-9 52 1007,4 1 0,0 37-1231,5 155 906,4-256-908,0 15 19,1-1 1,2 0-1,0 0 0,2 0 0,1 0 0,1-1 0,1 0 0,1 0 0,1-1 0,3 2-17,-10-21-63,-1-1 0,1 1 0,0-1-1,1 0 1,-1 0 0,1 0 0,0-1-1,0 1 1,0-1 0,0 0 0,1 0 0,-1-1-1,1 1 1,-1-1 0,2 0 63,-1 0-411,-1 0-1,1-1 1,0 0-1,0 0 1,0 0-1,0-1 1,-1 0-1,1 0 1,0 0-1,0 0 1,0-1 0,0 0-1,0 0 1,0 0-1,-1-1 1,3 0 411,-2-1-303,1 0-1,-1 0 1,0 0 0,0-1 0,0 0 0,-1 0-1,1 0 1,-1 0 0,0-1 303,38-48-1387,-24 28 650,19-23-256,-18 19 225</inkml:trace>
  <inkml:trace contextRef="#ctx0" brushRef="#br0" timeOffset="1">1140 339 7924,'0'0'1088,"0"0"243,16 22 254,7 11-11,18 35-1574,-38-60 141,1 0-1,-1 1 0,0-1 0,-1 1 1,0 0-1,0 0 0,-1 0 1,0 0-1,0 0 0,-1 0 1,-1 0-1,0 3-140,0 15 242,1-25-225,2 21 86,-2 1-1,-2 0 1,0-1 0,-1 1-1,-1-1 1,-1 0-1,-1 0 1,-1 1-103,-15 30 152,-2 0 0,-3-2 0,-2 0-152,13-27-609,0 0-1,-2-1 0,-1-1 1,0-1-1,-2 0 1,-22 16 609,36-32-658,0-1 1,0 0 0,-1 0 0,1-1-1,-1 0 1,-1 0 0,1-1 0,0 0-1,-1 0 1,0-1 0,1 0 0,-1-1 0,0 0-1,0 0 1,0-1 0,0 0 0,-1-1 657,1-1-1076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6:50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709 88 48,'0'0'966,"0"0"-136,0 0-182,0 0-216,0 0-208,-24-4 16,-78-12 585,89 13-368,0 2-1,0 0 1,1 0 0,-10 2-457,0-1 318,12 1-235,-1 0 0,1 1 0,0 0 0,0 1 0,0 0 1,1 0-1,-1 1 0,1 0 0,0 1 0,0 0 0,-1 1-83,-12 8 219,1 1 0,0 1 0,-14 15-219,-5 9 91,2 0-1,2 3 1,2 1 0,2 1 0,-24 47-91,50-81 27,1-1 1,1 1 0,0 1-1,0-1 1,1 0 0,0 1-1,0 9-27,1 8 106,0 0 0,3 18-106,0-37 15,0 0-1,0 0 1,1-1-1,1 1 1,0-1-1,0 1 1,0-1-1,1 0 1,2 2-15,10 17 25,2 0 1,3 3-26,-4-7-1,3 5 20,2 0-1,1-2 0,1-1 0,1 0 0,2-2 1,20 14-19,-24-21 25,0-2 0,2-1 0,0 0 0,0-2 0,1-1 0,1-2 0,0 0 0,20 3-25,14-2 147,1-2 1,-1-4-1,2-2 1,-1-2-148,-53 0 38,1-1 0,0 0 1,-1 0-1,1-1 0,-1 0 1,1 0-1,-1-1 0,0 0 1,0-1-1,0 0 1,0-1-1,-1 1 0,0-2 1,0 1-1,0-1 0,-1 0 1,1-1-1,-2 0 0,1 0 1,-1 0-1,6-9-38,-1-1 133,0-1 0,-1-1-1,0 0 1,-2 0-1,0-1 1,-1 0 0,-1 0-1,2-15-132,2-23 417,-2-1-1,-1-29-416,0-86 942,-9-26-942,1 177 89,-1-1 0,-1 1 0,-2 0 0,0 0 0,-1 0 0,-5-12-89,6 21 120,-2 0 1,1 1-1,-2-1 0,1 2 1,-2-1-1,0 1 0,0 0 0,-1 1 1,-1 0-1,-6-6-120,-3 2 175,15 12-149,-1-1-1,1 0 1,0 0-1,1-1 1,-1 0-1,1 0-25,3 3-329,1 2-5275,0 0-789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6:53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0 290 0,'0'0'366,"0"0"-118,0 0 112,0 0 950,0 0-451,21-3 165,127-17 852,48-1 2091,145 5-3967,-172 11 219,669-61 232,-385 25-345,-436 39-87,762-82 1085,-729 75-1210,67-9 959,-39 14-5817,-77 4-663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7:16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0 609 7700,'0'0'365,"0"0"-269,23 2-61,1 0-11,-10 0-3,1-1 0,0 0 0,0-2 0,0 1 0,0-2 0,0 0 0,0-1 0,1 0-21,73-14 901,1 3 0,3 5-901,-10 1 878,0-4 1,43-12-879,25-15 1182,123-14-1182,99 24 286,-60 6-191,-143 3-88,101-11 32,195-1 67,-358 18-30,-1-5 0,16-9-76,-1 0 147,56-2-147,73 9 1155,188 12-1155,-118-3 984,9-15-984,-181 14 161,-112 10-91,376-20 1682,-334 24-1082,-9 0-57,27-4-613,-90 2 27,1 0 0,-2 0-1,1-1 1,0 0 0,0 0-1,0-1 1,0 0-27,-4 1-202,0 1 0,0-1 0,0 0 0,0 0 0,0 0 0,-1 0 0,1 0 0,0 0 0,-1-1 0,0 0-1,0 1 1,0-1 0,0 0 0,0 0 0,1-1 202,0-10-6069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8:24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0 737 10581,'0'0'344,"0"0"-371,15 21 374,4 8-111,-1 0 0,-2 1 0,0 0 0,-2 1-1,0 7-235,-9-22 83,0 1 15,1-1 1,1 0-1,3 6-98,-8-19 10,0 1 0,0-1 0,0 1 0,0-1 0,1 0 0,0 0 0,-1 0 0,1 0 1,0 0-1,1 0 0,-1-1 0,0 0 0,1 1 0,-1-1 0,1-1 0,2 2-10,0-2 5,0 1 1,0-1-1,0-1 0,0 1 0,0-1 0,0 0 0,0 0 1,0-1-1,0 0 0,0 0 0,0 0 0,0-1 0,0 0 0,-1 0 1,3-1-6,4-4 46,1-1 1,-1 0 0,-1 0 0,1-1-1,-1-1 1,1-2-47,66-71 322,-64 66-268,199-238 356,90-100-79,-254 305-551,1 2-1,3 2 0,2 3 0,2 1 0,26-11 221,-80 50-610,1 1 0,1-1-1,-1 1 1,0 1 0,0-1-1,1 1 1,-1-1 0,5 0 610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23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 9572,'0'0'1092,"0"0"228,0 0-130,0 0-251,0 0-235,0 0-477,0 0-285,-2-1 29,11 0 39,6 0-8,5 0 16,0 0 1,13 2-19,-28-1 6,0 1 1,0 0-1,0 0 1,0 0-1,0 0 0,0 1 1,0 0-1,-1 0 1,1 0-1,-1 0 1,1 1-1,-1 0 1,2 1-7,2 5 11,0 0 0,0 1 0,-1-1 0,0 2 0,-1-1 0,0 1 0,-1 0 0,0 0 0,-1 0 0,0 1 0,-1 0 0,1 4-11,4 24 30,-2-1 1,-1 1 0,-2 5-31,2 59-11,-8 62 11,3-160-90,0 1 0,-1-1 0,0 1 0,-1-1 0,1 0-1,-1 1 1,-1 1 90,2-7-67,0 1-1,1 0 1,-1-1 0,0 1-1,0-1 1,0 0-1,0 1 1,-1-1-1,1 0 1,0 1-1,0-1 1,-1 0 0,1 0-1,-1 0 1,1 0-1,-1 0 1,1-1-1,-1 1 1,0 0-1,1-1 1,-1 1-1,0-1 1,0 0 0,1 1-1,-1-1 1,0 0-1,0 0 68,0 0-39,1-1 0,-1 1 0,0-1 0,1 1-1,-1-1 1,1 0 0,-1 0 0,0 1 0,1-1-1,0 0 1,-1 0 0,1 0 0,0-1 0,-1 1 0,1 0-1,0 0 1,0-1 0,0 1 0,0-1 0,0 1 0,0-1-1,0 0 40,-17-41-475,16 38 449,-3-12 28,0-1 1,1 1-1,0-1 0,2 0 0,0 0 1,1 0-1,1-3-2,0 20 1,0 0 0,1 0 0,-1 0 0,0 0 0,1 0 0,-1 0-1,1 0 1,-1 0 0,1 0 0,-1 0 0,1 0 0,0 0 0,0 1 0,-1-1 0,1 0 0,0 0 0,0 1 0,0-1 0,0 0 0,0 1 0,0-1-1,0 1 1,0-1 0,0 1 0,0 0 0,1-1-1,34-8 13,-25 7 3,122-24-432,-112 21-2705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24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0 279 1008,'0'0'8340,"0"0"-6224,0 0-2271,18-17 43,-6 6 114,11-10 24,-1-1-1,-1-1 1,-2 0-1,10-16-25,-13 15 28,23-32 48,-35 51-71,0 0-1,0 1 1,1-1-1,-1 1 1,1 0-1,0 1 0,1-1 1,-1 1-1,2-1-4,-6 3 3,1 1 45,-1 6 69,-6 580-365,5-576-4794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29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0 203 11237,'0'0'974,"0"0"-995,0 0-54,25-26 203,78-81-43,-79 82-76,10-8 6,-32 32-12,0-1 0,0 1-1,-1 0 1,1 0 0,0 0 0,0 1 0,0-1 0,0 0 0,0 1 0,0-1 0,0 1 0,0-1-1,1 1 1,0 0-3,-3 0 6,1 0 0,-1 0 0,0 0 0,0 0 0,0 0 0,1 0 0,-1 0 0,0 0 0,0 0 0,0 0 0,1 0 0,-1 0 0,0 0 0,0 0 0,0 0 0,0 1 0,1-1 0,-1 0 0,0 0 0,0 0 0,0 0 0,0 0 0,1 0 0,-1 0 0,0 1 0,0-1 0,0 0 0,0 0 0,0 0 0,0 0 0,0 1 0,1-1 0,-1 0 0,0 0 0,0 0 0,0 1 0,0-1 0,0 0 0,0 0 0,0 0 0,0 1 0,0-1 0,0 0 0,0 0 0,0 0 0,0 1 0,0-1 0,0 0 0,0 0 0,-1 0 0,1 0 0,0 1 0,0-1 0,0 0 0,0 0-6,0 7 116,-1 105 508,-10 69-624,6-129-3,2 31 3,3-24-5254,0-55 4639,0-3-6463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29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1 282 10965,'0'0'189,"0"0"-506,23-19-57,24-21-865,-2-1 0,32-38 1239,-63 62-571,2 1 0,-1 1 0,4-1 571,-13 11-394,0 1 1,1-1 0,-1 2 0,1-1 0,-1 1 0,1 0-1,0 0 1,1 1 0,-1-1 0,6 1 393,-11 1-48,0 1 0,0 0 0,0 0 1,0 0-1,0 0 0,1 0 0,-1 0 1,0 1-1,0-1 0,0 1 0,0 0 1,0-1-1,0 1 0,0 0 0,-1 0 1,1 0-1,0 0 0,0 0 0,-1 1 1,1-1-1,-1 1 0,1-1 0,-1 1 1,1-1-1,-1 1 0,0 0 0,0 0 1,0-1-1,0 1 0,0 0 0,0 0 1,-1 0-1,1 0 0,0 0 0,-1 0 1,0 0-1,1 1 48,1 12 308,0 0 0,-1 0-1,0 1 1,-1-1 0,-1 1-308,1 4 591,0 28 416,-2-1 1,-2 0 0,-3 0 0,-2 5-1008,-17 82 512,21-115-1408,3-17-2877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30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1 9028,'0'0'2201,"0"0"-742,-21 22-490,21-22-969,-45 49 678,1 4-678,37-43 62,0 0 1,1 0 0,0 0 0,1 1 0,0 0 0,1 0-1,0 0 1,0 0 0,1 1 0,1 0 0,0-1-1,0 1 1,2 0 0,-1 0 0,1 0 0,1 4-63,-1-14 11,0 5-1,0-1 0,1 0 0,-1 0 0,1 0 0,0 0 0,1 0 0,-1 0 0,1 0 0,0 0 0,2 1-10,-2-3 1,0-1-1,0 0 1,0 0 0,1-1 0,-1 1-1,1 0 1,0-1 0,0 0-1,0 1 1,0-1 0,0 0 0,0-1-1,1 1 1,-1 0 0,0-1-1,1 0 1,1 1-1,6 0-29,-1 1 1,1-2-1,-1 1 1,1-1-1,0-1 0,0 0 1,-1-1-1,1 0 1,0 0-1,-1-1 0,1-1 1,-1 1-1,0-2 1,1 1-1,-2-2 0,1 1 1,0-1-1,1-2 29,2-1-84,1-2-1,-1 1 0,-1-2 1,0 1-1,0-2 0,-1 1 1,-1-2-1,0 1 0,-1-2 1,0 1-1,5-12 85,-13 25-19,12-34-627,-12 33 639,-1 0-1,0 0 0,1 1 0,-1-1 0,0 0 0,0 1 0,1-1 0,-1 0 1,0 0-1,0 0 0,0 1 0,0-1 0,0 0 0,0 0 0,0 1 0,0-1 1,-1 0-1,1 0 0,0 1 0,0-1 0,-1 0 0,1 0 0,0 1 1,-1-1-1,1 0 0,0 1 0,-1-1 0,1 1 0,-1-1 0,1 0 0,-1 1 1,0-1-1,1 1 0,-1-1 0,0 1 0,1 0 0,-1-1 0,0 1 0,1 0 1,-1-1-1,0 1 0,0 0 0,0 0 8,-7-1 37,-1 1-1,1 1 1,0 0-1,-1 0 1,1 1 0,0-1-1,0 2 1,0-1 0,0 1-1,1 1 1,-1-1 0,1 1-1,0 1 1,0-1-1,0 1 1,0 0 0,1 1-37,-6 5-519,0 0 1,1 1 0,1 0-1,0 1 1,1 0-1,0 0 1,1 1 0,-7 14 518,-1 14-8738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38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407 745 7700,'0'0'1248,"0"0"-183,0 0 229,-33-11 34,-104-31-277,125 38-943,1 1 0,-1 0-1,0 1 1,0 0-1,0 1 1,0 0 0,0 1-1,-9 1-107,-10 1 57,27-2-62,1 0 1,-1 0-1,1 0 0,-1 0 1,1 1-1,-1 0 0,1 0 1,0 0-1,-1 0 0,1 0 0,0 1 1,0-1-1,0 1 0,0 0 1,0 0-1,0 0 0,0 0 1,0 1-1,1-1 0,0 1 1,-1 0-1,1-1 0,0 1 1,0 0-1,0 0 0,1 0 0,-1 1 1,1-1-1,0 0 0,0 1 1,0-1-1,0 0 0,0 1 1,1-1-1,-1 1 0,1 0 1,0-1 4,0 0-5,-1 8-93,0 1 0,0 0-1,1-1 1,1 1-1,1 6 99,-2-15-42,1-1-1,-1 1 0,1 0 1,0 0-1,0-1 0,0 1 0,0-1 1,1 1-1,-1-1 0,1 0 1,-1 1-1,1-1 0,0 0 1,0 0-1,0 0 0,0 0 1,0 0-1,1-1 0,-1 1 1,0-1-1,1 1 0,-1-1 1,1 0-1,-1 0 0,2 0 43,6 2-175,0-2-1,0 1 0,1-1 0,-1-1 1,0 0-1,10-1 176,7 0-170,-21 1 149,0 0 0,-1-1 0,1 1-1,0-2 1,-1 1 0,1 0 0,-1-1 0,1 0 0,-1-1 0,0 1 0,0-1 0,0 0 0,3-2 21,-1-1-52,1 0 0,-1-1 1,-1 0-1,1 0 0,-1-1 0,-1 1 0,1-1 0,-1 0 52,9-19-136,-1 0 0,-2-1 0,0 0 0,5-26 136,9-42 799,-4-1 1,-4 0-1,-4-2 0,-5 1 1,-4-59-800,-4 157 648,0 29 56,-4 37-678,-4 1 0,-2-1 0,-7 16-26,0 6 10,9-41 1,-26 162 49,30-171-205,2 1 0,2-1 0,1 1 0,3 16 145,-3-52-179,5 27-939,-5-29 937,-1-1 0,1 1 1,-1 0-1,1 0 0,-1 0 0,1 0 1,-1-1-1,1 1 0,0 0 1,-1-1-1,1 1 0,0 0 0,0-1 1,0 1-1,-1-1 0,1 1 1,0-1-1,0 0 0,0 1 1,0-1-1,0 0 0,0 1 0,0-1 1,0 0-1,0 0 0,0 0 1,0 0 180,17 0-5560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30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9444,'0'0'48,"0"0"160,0 0-208,137 83 0,45-59 48,32 3 225,17-11 239,5-12 192,-10-4-224,-4 0 1,-3-6-145,-13-5-192,-17 6 16,-27 5-32,-28 0-48,-129 0-80,-5 5-2593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32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9604,'0'0'494,"0"0"597,0 0-226,0 0-340,0 0-685,6 0 21,57-5 166,-49 3-8,0 0-1,0 1 0,0 1 1,0 0-1,0 0 0,0 2 1,0 0-1,0 0 0,10 4-18,-13-1 19,-1 1-1,1-1 0,-2 2 0,1 0 1,-1 0-1,0 0 0,0 1 1,-1 0-1,0 1 0,0 0 0,-1 0 1,2 4-19,5 9 38,0 0 1,-2 1 0,-1 0 0,-1 0 0,1 6-39,-1 4 31,-1 0 0,-1 0 1,-2 1-1,-2 0 0,-1 2-31,1 33 167,-7 67-167,2-127 11,0 0 0,0 0 0,-1 0-1,0-1 1,0 1 0,-2 3-11,3-10-3,0 0-1,0 0 1,0 1-1,0-1 1,0 0-1,0 0 1,-1 0-1,1 0 1,-1 0-1,0 0 1,1-1-1,-1 1 1,0 0-1,0-1 1,0 1-1,0-1 1,0 0-1,0 0 1,0 0-1,-1 0 1,1 0-1,0 0 1,-1-1-1,0 1 4,0 0-37,-1-1-1,1 0 1,0 0-1,0 0 1,-1 0-1,1 0 0,0-1 1,0 1-1,-1-1 1,1 0-1,0 0 1,0 0-1,0-1 1,-2 0 37,2 0-25,1 0-1,0 0 1,0 0-1,1 0 1,-1 0 0,0 0-1,1 0 1,-1-1 0,1 1-1,0 0 1,0-1-1,0 1 1,0-1 0,0 0-1,0 1 1,1-1 0,-1 1-1,1-3 26,-1 1-23,1 0 1,-1-1-1,1 1 0,0-1 0,0 1 0,0-1 1,1 1-1,0-1 0,0 1 0,0-1 0,0 1 1,1 0-1,-1 0 0,1 0 0,0 0 0,0 0 1,2-2 22,4-4-11,1 1 0,-1 0-1,2 0 1,-1 1 0,10-6 11,35-23 40,-31 22-593,-1-2-1,11-9 554,-19 12-4823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33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36 1233,'0'0'6848,"0"0"-4740,0 0-1383,-21 1-20,21-1-705,-25 1 348,0 1 0,-14 3-348,37-5 38,0 1-1,0-1 1,0 1 0,0-1 0,1 1-1,-1 0 1,0 0 0,0 0 0,1 0-1,-1 0 1,1 0 0,-1 1-1,1-1 1,-1 0 0,1 1 0,0-1-1,-1 1 1,1 0 0,0-1-1,0 1 1,0 1-38,-1 1 61,1 0-1,0 0 1,0 0-1,1 0 1,-1 0-1,1 0 1,0 4-61,0 1 67,-3 21 30,2-1 1,2 1-1,3 25-97,-2-41 8,1 0 0,0 0-1,1 0 1,0 0 0,2-1 0,-1 0 0,2 0 0,6 11-8,11 11 27,22 24-27,-27-37-21,-1 2-1,-1 0 1,-1 0-1,5 13 22,-17-18-875,-4-19 853,0 1 0,0-1 0,0 1 0,0-1 0,0 1 0,-1-1 0,1 1 1,0-1-1,0 0 0,-1 1 0,1-1 0,0 1 0,-1-1 0,1 0 0,0 1 0,-1-1 0,1 0 1,-1 1-1,1-1 0,-1 0 0,1 0 0,0 1 0,-1-1 22,-3 1-44,1-1 0,-1 1 0,0-1 0,1 1 0,-1-1 1,0 0-1,1-1 0,-2 1 44,-10-1-60,9 1 40,-1 0 0,0 0-1,1-1 1,-1 0 0,0 0-1,1-1 1,0 0 0,-1 0-1,1 0 1,-1-1 20,4 1 5,1 0 0,-1 0 0,0 0 0,0 0 0,1 0 1,0 0-1,-1-1 0,1 0 0,0 1 0,0-1 0,0 0 0,0 0 0,1 0 0,-1 0 1,1 0-1,0 0 0,0 0 0,0-1 0,0 1 0,0 0 0,1-2-5,-2-11 25,0-1-1,2 0 1,0 1 0,1-1-1,0 0 1,2 1-1,0-1 1,0 1 0,4-8-25,9-20 24,2 1-1,15-27-23,-4 11 78,-2-5-78,-24 56-93,0-1 1,0 0-1,-1 0 1,0 0-1,-1-1 1,0 1-1,0 0 0,-1-1 1,-1 1-1,1-3 93,0 12-148,-1-1 0,1 0 0,0 1 0,0-1 0,0 1-1,0-1 1,0 1 0,-1-1 0,1 1 0,0-1 0,0 1 0,-1-1 0,1 1-1,0-1 1,-1 1 0,1 0 0,-1-1 0,1 1 0,-1-1 0,1 1-1,-1 0 149,-14-6-4748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33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0 413 10005,'0'0'157,"19"-32"-165,0 1 18,10-19 18,1 2 0,3 2-1,11-10-27,-28 37-13,-4 3-34,0 1-1,1 0 1,1 1 0,0 0-1,1 1 1,1 1 0,0 0-1,4-1 48,-19 12-15,1 0-1,0 0 0,0 1 1,0-1-1,0 0 0,0 1 1,0-1-1,0 1 1,0 0-1,0-1 0,0 1 1,0 0-1,0 0 0,0 0 1,0 1-1,2-1 16,-3 1-4,0-1 0,0 1 1,0-1-1,0 1 0,0 0 0,0 0 0,0 0 0,0-1 1,0 1-1,0 0 0,0 0 0,0 0 0,-1 0 0,1 0 1,0 1-1,-1-1 0,1 0 0,-1 0 0,1 1 4,1 7 10,0 0-1,-1 0 0,0 0 1,0 0-1,-1 0 1,0 7-10,-1 1-6,-6 409 436,-2-198-272,8-131-2496,1-94-2950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34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7331,'0'0'417,"0"0"-417,0 0-193,0 0 177,199 20 16,-85-15 305,18-1-17,8-4-112,-1 0 0,5 0-112,-5 0 48,-2-31-32,-105 18-80,-12-12-2305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08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13 374 7668,'0'0'1518,"0"0"-110,0 0-194,0 0-245,0 0-319,0 0-249,0 0-252,0 0-114,-4 0-46,4 0 12,0 0 1,-1-1-1,1 1 0,-1 0 1,1 0-1,0 0 1,-1 0-1,1 0 0,-1-1 1,1 1-1,0 0 0,-1 0 1,1 0-1,0-1 0,0 1 1,-1 0-1,1-1 0,0 1 1,-1 0-1,1-1 0,0 1 1,0 0-1,0-1 1,-1 1-1,1 0 0,0-1 1,0 1-1,0-1 0,0 1 1,0 0-1,0-1 0,0 1 1,0-1-1,0 1 0,0 0 1,0-1-1,0 1 0,0-1 1,0 1-1,0 0 1,0-1-1,0 1 0,1-1 1,-1 1-1,0 0 0,0-1-1,15-24 82,-8 16-53,52-87 134,-37 57-154,2 1 0,1 1-1,2 2 1,18-18-9,-42 50-10,-2 1-6,1 0 0,0 0 0,0 0 0,0 0 1,0 0-1,0 1 0,0-1 0,0 1 0,1-1 0,-1 1 0,1 0 1,-1 0-1,1 0 0,1 0 16,-3 7-187,-1 102 265,-5 1 1,-5-1-1,-10 35-78,9-73 4,-3 64-4,12-46-3931,2-84-471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09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7411,'0'0'216,"0"0"-159,0 0-36,22-11 24,71-31 27,-87 40-47,0 0-1,0 0 0,0 1 0,0-1 1,0 1-1,0 0 0,0 1 1,0-1-1,0 1 0,0 1 1,1-1-1,-1 1 0,0 0 0,0 0 1,0 1-1,0 0 0,-1 0 1,1 0-1,0 1 0,-1 0 1,0 0-1,1 0 0,-1 0 0,0 1 1,3 3-25,-2 0-3,-1-1 0,1 1-1,-1 0 1,-1 0 0,1 0 0,-1 1 0,0 0 0,-1 0 0,0 0 0,0 0-1,-1 0 1,0 0 0,0 1 0,-1-1 0,0 1 0,0 1 3,-1-4-27,-2 45-379,2-48 386,-1 0 1,0 0-1,0 0 1,0 0-1,0 0 0,0 0 1,0-1-1,-1 1 1,0 0-1,1-1 1,-1 1-1,0-1 0,0 0 1,-2 2 19,2-3 1,1 0 0,-1 1 1,1-1-1,-1 0 0,1 1 0,0-1 1,0 1-1,-1 0 0,1-1 0,0 1 0,1 0 1,-1 0-1,0-1 0,0 3-1,1-3 1,0 0-1,1 0 0,-1 0 1,0 0-1,1 0 0,-1 0 1,1 0-1,-1-1 0,1 1 1,0 0-1,-1 0 0,1 0 1,0-1-1,0 1 0,-1 0 1,1-1-1,0 1 0,0 0 1,0-1-1,0 1 0,0-1 1,0 0-1,0 1 0,0-1 1,0 0-1,0 1 1,0-1-1,11 4-9,0 1 1,-1 1 0,0-1 0,0 2 0,0 0-1,-1 0 1,0 1 8,-6-5 25,0 1 0,-1 0 1,1 0-1,-1 0 0,0 1 0,0-1 0,-1 1 0,1 0 0,-1-1 0,0 1 1,-1 0-1,1 0 0,-1 1 0,0-1 0,0 0 0,0 0 0,-1 0 0,1 2-25,-1 4 160,0-1 0,0 1-1,-1 0 1,0-1 0,-1 1 0,-1 3-160,1-8 144,-1 0 0,1 0 0,-1 0 1,0 0-1,0 0 0,-1-1 1,0 1-1,0-1 0,0 0 0,-5 4-144,-3 2 524,0 0 0,-1 0 0,-8 4-524,16-11 119,0-1-1,0 0 1,0-1-1,0 1 1,-1-1 0,0 0-1,1 0 1,-1 0-1,0-1 1,0 0-1,-4 0-118,9-1-453,1-19-3994,0 0 2363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10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31 6995,'0'0'806,"0"0"-345,0 0-15,0 0 26,0 0 3,0 0-117,-9 21-73,-31 68-56,32-68-122,2 1 0,0 0 0,1 0 0,1 1 0,2-1 0,0 1 0,1-1 0,1 1 0,2 13-107,0 21 118,-2-46-111,2 0-1,-1 0 1,2-1 0,-1 1-1,1 0 1,1-1 0,0 0-1,1 0 1,-1 0 0,2 0-1,5 8-6,-2-5-11,1 0-1,0 0 1,1-1-1,0-1 0,1 0 1,0 0-1,12 7 12,-17-14-27,0-1 0,0 0 1,0 0-1,0 0 0,1-1 0,-1 0 0,1-1 1,-1 0-1,1 0 0,0 0 0,-1-1 0,1 0 1,4-1 26,-1 1 4,-8-1-5,1 1 0,-1-1 1,0 1-1,0-1 0,0 0 1,0 0-1,0 0 0,0-1 0,-1 1 1,1-1-1,0 1 0,-1-1 1,1 0-1,-1 0 0,1 0 0,1-3 1,6-6 12,0-1-1,0-1 1,0-1-12,10-14 44,-14 21-32,-1 0 0,1-1 0,-1 0 0,-1-1 0,0 1 0,0-1 0,0 1 0,-1-1 1,2-9-13,-2-1 60,0 0 0,-1 0 0,-2-1 0,0-5-60,2-24 118,-1 26 34,0 0 0,-2 0 0,-2-18-152,-2 26 75,0 1 0,-1 0 0,-1 0 0,0 0 0,-1 1 0,0 0 0,-6-6-75,-20-20 206,27 32-81,-1-1 1,1-1-1,1 1 0,-5-8-125,9 14 151,-1 0 1,1 0-1,0 0 0,-1 1 1,1-1-1,-1 1 0,1-1 1,-1 1-1,0 0 0,1 0 1,-1 0-1,0 0 0,-2 1-151,-47-11 278,44 9-148,-31 0-1115,32 2-896,-4 0-9841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39:35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1 339 3041,'0'0'128,"0"0"-61,0 0 13,0 0 78,0-8 103,0-13 98,0 5 2814,12 16-2255,12-3-311,-1-2-1,21-5-606,8-2 879,526-85 1010,-169 31-1831,-250 37-33,8-3 62,122-6-87,-254 37-837,-24 1-3379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04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59 432,'0'0'4405,"0"0"-2964,0 0-865,0 0-61,0 0 93,0 0 94,-5-1-99,-8-3-286,19 4-221,20 5 118,21 16 388,-17-7-256,-1-1-1,4-1-345,4-1 229,-1-2 0,1-2-1,0-2 1,19 1-229,30-3 617,34-4-617,-97-1 121,-1 0-1,1-2 1,0 0 0,-1-2 0,0 0-1,0-2 1,13-6-121,7-6 309,-1-2 0,-1-1-1,9-9-308,-27 17 344,-22 15-159,0 0 215,0 0 35,0 0-118,0 0-101,0 0-120,9 0-1991,-6 0-2767,-3 2-3438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38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67 353 6547,'0'0'1486,"0"0"-902,0 0-66,0 0 421,0 0-464,20-23-299,63-74 40,-80 93-210,0 1 0,0-1 1,-1 0-1,1-1 0,-1 1 0,0 0 0,0-1 1,0 1-1,-1-1 0,0 1 0,0-1 0,0 0 1,0 0-1,-1 1 0,1-1 0,-1 0 0,-1 0 1,1-2-7,-1-10 27,3-13 53,-1 21-39,-1 0 0,1 0-1,-2 0 1,1 0 0,-1-1-1,0 1 1,-2-4-41,2 11 46,0 1 0,0-1 0,0 1-1,0-1 1,0 1 0,-1 0 0,1 0-1,0-1 1,-1 1 0,1 0 0,-1 0-1,1 0 1,-1 1 0,1-1 0,-1 0-1,0 0 1,1 1 0,-1-1 0,0 1-1,1 0 1,-1-1 0,0 1 0,0 0-1,0 0 1,0 0-46,-49 2 1346,48-2-1288,0 1-23,-1 0 1,0 1-1,1-1 0,-1 0 0,1 1 1,-1 0-1,1 0 0,0 0 1,0 0-1,-1 1 0,2-1 0,-1 1 1,0 0-1,1 0 0,-1 0 0,1 0 1,0 0-1,0 0 0,0 1 0,0-1 1,0 1-1,0 2-35,-5 11-15,2-1 0,0 0-1,0 1 1,0 12 15,0 10-27,2 0-1,3 39 28,0-53-14,0-20 7,0 0 0,0 1 0,1-1 0,-1 0 0,2 0 0,-1 1 0,0-1 0,1 0 0,0 0 0,0 0 0,0-1 0,1 1 0,0 0 0,0-1 0,0 1 0,0-1 0,1 0 0,-1 0 0,1-1 0,0 1 0,0-1 0,1 0 0,-1 0 0,1 0 0,-1 0 0,1-1 1,0 0-1,0 0 0,0 0 0,0-1 0,5 2 7,11 1-729,1 0 0,-1-2 0,1 0 0,0-1 0,3-2 729,-19 1-307,-1 0-430,1 0-1,-1 0 0,0 0 1,0-1-1,0 0 0,4-1 738,22-16-6045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08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446 7 4418,'0'0'579,"0"0"93,0 0 99,0 0 43,0 0 32,0 0 45,0 0-53,10-1 55,6-2-916,-15 2 125,-1 1 1,1 0-1,0-1 0,0 1 1,0 0-1,0 0 0,-1-1 0,1 1 1,0 0-1,0 0 0,0 0 0,0 0 1,0 0-1,-1 0 0,1 1 1,0-1-1,0 0 0,0 0 0,0 1-102,-3 1 138,0 1 0,-1 0 0,1-1 0,0 0 0,-1 1 0,1-1 0,-1 0 0,0 0 0,0 0-138,-111 96 118,-55 64-118,127-120 7,27-27-1,-55 58-13,63-65 5,1 0 0,-1 1-1,2-1 1,-1 1 0,1 1 0,1-1 0,-1 1-1,2 0 3,1-6-8,1-1 0,0 1 0,1 0-1,-1 0 1,1 0 0,0 0 0,0 0-1,0 0 1,0 0 0,0 0-1,1 0 1,0 0 0,0 0 0,0-1-1,0 1 1,1 0 0,0-1 0,-1 1-1,1-1 1,0 1 0,1-1-1,-1 0 1,1 0 0,1 2 8,7 5-7,0-1 0,1 0 0,0 0 0,1-1 0,-1-1 0,2 0 7,3 3 3,70 34 122,1-4 1,16 2-126,18 8 74,-115-47-209,0 0 0,-1 0 0,1 1 0,0 0 0,-1 0-1,3 3 136,-7-6-3948,-2-1-1913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09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0 640,'0'0'5277,"0"0"-2814,0 0-894,0 0-318,0 0-603,-5 0-480,-7 1-63,25 2 76,44 3 439,-46-5-445,63 7 307,0 4 0,0 2 0,-2 4 1,59 22-483,-109-30-104,14 4 196,-12-11-2922,-23-3-3992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11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38 670 10277,'0'0'1712,"0"0"-1103,0 0 159,0 0 16,0 0-127,0 0-257,0 0-272,-37-25-80,37 25-48,0 0-16,0 0-240,2 0-144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12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1 8452,'0'0'1542,"0"0"-211,0 0-208,-24 0-130,1-1-760,-1 2 0,1 0 0,-5 3-233,23-3 40,1 0 1,-1 1 0,1 0 0,0 0-1,0 0 1,0 0 0,0 1-1,0 0 1,0-1 0,1 1-1,-1 1 1,1-1 0,0 0-1,0 1 1,0 0 0,0 0 0,1 0-1,0 0 1,-1 0 0,1 0-1,1 0 1,-1 2-41,-4 5 68,-1 7-11,0 0 0,0 1-1,2 0 1,0 0 0,1 1 0,2-1 0,-1 1 0,2 0-1,1 0 1,1 12-57,-1-28 2,1 0-1,-1 0 1,1 0 0,-1 1-1,1-1 1,1 0 0,-1 0-1,1 0 1,-1 0-1,1-1 1,0 1 0,0 0-1,1-1 1,-1 1 0,1-1-1,-1 0 1,3 1-2,0 1 5,1-1 1,-1 0 0,1 0-1,0 0 1,0-1-1,1 0 1,-1 0-1,1-1 1,-1 0 0,2 0-6,18 4-44,1-2 1,0 0-1,0-2 1,0-1 0,2-2 43,-12 1-599,0-1 1,-1-1 0,1 0 0,2-2 598,-8 1-969,-1 0 0,0 0 0,1-1 0,-1-1 0,0 1 0,2-3 969,2-6-5746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13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9 4850,'0'0'2417,"0"0"-1328,0 0 367,0 0-367,0 0-65,0 0-543,-40-9-481,40 9-224,0 0-113,0 0-367,0 0-1025,5 5-672,-5 1-2017,0 1 1825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13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9268,'0'0'1713,"0"0"-1121,0 0-592,0 0 0,0 0 320,20 121 625,-5-50-529,-5-1-336,0-12-16,2-9 16,1-6-64,2-12 16,2-6-32,-2-12-1793,-12-13-5058,-3 0 1969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14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32 240,'0'0'7139,"0"0"-4828,0 0-1055,0 0 78,0 0-77,-21-6-251,-68-17-438,87 22-555,0 1 0,0-1 0,0 1 0,0 0 0,0 0 0,0 0 0,0 0 0,0 0 0,0 0 0,-1 0 0,1 1 0,0-1 0,0 1 0,0-1 0,0 1 0,0 0 0,0 0 0,1 0 0,-1 0 0,0 0 0,0 0 0,1 0 0,-1 1 0,1-1 0,-1 1 0,1-1-1,-1 1 1,1 0 0,0-1 0,0 1 0,0 0 0,0 0 0,-1 1-13,-1 3 28,-3 5-11,1 1-1,0 0 1,0 0-1,2 0 1,-1 0 0,2 1-1,-1-1 1,2 1-1,0 0 1,0 0 0,1 0-1,1-1 1,0 1-1,2 10-16,-1-18 6,0-1 0,-1 1-1,2-1 1,-1 1 0,0-1-1,1 0 1,0 0 0,0 0-1,0 0 1,1 0 0,-1-1-1,1 1 1,0-1-1,0 0 1,0 0 0,0 0-1,0-1 1,1 0 0,-1 0-1,1 0 1,-1 0 0,1 0-1,0-1 1,1 0-6,12 4-965,0-2 1,1 0-1,-1-1 0,1 0 1,9-2 964,-11-1-5053,-6-3-430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14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0 7652,'0'0'2393,"0"0"-590,0 0-453,0 0-600,0 0-241,-4 33-253,-1 5-193,-15 175 229,15-118-208,4 1 0,5 11-84,-2-85-27,1-1 1,1 0-1,1 1 27,6 14-4492,-18-59 1990,-5-8 2682,-13-5 700,0 0 0,-3 2-1,-1 1 1,-23-20-880,18 17 2249,33 36-2232,1 0-1,0 0 0,-1-1 0,1 1 0,0 0 0,-1 0 0,1-1 1,0 1-1,-1 0 0,1 0 0,0-1 0,0 1 0,0 0 0,-1-1 0,1 1 1,0 0-1,0-1 0,0 1 0,-1 0 0,1-1 0,0 1 0,0 0 1,0-1-1,0 1 0,0-1 0,0 1 0,0 0 0,0-1 0,0 1 1,0 0-1,0-1 0,0 1 0,0-1 0,0 1 0,1 0 0,-1-1 0,0 1 1,0 0-1,0-1 0,0 1 0,1 0 0,-1-1 0,0 1 0,0 0 1,1 0-1,-1-1 0,0 1 0,1 0 0,-1 0 0,0-1 0,1 1-16,21-5-188,-16 4 268,118-16-29,1 5 0,39 4-51,-163 8-1,1 0 0,-1 1 1,0-1-1,0 1 0,0 0 1,1-1-1,-1 1 0,0 0 1,0-1-1,0 1 0,0 0 1,0 0-1,0 0 0,-1 0 0,1 0 1,0 0-1,0 0 0,-1 0 1,1 0-1,-1 0 0,1 1 1,-1-1-1,1 0 0,-1 0 1,0 1-1,1-1 0,-1 0 0,0 0 1,0 1-1,0-1 0,0 2 1,1 51 122,-1-41-73,-1 18 25,0-15-57,1 1 0,0-1 1,1 1-1,1-1 1,2 11-18,-3-24-1,0 0 1,0 1 0,0-1 0,0 0 0,0 0-1,1 0 1,-1 0 0,1 0 0,0 0 0,0 0 0,0-1-1,0 1 1,1-1 0,-1 1 0,1-1 0,-1 0-1,1 0 1,0 0 0,0 0 0,0-1 0,0 1-1,0-1 1,0 1 0,0-1 0,1 0 0,-1-1-1,0 1 1,1 0 0,0-1 0,2 1-97,0-1 0,1 0 0,-1 0 1,0 0-1,0-1 0,1 0 0,-1 0 0,0 0 0,0-1 0,0 0 0,0 0 1,-1-1-1,6-2 97,0-2-485,0-1 0,-1 0-1,0-1 1,0 0 0,-1 0 0,2-4 485,21-25-2280,-2-1 1,22-38 2279,-52 77 78,0 0 0,0 0 0,0-1 0,0 1 0,0 0 0,0 0 0,0-1 0,0 1 0,0 0 0,0 0 0,0 0 0,0-1 0,0 1 0,0 0 0,0 0 0,0 0 0,0 0 0,1-1 1,-1 1-1,0 0 0,0 0 0,0 0 0,0 0 0,0-1 0,1 1 0,-1 0 0,0 0 0,0 0 0,0 0 0,1 0 0,-1 0 0,0 0 0,0 0 0,0 0 0,0 0 0,1-1 0,-1 1 0,0 0 0,0 0 1,1 0-1,-1 0 0,0 0 0,0 0 0,0 0 0,1 1 0,-1-1 0,0 0 0,0 0 0,0 0 0,1 0 0,-1 0 0,0 0 0,0 0 0,0 0 0,0 0 0,1 1 0,-1-1 0,0 0-78,2 18 1330,-7 33-1670,4-46 602,0 2-284,-1 9 71,1 0 0,0 0 0,1 0-1,1 5-48,0-18-14,-1 1 1,1 0-1,0-1 0,0 1 0,0-1 0,0 1 0,1-1 0,-1 1 0,3 1 14,-3-3-33,0-1-1,0 0 1,0 1-1,0-1 1,0 0-1,1 0 1,-1 0-1,0 0 1,1 0-1,-1 0 1,1 0-1,-1 0 1,1-1-1,0 1 1,-1-1 0,1 1-1,0-1 1,-1 0-1,1 1 1,1-1 33,14 0-3335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15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156 426 5555,'0'0'2803,"0"0"-1314,0 0-318,0 0-114,0 0 213,-24 5-502,24-5-768,-30 6 166,0 2-1,-6 3-165,34-10 5,-1 0 1,1 0-1,0 0 1,0 0-1,0 1 1,0-1-1,0 1 0,1-1 1,-1 1-1,0 0 1,1-1-1,-1 1 1,1 0-1,-1 0 0,1 0 1,0 1-1,0-1 1,0 0-1,0 0 1,0 1-1,1-1 1,-1 0-1,1 1 0,-1-1 1,1 0-1,0 1 1,0-1-1,0 1 1,0-1-1,1 1 0,-1-1 1,0 0-1,1 1 1,0-1-6,0 12-1,-1-13 1,0 1 0,0-1 0,0 0-1,1 0 1,-1 0 0,0 0 0,1 0 0,-1 1 0,1-1 0,-1 0-1,1 0 1,-1 0 0,1 0 0,0 0 0,-1 0 0,1-1-1,0 1 1,0 0 0,0 0 0,0 0 0,0-1 0,0 1 0,2 1-25,0 0 0,0-1 0,0 0 0,1 0 0,-1 0 0,0 0 0,0 0 0,4 0 25,-1 0-377,2-1 0,-1 1-1,0-1 1,0-1 0,0 0 0,0 0 0,-1 0 0,5-1 377,-8 0-334,1 0 0,-1 0-1,1 0 1,-1 0 0,0-1 0,0 1 0,0-1-1,0 0 1,0 0 0,2-3 334,18-16-524,-13 47 3579,-6-14-2772,-1-5-244,0 1-1,0 0 1,1-1 0,-1 0 0,2 0 0,-1 0 0,0-1 0,1 1 0,0-1 0,1 0 0,-1 0 0,1-1-1,0 1 1,0-1 0,0-1 0,0 1 0,1-1 0,-1 0 0,1-1 0,0 1 0,0-1 0,0-1 0,0 1-1,4-1-38,4 0-16,0 0 1,1-1-1,-1-1 0,0 0 0,1-1 16,-9 1-7,-1-1 1,0 0-1,1 0 1,-1 0-1,0-1 1,0 0-1,-1 0 1,1 0-1,0-1 1,-1 0-1,0 0 1,5-4 6,0-3 18,-1-1-1,1 0 1,-2 0-1,0-1 1,0 0-1,-1 0 1,-1-1-1,0 0 1,-1 0-1,0-1 1,-1 1-1,-1-1 1,1-6-18,2-31 115,-2 1 0,-3-1 1,-2-13-116,0 8 13,2 41 40,-1 1-19,0-1 0,-1 1 0,0-1 1,-2-2-35,3 16 59,-1-1 1,1 1 0,-1 0 0,1-1 0,-1 1 0,0 0 0,1 0 0,-1 0 0,0 0-1,-1 0 1,1 0 0,0 0 0,-1 0 0,1 0 0,-1 0 0,1 1 0,-1-1-1,0 1 1,0-1 0,1 1 0,-1 0 0,0 0 0,0-1 0,-1 1 0,1 1-1,0-1 1,0 0 0,0 0 0,-1 1-60,0-1 73,1 1-1,-1 0 1,0 0-1,1-1 0,-1 2 1,1-1-1,-1 0 1,0 1-1,1-1 1,-1 1-1,1-1 1,-1 1-1,1 0 0,-1 0 1,-1 2-73,2-1 38,-1 0 0,1 1 1,0-1-1,0 1 0,0 0 0,0 0 1,0-1-1,0 1 0,1 1 0,0-1 1,-2 3-39,-7 24 74,1 0 1,1 0 0,2 1 0,1 0 0,1 0-1,1 15-74,1 64 321,5 16-321,-3-125 2,1 13 11,0 1 0,1-1 0,1 0 1,0 0-1,0 0 0,2-1 0,-1 1 1,2-1-1,0 0 0,4 6-13,-6-12 0,1 0 0,0 0 0,0-1 0,1 1 0,-1-1 0,1-1-1,1 1 1,-1-1 0,1 0 0,0 0 0,0-1 0,0 0 0,1 0 0,0-1 0,-1 0-1,1 0 1,0-1 0,4 1 0,5 0-184,0-1 0,17-1 184,-30-1-294,-1 1-1,1-1 1,0 0 0,-1-1-1,1 1 1,0-1 0,-1 0-1,1 1 1,1-2 294,25-20-6630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15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16 7732,'0'0'2865,"0"0"-1505,0 0-306,0 0-205,-24-5-185,-1 1-377,0 1 0,-24-1-287,45 5 11,1-1 1,0 0 0,-1 1-1,1 0 1,0 0 0,0 0-1,-1 0 1,1 0 0,0 1-1,0-1 1,1 1 0,-1 0-1,0 0 1,0 0 0,1 0-1,-1 1 1,1-1 0,0 1-1,0-1 1,0 1 0,0 0-1,0 0 1,1 0 0,-1 0-1,1 0 1,0 0 0,-1 1-12,-2 5 13,-3 8-5,0 1 0,1 0 0,2 1 0,-1 0 0,2-1 0,1 1 0,0 0 0,1 0 0,1 0 0,1 2-8,-1-16 2,0 0-1,1 1 1,0-1 0,-1 1 0,2-1 0,-1 0-1,0 0 1,1 0 0,0 0 0,1 0 0,-1 0-1,1 0 1,0-1 0,0 1 0,0-1 0,0 0-1,1 0 1,4 4-2,-2-3-31,1 0 0,1 0 1,-1-1-1,1 0 0,-1 0 0,1 0 0,1-1 0,-1 0 1,0-1-1,1 0 0,5 1 31,41 3-1206,-12-6-2999,-16 0-1421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39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7700,'0'0'1694,"0"0"-398,0 0 502,0 0-376,0 0-643,0 0-301,3 12-353,6 39 263,-3 0 0,-1 1 0,-3 15-388,-2 173-1508,11-242 388,-7-2 1098,1 0-1,-1 0 1,1-1 0,-1 0 0,-1 0 0,1 0 0,-1-1-1,0 1 1,0-1 0,0 1 0,-1-1 0,1-4 22,11-18 87,3-4 99,3 0-1,0 2 1,2 0 0,1 2 0,2 0-1,0 1 1,2 2 0,6-3-186,-28 25 53,0 0-1,0 0 1,1 0 0,-1 1 0,1-1 0,0 2-1,0-1 1,0 0 0,0 1 0,0 0-1,0 1 1,0-1 0,0 1 0,0 1-1,0-1 1,0 1 0,0 0 0,1 0-53,-4 0 3,-1 1 0,1-1 1,-1 1-1,0 0 0,1 0 1,-1-1-1,0 1 1,0 1-1,0-1 0,-1 0 1,1 0-1,0 1 0,-1-1 1,1 1-1,-1-1 0,0 1 1,0 0-1,0-1 0,0 1 1,-1 0-1,1 0 1,-1 0-1,0 0-3,4 18 68,-1-1-1,0 19-67,-3-30 49,1 53 7,-2-34-108,2 1 0,1 9 52,-1-30-15,0 0 1,1-1-1,0 0 0,0 1 1,0-1-1,1 0 0,0 0 1,1 0-1,-1-1 0,6 7 15,-6-9-5,0-1-1,1 0 1,0 0-1,0 0 1,0 0-1,0 0 1,0-1-1,0 0 1,1 0-1,-1 0 1,1 0-1,-1-1 1,1 0-1,0 1 1,-1-2-1,1 1 0,0-1 1,0 1 5,16-1-204,-1 0-1,1-1 1,13-2 204,-27 2-317,0 1 0,0-1 0,0-1 0,0 1 0,0-1-1,-1 0 1,1 0 0,-1-1 0,0 0 0,1 0 0,-1-1 0,-1 0 0,1 0 0,3-3 317,19-18-4405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15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7 3346,'0'0'3601,"0"0"-1565,0 0-662,0 0-579,0 0 96,-17 18-360,-6 6-383,1 2 0,-1 2-148,21-24 7,0-1 0,-1 0 1,1 1-1,0-1 0,1 1 0,-1 0 1,1 0-1,-1-1 0,1 1 0,0 0 1,1 0-1,-1 0 0,1 0 0,0 0 1,-1 0-1,2 1 0,-1-1 0,0 0 1,1 0-1,0 0 0,0-1 0,0 1 1,0 0-1,1 0 0,0 0 0,0-1 1,0 1-1,0-1 0,0 1 0,0-1 1,1 0-1,0 0 0,0 0 0,0 0 1,0-1-1,0 1 0,0-1 0,0 0 1,3 1-8,2 0-108,1 0 0,0-1 0,-1 0-1,1-1 1,0 0 0,0 0 0,0-1 0,0 0 0,0-1 0,8-1 108,-15 1-129,0 1-1,1-1 0,-1 1 1,0-1-1,0 0 1,0 0-1,0 0 1,0 0-1,0-1 0,0 1 1,0 0-1,-1-1 1,1 1-1,0-1 1,-1 0-1,0 1 0,1-1 1,-1 0-1,0 0 1,0 0-1,0 0 0,0 0 1,0 0-1,0 0 1,0-1-1,-1 1 1,1-2 129,1-7-156,0-1 1,-1 1-1,0-1 1,-1 1-1,-1-1 156,1 2 26,0 5 13,0 0 0,0 0 0,-1 0 0,0 0 0,0 0 0,0 0 0,0 0 0,-1 0 0,0 1 0,0-1 0,0 0 0,-1 1 0,0 0 0,1 0 0,-2 0 0,1 0 0,-1-1-39,-2 0 244,0-1 0,-1 2-1,1-1 1,-1 1 0,0 0 0,0 0 0,0 1-1,-1 0 1,1 1 0,-1-1 0,0 1 0,-1 0-244,8 2-766,2 0-1993,5 0-373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02:40:16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39 381 8084,'0'0'2049,"0"0"-622,0 0-408,0 0-432,0 0-339,-7 18-184,0-1-55,1 1 0,0 1 0,0 6-9,6-22 0,0 1 0,0 0 1,0 0-1,0 0 0,1-1 1,0 1-1,0 0 0,0 0 1,0-1-1,0 1 0,1-1 1,-1 1-1,1-1 0,0 0 0,0 1 1,0-1-1,3 2 0,6 12 0,-4-3-30,-1 0 0,0 1 0,2 12 30,-6-21-315,-1 0 0,0 1 1,0-1-1,0 1 0,-1-1 0,0 1 0,0-1 0,-1 0 0,1 1 0,-2 2 315,1-8-8,1 1 0,-1-1 0,0 0 0,0 0 0,0 1 0,0-1 0,0 0 0,0 0 0,0 0 1,0 0-1,0 0 0,0 0 0,0-1 0,-1 1 0,1 0 0,0 0 0,-1-1 0,1 1 0,0-1 0,-1 1 0,1-1 0,-1 0 0,1 0 0,-1 1 8,-37 1 808,37-2-694,11-7 161,45-22-594,1 3 0,43-15 319,-27 12-3116,9-8 3116,-58 23-2705,-7 3-1905</inkml:trace>
  <inkml:trace contextRef="#ctx0" brushRef="#br0" timeOffset="1">571 213 2769,'5'-26'3095,"17"-81"-758,-20 96-1551,0-1 0,-1 1-1,0-1 1,-1-7-786,-1 5 2276,1 14-2209,0 0 0,-1 0 0,1 0 0,-1 0 0,1 0 0,0 0 0,-1 0 0,1 0 0,0 0 0,-1 0 0,1 0 0,-1 0 0,1 0 0,0 0 0,-1 0 0,1 1 0,0-1 0,-1 0 0,1 0 0,0 0 0,-1 0 0,1 1 0,0-1 0,0 0 0,-1 0 0,1 1 0,0-1 0,0 0 0,-1 1 0,1-1 0,0 0 0,0 1 0,0-1 0,0 0-67,-8 16 119,2-1 0,0 1 0,1-1 0,1 2 0,0-1 0,1 0 0,0 16-119,-2-2 29,-15 162 42,14-112-45,-4-1-1,-5 10-25,14-82-42,-11 40-180,11-44 14,-1 0 0,1 0 0,0 0 0,-1 0-1,1-1 1,-1 1 0,0 0 0,0-1 0,0 1 0,0-1 0,0 0 0,-3 3 208,5-5-35,-1 0 0,1 0 0,0 0 0,0 0 0,-1 0 0,1 0 0,0 0 0,-1 0 0,1 0 0,0 0 0,0 0 0,-1 0 0,1 0 0,0 0 0,-1 0 0,1 0 0,0 0 0,0 0 0,-1 0 0,1 0 0,0 0 0,0 0 0,-1 0-1,1-1 1,0 1 0,0 0 0,-1 0 0,1 0 0,0 0 0,0-1 0,-1 1 0,1 0 0,0 0 0,0-1 0,0 1 0,0 0 0,0 0 0,-1-1 0,1 1 0,0 0 0,0 0 0,0-1 0,0 1 0,0 0 0,0-1 0,0 1 0,0 0 0,0 0 0,0-1 0,0 1 0,0 0 35,-3-22-345,3 22 339,-2-34-115,1 0-1,2-1 1,3-22 121,-2 45 250,0 0 1,1 0-1,1 1 1,-1-1-1,2 1 1,-1 0-1,2 0 1,-1 0-1,2 1 0,-1 0 1,1 0-1,5-5-250,-2 5 160,0 0 0,0 0 1,1 1-1,1 1 0,-1-1 0,1 2 0,1 0 0,-1 0 0,1 1 0,0 1 0,4-1-160,5 0-394,0 0 0,1 2 0,0 0 0,0 2 0,0 1 0,9 0 394,-27 1-8788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0 768,'0'0'8796,"0"0"-6573,0 0-1703,0 0-125,-4 33-184,-2 9-161,-2 19 21,2 0 0,3 15-71,-9 268-1382,7-308-667,4-34-5771,0-73 6909,-1 7 945,4 1 0,3-18-34,-5 75 371,1 1-1,-1-1 1,1 1-1,0-1 1,1 1-1,-1-1 1,1 1-1,0 0 1,0 0-1,1 0 1,-1 0-1,1 0 1,0 1-1,1-1 1,-1 1-1,1 0 1,0 0-1,0 0 1,0 0-1,0 1 1,1 0-1,0 0 1,-1 0 0,1 0-1,0 1-370,9-4 214,0 0-1,1 1 1,-1 1 0,1 0 0,0 2-1,8-2-213,90-1 591,-81 5-1189,0-2 1,0 0-1,0-3 0,2-1 598,-29 5-168,-1 0-1,0-1 0,0 1 0,0-1 0,0 0 0,0 0 1,0-1-1,-1 1 0,1-1 0,-1 0 0,1 0 0,-1 0 1,0 0-1,0 0 0,0-1 0,-1 0 0,1 1 0,-1-1 1,1-3 168,1-1-11,-1-1 0,0 1 1,-1-1-1,0 1 1,0-1-1,-1 0 1,0 0-1,0 0 1,-1-3 10,0 11 1075,0 1 459,0 0 208,-1 1-1652,-1-1 1,1 1 0,0 0-1,0 0 1,0 0-1,0 0 1,-1 0-1,1 0 1,1 0-1,-1 0 1,0 0-1,0 1 1,0-1 0,0 0-1,1 0 1,-1 1-1,1-1 1,-1 1-1,1-1 1,0 0-1,-1 1 1,1-1-1,0 1 1,0-1-91,-2 5 212,-9 34-121,2 0 1,2 1-1,1 0 0,1 20-91,1 170-36,4-161-240,0-69 87,0 0 0,0 1-1,0-1 1,0 0 0,0 0-1,0 0 1,0 1 0,1-1-1,-1 0 1,0 0 0,1 0-1,-1 0 1,1 0 0,-1 0-1,1 1 1,-1-1 0,1 0-1,0 0 190,14 2-4019,-14-3 3987,5 0-4215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 8804,'0'0'1806,"0"0"-306,0 0-492,0 0-226,0 0-155,-34 9-107,-106 38-3,134-46-481,0 1 0,1 1-1,0-1 1,-1 1-1,1 0 1,0 0-1,0 1 1,1-1 0,-1 1-1,1 0 1,0 0-1,0 1 1,0-1 0,0 1-1,1 0 1,0 0-1,0 0 1,-2 4-36,-2 5 98,1-3-57,0 0 0,2 1 0,-1-1-1,1 1 1,1 0 0,0-1 0,-1 13-41,1 9 80,1 1 0,2 7-80,0-36 0,-1-1 0,1 0-1,0 1 1,1-1 0,-1 1 0,1-1-1,0 0 1,0 1 0,0-1 0,0 0-1,1 0 1,0 0 0,0 0 0,0 0-1,0 0 1,0 0 0,1-1 0,0 1-1,0-1 1,0 0 0,0 0 0,0 0-1,1 0 1,-1-1 0,1 1 0,0-1-1,0 0 1,0 0 0,0 0 0,0 0-1,0-1 1,2 1 0,9 2-257,1 0 0,0 0 0,0-2 1,0 0-1,1-1 0,-1 0 0,0-1 0,1-1 0,-1-1 1,13-3 256,-17 3-695,-1-1 1,0 0-1,1 0 1,-1-2 0,0 1-1,-1-1 1,1-1-1,-1 0 1,0 0-1,-1-1 1,0 0 0,0-1-1,0 0 1,-1-1-1,1 0 695,13-21-3644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0 129 8788,'0'0'3426,"0"0"-1842,0 0-399,0 0-817,0 0-368,0 0-16,0 0 16,123 0 160,-40 0 304,8 0-256,-7 0-64,-1 0-144,-6 0 16,-7-9 65,-1-13-81,-6-13-929,-10-5-2609,-46 18-2112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0 11141,'0'0'939,"0"0"-696,0 0 26,0 0 364,11 34-41,39 113-80,-32-102 163,22 39-675,-32-70 34,0 0 1,-1 1 0,-1 1 0,0-1-1,-1 1 1,-1 0 0,0 0-1,-1 0 1,-1 0 0,0 1 0,-1 1-35,-1-10 16,0 0 0,0 1 0,-1-1 0,0 0 0,0 0 0,-1 1 0,0-1 0,0 0 0,-1 0 0,0-1 0,0 1 0,-1-1 0,0 1 0,-1-1 0,1 0 0,-1-1 0,-2 3-16,-21 23 16,-1-1 0,-1-1 0,-2-1 0,-34 22-16,32-32-683,18-16-4450,15-3-1203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451 6 9204,'0'0'1798,"0"0"-245,0 0-232,0 0-566,-30-2-251,-100-1 8,121 3-463,0 1-1,0 0 1,-1 1 0,1 0-1,1 1 1,-1-1-1,0 2 1,0-1 0,1 1-1,0 1 1,0-1-1,0 1 1,1 1 0,-1-1-1,1 1 1,0 1-1,-3 3-48,-9 7 57,9-8-38,0 0-1,0 0 0,1 1 0,0 0 1,1 1-1,0 0 0,0 0 0,1 1 1,1 0-1,0 0 0,1 0 1,0 1-1,1 0 0,0 0 0,1 0 1,0 0-1,2 0 0,-1 1 0,1-1 1,1 1-19,0-5 4,0-1 0,0 1 1,1 0-1,0-1 0,1 1 1,0-1-1,0 0 0,2 4-4,-2-8-5,0 0 1,0-1-1,1 1 0,-1 0 0,1-1 0,0 0 0,0 0 0,1 0 1,-1 0-1,0 0 0,1 0 0,0-1 0,0 0 0,-1 1 0,1-2 1,0 1-1,1 0 5,10 3-159,-1 0 0,1-1 1,1-1-1,-1 0 0,0-1 1,6 0 158,91-1-3257,-76-1 1407,14-2-3323,-17-9-443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10085,'0'0'704,"0"0"1649,0 0-496,0 0-929,0 0-816,0 0-96,14 19-16,80 15 112,14-9-80,14-12-64,-76-13-1776,-11 0-3251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0 0 4274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387 411 4274,'-244'0'5213,"244"0"-3468,0 0 72,0 0-505,-24 18-442,-71 53-422,71-53-365,26-19-84,0-1 0,0 1 0,0-1 0,0 0 0,0 1 0,-1-1 1,1 0-1,-1 0 0,1 0 0,-1 0 0,1-2 1,8-10 13,87-100 160,167-184-208,-252 285 4,26-24-55,-36 35 51,0 0 0,1 0 0,-1 0 0,1 1 0,0-1 0,-1 1 0,1-1 0,0 1 0,0 0-1,0 0 1,0 1 0,0-1 0,0 0 0,1 1 35,-2 5-205,3 73 261,-3 1 0,-4 23-56,0 13 58,2-67-117,0 26-1689,0-25-5121,0-47 2318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29:43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7075,'0'0'625,"0"0"895,0 0-271,0 0-81,0 0-767,0 0-401,0 0-1489,-97 40-1120,97-37-385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8708,'0'0'1345,"0"0"992,0 0-865,0 0-783,0 0-609,0 0-16,0 0 64,105 0 64,-46 7-112,4-4-64,3-3-16,-48 0-3154,-5 0-2640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10309,'0'0'1680,"0"0"-175,0 0-48,0 0-657,0 0-752,0 0 16,-14 107-16,3-66-16,8 3-32,-1-10-144,4-2 16,0-10-864,0-10-609,0-5-784,0-7-400,0 0-1265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7267,'0'0'1708,"0"0"-652,0 0-119,0 0-65,0 0-365,3 17-230,12 51-181,-14-64-92,1-1 0,-1 0-1,1 1 1,0-1-1,0 0 1,0 0 0,0 0-1,0 0 1,1 0 0,0-1-1,-1 1 1,1-1-1,0 0 1,0 1 0,0-1-1,0-1 1,1 1-1,-1 0 1,0-1 0,4 1-4,2 1-22,1 0 1,1-1-1,-1-1 1,0 1 0,10-1 21,12 0-716,0-1 1,20-4 715,-40 3-92,0-1 0,0-1 0,0 0 0,0-1 0,0 0 0,-1-1 0,0 0 0,4-3 92,18-13-401,22-18 401,-15 10 36,-24 23 1890,-15 6-1889,-1 0 1,1 0-1,-1 1 0,0-1 0,1 0 0,-1 0 1,1 1-1,-1-1 0,0 0 0,1 0 1,-1 1-1,0-1 0,0 0 0,1 1 0,-1-1 1,0 0-1,0 1 0,1-1 0,-1 1 1,0-1-1,0 0 0,0 1 0,0-1 0,1 1 1,-1-1-38,0 37 448,-1-22-170,0 46 189,-1-19-359,3 1 0,2 15-108,-2-53-12,0 1 0,0-1 0,1 0 0,-1 1 0,1-1 0,0 0 0,1 1 12,-2-4-202,0-1 0,-1 1-1,1-1 1,0 0 0,0 1-1,0-1 1,0 0 0,1 1 0,-1-1-1,0 0 1,1 0 0,-1 0 0,0 0-1,1 0 1,-1 0 0,1-1 0,-1 1-1,1 0 1,0-1 0,-1 1-1,1-1 1,0 0 0,-1 1 0,2-1 202,8 0-4616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58 408 8804,'0'0'1521,"0"0"37,0 0 53,0 0-493,-11 13-731,-22 24-340,33-36-47,0-1 0,-1 1 0,1-1 0,-1 1 0,1-1 0,-1 1 0,1-1 0,-1 1 0,1-1 0,-1 0 0,1 1 0,-1-1 0,1 0 0,-1 0 0,0 1 0,1-1 1,-1 0-1,1 0 0,-1 0 0,0 0 0,1 0 0,-1 1 0,0-1 0,1-2 0,0 0 0,0 0 0,0 1 0,0-1 0,0 0 0,0 1 0,1-1 0,-1 0 0,1 1 0,-1-1 0,1 1 0,0-1 0,-1 1 0,1-1 0,0 1 0,19-38 92,1 1 0,2 2 0,6-5-92,6-12 41,-8 10-68,2 1 0,2 1-1,1 2 1,5-2 27,-35 39-13,0 0-1,0-1 1,1 1 0,-1 0-1,1 0 1,-1 0 0,1 1-1,0-1 1,0 0 0,-1 1-1,1 0 1,0 0 0,0 0-1,0 0 1,1 0 0,-1 1-1,0-1 14,-2 1 0,-1 1-1,1-1 0,-1 0 0,1 1 1,-1-1-1,0 0 0,1 1 1,-1-1-1,0 0 0,1 1 1,-1-1-1,0 1 0,1-1 0,-1 1 1,0-1-1,0 0 0,1 1 1,-1-1-1,0 1 0,0-1 1,0 1-1,0-1 0,0 1 1,0 0-1,0-1 0,0 1 0,0-1 1,0 1-1,0-1 0,0 1 1,0 2 3,9 74 236,-8-48-205,2-1 1,2 1-1,0 0 0,2-1 1,1 0-1,7 15-34,-4-20-377,8 23-5057,-18-43 1553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7828,'0'0'4434,"0"0"-2385,0 0-913,0 0-736,0 0-320,0 0-80,14-9 32,38 9-32,4 3 0,7-3-608,0 0-1633,-46 0-1473,0 0-736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0 139 6515,'0'0'2540,"0"0"-1369,0 0-66,0 0 167,5 30-263,17 100-193,-20-120-773,0-1-1,0 1 1,1-1 0,0 1-1,0-1 1,1 0 0,0 0-1,1-1 1,0 1 0,0-1-1,1 0 1,0-1 0,1 1-1,-1-1 1,1 0 0,5 3-43,-4-6-6,-1 0 1,0-1 0,1 0 0,-1 0 0,1 0 0,0-1-1,0 0 1,0-1 0,0 0 0,0 0 0,1 0 0,-1-1 0,0-1-1,0 1 1,0-1 0,0-1 0,2 0 5,0 0 4,0-1 0,0 0 0,0-1 0,-1 0-1,0 0 1,1-1 0,-2 0 0,1-1 0,-1 0 0,4-3-4,15-15 56,-1 0-1,7-12-55,-24 26 2,14-14 13,-2-1 1,0-1-1,-2-1 1,6-13-16,-17 26 17,-1 1 1,-1-1 0,0 0-1,-1 0 1,-1-1-1,0 1 1,-1-1-1,-1 0 1,0 0-1,0-14-17,-2 29-49,0-1 0,0 1 0,0 0-1,0 0 1,0-1 0,0 1 0,0 0-1,0-1 1,0 1 0,0 0 0,0 0-1,0-1 1,0 1 0,0 0-1,0-1 1,-1 1 0,1 0 0,0 0-1,0 0 1,0-1 0,0 1 0,0 0-1,-1 0 1,1-1 0,0 1 0,0 0-1,0 0 1,-1 0 0,1 0 0,0-1-1,0 1 1,-1 0 0,1 0 0,0 0-1,0 0 1,-1 0 0,1 0-1,0 0 1,0 0 0,-1 0 0,1 0-1,0 0 1,-1 0 0,1 0 0,0 0-1,0 0 1,-1 0 0,1 0 0,0 0-1,-1 0 50,-1 0-575,-12 0-3267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1111 80 6083,'0'0'1483,"0"0"-280,0 0-39,0 0 52,0 0-426,0 0-345,-4 1-186,-2 2 136,-1-1 1,0 0-1,1-1 0,-1 1 1,0-1-1,0-1 0,0 1 1,0-1-1,0 0 0,0-1 1,0 1-1,-1-2-395,-18-3 249,-1-1 0,-15-7-249,-20-5 553,-7 2-356,0 4-1,-1 3 1,0 3 0,-22 2-197,84 4 2,0 0 0,1 0 0,-1 0 0,0 1 0,0 0 0,1 1 0,-1 0 0,1 0 0,-1 1 0,1-1 0,0 2 0,-3 1-2,-10 7 6,0 1 1,1 1-1,0 1 1,1 1-1,1 0 1,1 1-1,-5 6-6,3 3 28,0 1-1,-4 10-27,7-11 35,-1 0 1,-17 20-36,-44 54 16,74-94-17,0 0 1,0 1 0,1-1-1,0 1 1,0 0-1,0-1 1,1 1 0,0 0-1,1 1 1,-6 22 1,0 4-14,2 0-1,1 1 1,2-1 0,1 0-1,2 11 14,0 28-10,-1-58 10,0-1 0,1 0 0,1 0 0,0 0 1,1 0-1,0 0 0,1-1 0,1 0 0,0 0 1,1 0-1,0-1 0,4 5 0,18 23-8,1-3 0,35 35 8,-61-68 6,23 22 4,1-1 1,1-1 0,1-2-1,1 0 1,2-2-11,32 24-23,-38-24-15,1-2 1,11 5 37,-28-17-7,0-1 1,0-1 0,0 0 0,1-1 0,-1 0 0,1 0 0,0-1 0,7 0 6,82 6-7,-36-1 0,-1-4 0,25-2 7,-77-3-1,0 0 0,0-1 0,0 0 0,-1 0 0,1-2 0,-1 1 0,0-1 0,0-1 0,-1 0 0,1-1 0,8-7 1,7-6 13,0-2-1,-2-1 0,19-22-12,-27 26 20,-2-1-1,0-1 1,-1 1-1,-1-2 1,-1 0-1,-1 0 1,4-14-20,3-14 27,-3-1 1,-2 0-1,-2-3-27,18-117 240,-22 128-169,-1-1 1,-2 0-1,-2-1 0,-4-22-71,2-15 222,0 66-153,0 0 0,0 0 0,-1 1-1,-1-1 1,-1 0 0,0 1 0,-1 0-1,-1 0 1,0 0 0,-1 1 0,0 0 0,-2 0-1,1 1 1,-2 0 0,1 1 0,-2-1-1,0 2 1,-11-10-69,16 15-30,1 1 0,-1 0 0,0 1-1,-1-1 1,1 1 0,-1 1 0,0-1 0,0 1 0,0 0-1,0 1 1,0-1 0,-1 1 0,1 1 0,-1 0-1,0 0 1,0 0 30,6 2-276,1-1 0,-1 1 0,0 0 0,1 0 0,-1 0 0,1 0-1,-1 1 1,1-1 0,-1 0 0,1 0 0,0 1 0,0-1 0,0 1 0,0-1-1,0 1 1,0 0 0,0-1 0,0 1 0,1 0 0,-1 0 0,0-1-1,1 1 1,0 0 0,-1 0 276,0 2-1731,-9 23-10827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993 4 5266,'0'0'915,"0"0"107,0 0 339,0 0-182,0 0-395,-31 0 1900,-35-1-1847,34-1-362,-1 2 0,1 1 1,-28 4-476,37 1 93,1 0 1,-12 5-94,17-5 104,-1 0 0,0-1 0,0-1 0,-6 0-104,15-2 44,0 0 0,0 0 1,1 1-1,-1 1 0,1-1 0,0 1 1,0 1-45,-12 4 55,-129 61 297,137-64-315,0 1 1,1 1-1,0 0 0,0 1 0,1 0 0,0 0 0,1 1 0,-6 8-37,2 0 65,0 0 1,1 1-1,1 0 0,-7 19-65,-15 22 15,23-45-13,2 0 0,-1 1 1,2 0-1,0 2-2,-5 27 8,1 0 0,3 0 0,2 1 0,0 36-8,-3 13-11,-15 108 46,19-157-39,2-1-1,1 1 1,5 34 4,-1-71 0,-1-1 1,1 1 0,1-1 0,0 0-1,0 0 1,0 0 0,1 0 0,0-1-1,1 1 1,0-1-1,57 76-32,-34-48 54,-14-16-13,2 0 0,0-1-1,1-1 1,1 0 0,17 11-9,-21-18 4,0-2 0,0 0 0,1 0 0,0-1 0,1-1 0,-1-1 0,1 0 0,0-1 0,1 0-4,69 10 44,0-4 1,1-3-1,50-4-44,-94-3-37,63-2-72,-93 1 113,0-1 0,0 0 0,0-2 0,0 1 0,0-1 0,11-6-4,-1-1 5,18-8 11,0-2 0,7-7-16,-35 20 2,0-1 0,-1-1 0,0 0 0,0-1 0,-1 0 0,-1-1 0,0 0 0,4-7-2,-1-3 8,0-1 0,-2 0 0,-1-1 0,0 0 0,-2-1 0,-1 0 0,-1 0 0,-1-1 0,1-19-8,0-43 55,-3 0-1,-5-21-54,1 7 19,0 77 3,-1 0-1,-1 0 1,-1 0-1,-1 0 1,-1 1-1,-5-11-21,-14-32 163,-22-37-163,31 69 15,-2-2 74,-2 1 0,-2 1 1,-1 1-1,-1 0 0,-2 2 0,-2 1 1,0 2-1,-2 0 0,-18-11-89,29 21-198,15 15 299,1 0 1,-1 1-1,0-1 1,0 1-1,0 0 1,-1 0 0,0 0-102,2 1-707,0 1 1,0 0-1,0 0 1,0 1-1,0-1 1,0 0 0,0 1-1,0 0 1,-2 0 706,5 0-8687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5514 0 5907,'0'0'2473,"0"0"-891,0 0-136,0 0-286,0 0-530,-18 13 467,-13 7-145,-22 19-389,-112 93-278,76-63-229,-32 23-23,40-32 57,-70 69-90,-303 269 203,126-117-80,293-247-103,1 2 1,2 0-1,1 3 0,3 0 1,1 2-1,-15 30-20,12-22-9,-2 0 0,-28 31 9,-82 87 26,131-154-10,-138 152 8,-7-6 0,-7-8 0,-95 64-24,56-64-11,7-6 12,-156 150-1,-121 167-11,413-402 64,-45 47-82,-26 42 29,-65 74 44,-12 14-83,125-147 87,51-56-33,-31 26-15,28-28-1,-254 228 22,266-240-21,1 1 0,-15 20 0,-3 3-11,-38 36 27,68-69-44,8-10 30,0 0 1,0 0-1,0 1 1,0-1-1,-1 0 0,1 0 1,0 0-1,0 0 1,-1 0-1,1-1 1,-1 1-1,1 0 0,-1-1 1,1 1-3,-9 4 1,0 1 1,1 1 0,0-1-1,0 1 1,-5 7-2,-20 14-6,-26 10-909,58-37-128,2-1-1489,0 0-1990,0 0-667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1:08:29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0 2705,'0'0'2673,"0"0"-1443,0 0 16,0 0 43,0 0-646,0 0-318,0 0 3,0 0-15,0 0-108,0 0 96,0 4-95,-7 636 888,4-547-1032,-15 91-62,-26 91 82,18-122-39,-33 261-23,-4 21-40,44-280 10,6 1 1,6 28 9,-20 177 66,3-84-36,-33 457 34,48-562-8,10 82-56,0-94 40,0-102 5,2 0 1,7 25-46,-1 5 43,-4 1-1,-4 0 1,-3 3-43,0 37 42,2 565 567,0-693-580,1 9-877,5-7-4323,-3-3-642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5CF1E-384B-4E63-9D55-0649315C97A9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F1E10-BF56-4408-B5D4-49E333F62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9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ijkstras_progress_animation.gif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mons.wikimedia.org/wiki/File:Astar_progress_animation.gi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https://commons.wikimedia.org/wiki/File:Dijkstras_progress_animation.gif</a:t>
            </a:r>
            <a:endParaRPr lang="en-US"/>
          </a:p>
          <a:p>
            <a:r>
              <a:rPr lang="en-US">
                <a:hlinkClick r:id="rId4"/>
              </a:rPr>
              <a:t>https://commons.wikimedia.org/wiki/File:Astar_progress_animation.gif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F1E10-BF56-4408-B5D4-49E333F62E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 flip="none" rotWithShape="1">
          <a:gsLst>
            <a:gs pos="0">
              <a:schemeClr val="accent5">
                <a:lumMod val="52000"/>
              </a:schemeClr>
            </a:gs>
            <a:gs pos="90000">
              <a:schemeClr val="accent5">
                <a:lumMod val="3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186A2-924A-4DDF-B3FD-37C0658C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CA1E1-B1CB-4AA6-A782-0E8AEB6A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1E934-FFE0-4BF0-B562-44AD8BB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A67307-ABD5-458D-ADCA-841E317DF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125" y="2479675"/>
            <a:ext cx="8159750" cy="1898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00" spc="1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992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E8C5-DC4B-417D-BF68-53644B9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E6087-C5F2-431C-8C53-118EF846E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EC7C-AB7C-4902-BB52-AC336856A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A931-195B-4A3D-BF8E-0E9A2A3F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99E5A-459B-4814-B785-BA8A3F48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7E5E0-085E-4F92-ADB5-031B7DD3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7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AAEB-590E-4EB7-B699-B26DFA9A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98635-C5E3-4C0E-BA10-885CB3C11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4F03-D925-43D7-A7FC-6BB46740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3D1B2-18E9-4BC7-8BDA-D974B8B6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65C01-F4D7-4241-973A-4324DCC9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0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4C146-3EBF-48E7-A098-D6F59CDE8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21899-F200-4AA7-A5EA-F82962FF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2F3C-8BD8-409B-9A11-4BEB4085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91D6-9E2A-450A-B877-74B6068C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AF34-BAE5-4EF8-B389-C95FBC20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7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46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817A-CDBD-4A9A-A423-E8A870214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AEE38-3A45-4F98-83B3-A63F838D4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7427-0DE8-4790-98B3-69902CAA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3999-D3BA-4769-81FA-DA4FC369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D1BF0-C14D-48BA-9E3C-B2AB179B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3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CC6E-9847-4DD4-B56B-A1BE1427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6C6-C55B-4D4F-BF68-16A97569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611A-FBC0-4FC0-B332-93AC49E8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E415-4799-44C1-86EC-7E9C8C69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9D7F3-7D14-4FC7-AFD9-6ACA6632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6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5AA0-2FD0-4FBD-AA73-5A9BCD61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21323-41A3-4D2C-96B6-28AAF28D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08BB5-115B-4F81-A1BA-019C6280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9DF7-94B1-46FF-899A-BC285C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A8811-DBD7-4618-AF00-ED340506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7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5A3-46DF-4022-B975-CE3A9C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276F-CA06-4D71-A38D-15984A104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08F0-4A7E-49EC-9DB7-C1EA290D5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4C63A-4D25-4AE2-A78B-EC3067FF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79D6-88E4-4CC3-9EE4-3607A63C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DF1D4-34B1-47B9-A586-E90DB080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3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4C5D-6029-4983-94F6-67E0DC31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28DC-61C1-41CB-90BD-7CF7F3FB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FFEA-79CB-4377-B6E2-DAD6B1C1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F32F8-3753-420A-AC72-9FE533144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E5EB8-F00A-47D0-BD5A-1525D7093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4AB1B-2F61-4C5A-85FE-7F0C3A89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9B941-1E3F-409F-8E14-9A0E9517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57CEF-B6EB-4A89-9DCE-BC9FB18C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2EC0B-A3A4-46F9-A1AC-610CEF54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5D43D-433E-4F88-A22A-7F275B87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05B8-10F0-4F5A-AC1C-603CD40B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1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375B-9599-4F88-9793-211B4E02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94E8E-FB98-4424-BC34-70FBD884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E2BA8-959F-4FAD-8E9A-F035C9B95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F75DE-A10D-41A1-A244-314A24F2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A32D7-5CA7-4819-AF5A-30A51BB9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4DEB8-9DB4-4A6C-8DB3-32313D9E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5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5E2B0-131C-41B4-A08F-A1451F68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5301F-D074-426B-A571-C431128B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8A6C-121D-4DFB-9C37-B822CBB45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6C1CA2EE-200E-4360-A1E5-236A47B152A8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DA7BB-8C03-41C2-94C8-FE4342B8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1CA44-39E9-4D0E-AAB0-1DA6AB882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A2E0C91F-5EDD-46E4-9118-F93EB41A4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3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3.xml"/><Relationship Id="rId84" Type="http://schemas.openxmlformats.org/officeDocument/2006/relationships/image" Target="../media/image4250.png"/><Relationship Id="rId138" Type="http://schemas.openxmlformats.org/officeDocument/2006/relationships/image" Target="../media/image626.png"/><Relationship Id="rId159" Type="http://schemas.openxmlformats.org/officeDocument/2006/relationships/customXml" Target="../ink/ink564.xml"/><Relationship Id="rId170" Type="http://schemas.openxmlformats.org/officeDocument/2006/relationships/image" Target="../media/image458.png"/><Relationship Id="rId191" Type="http://schemas.openxmlformats.org/officeDocument/2006/relationships/customXml" Target="../ink/ink580.xml"/><Relationship Id="rId205" Type="http://schemas.openxmlformats.org/officeDocument/2006/relationships/customXml" Target="../ink/ink587.xml"/><Relationship Id="rId226" Type="http://schemas.openxmlformats.org/officeDocument/2006/relationships/image" Target="../media/image486.png"/><Relationship Id="rId247" Type="http://schemas.openxmlformats.org/officeDocument/2006/relationships/customXml" Target="../ink/ink608.xml"/><Relationship Id="rId107" Type="http://schemas.openxmlformats.org/officeDocument/2006/relationships/customXml" Target="../ink/ink536.xml"/><Relationship Id="rId268" Type="http://schemas.openxmlformats.org/officeDocument/2006/relationships/image" Target="../media/image507.png"/><Relationship Id="rId289" Type="http://schemas.openxmlformats.org/officeDocument/2006/relationships/customXml" Target="../ink/ink629.xml"/><Relationship Id="rId128" Type="http://schemas.openxmlformats.org/officeDocument/2006/relationships/image" Target="../media/image4420.png"/><Relationship Id="rId149" Type="http://schemas.openxmlformats.org/officeDocument/2006/relationships/customXml" Target="../ink/ink559.xml"/><Relationship Id="rId160" Type="http://schemas.openxmlformats.org/officeDocument/2006/relationships/image" Target="../media/image2710.png"/><Relationship Id="rId181" Type="http://schemas.openxmlformats.org/officeDocument/2006/relationships/customXml" Target="../ink/ink575.xml"/><Relationship Id="rId216" Type="http://schemas.openxmlformats.org/officeDocument/2006/relationships/image" Target="../media/image481.png"/><Relationship Id="rId237" Type="http://schemas.openxmlformats.org/officeDocument/2006/relationships/customXml" Target="../ink/ink603.xml"/><Relationship Id="rId258" Type="http://schemas.openxmlformats.org/officeDocument/2006/relationships/image" Target="../media/image502.png"/><Relationship Id="rId279" Type="http://schemas.openxmlformats.org/officeDocument/2006/relationships/customXml" Target="../ink/ink624.xml"/><Relationship Id="rId118" Type="http://schemas.openxmlformats.org/officeDocument/2006/relationships/image" Target="../media/image2511.png"/><Relationship Id="rId139" Type="http://schemas.openxmlformats.org/officeDocument/2006/relationships/customXml" Target="../ink/ink554.xml"/><Relationship Id="rId290" Type="http://schemas.openxmlformats.org/officeDocument/2006/relationships/image" Target="../media/image518.png"/><Relationship Id="rId150" Type="http://schemas.openxmlformats.org/officeDocument/2006/relationships/image" Target="../media/image632.png"/><Relationship Id="rId171" Type="http://schemas.openxmlformats.org/officeDocument/2006/relationships/customXml" Target="../ink/ink570.xml"/><Relationship Id="rId192" Type="http://schemas.openxmlformats.org/officeDocument/2006/relationships/image" Target="../media/image469.png"/><Relationship Id="rId206" Type="http://schemas.openxmlformats.org/officeDocument/2006/relationships/image" Target="../media/image476.png"/><Relationship Id="rId227" Type="http://schemas.openxmlformats.org/officeDocument/2006/relationships/customXml" Target="../ink/ink598.xml"/><Relationship Id="rId248" Type="http://schemas.openxmlformats.org/officeDocument/2006/relationships/image" Target="../media/image497.png"/><Relationship Id="rId269" Type="http://schemas.openxmlformats.org/officeDocument/2006/relationships/customXml" Target="../ink/ink619.xml"/><Relationship Id="rId108" Type="http://schemas.openxmlformats.org/officeDocument/2006/relationships/customXml" Target="../ink/ink537.xml"/><Relationship Id="rId129" Type="http://schemas.openxmlformats.org/officeDocument/2006/relationships/customXml" Target="../ink/ink549.xml"/><Relationship Id="rId280" Type="http://schemas.openxmlformats.org/officeDocument/2006/relationships/image" Target="../media/image513.png"/><Relationship Id="rId96" Type="http://schemas.openxmlformats.org/officeDocument/2006/relationships/image" Target="../media/image4300.png"/><Relationship Id="rId140" Type="http://schemas.openxmlformats.org/officeDocument/2006/relationships/image" Target="../media/image627.png"/><Relationship Id="rId161" Type="http://schemas.openxmlformats.org/officeDocument/2006/relationships/customXml" Target="../ink/ink565.xml"/><Relationship Id="rId182" Type="http://schemas.openxmlformats.org/officeDocument/2006/relationships/image" Target="../media/image464.png"/><Relationship Id="rId217" Type="http://schemas.openxmlformats.org/officeDocument/2006/relationships/customXml" Target="../ink/ink593.xml"/><Relationship Id="rId238" Type="http://schemas.openxmlformats.org/officeDocument/2006/relationships/image" Target="../media/image492.png"/><Relationship Id="rId259" Type="http://schemas.openxmlformats.org/officeDocument/2006/relationships/customXml" Target="../ink/ink614.xml"/><Relationship Id="rId119" Type="http://schemas.openxmlformats.org/officeDocument/2006/relationships/customXml" Target="../ink/ink544.xml"/><Relationship Id="rId270" Type="http://schemas.openxmlformats.org/officeDocument/2006/relationships/image" Target="../media/image508.png"/><Relationship Id="rId291" Type="http://schemas.openxmlformats.org/officeDocument/2006/relationships/customXml" Target="../ink/ink630.xml"/><Relationship Id="rId86" Type="http://schemas.openxmlformats.org/officeDocument/2006/relationships/image" Target="../media/image4260.png"/><Relationship Id="rId130" Type="http://schemas.openxmlformats.org/officeDocument/2006/relationships/image" Target="../media/image4430.png"/><Relationship Id="rId151" Type="http://schemas.openxmlformats.org/officeDocument/2006/relationships/customXml" Target="../ink/ink560.xml"/><Relationship Id="rId172" Type="http://schemas.openxmlformats.org/officeDocument/2006/relationships/image" Target="../media/image459.png"/><Relationship Id="rId193" Type="http://schemas.openxmlformats.org/officeDocument/2006/relationships/customXml" Target="../ink/ink581.xml"/><Relationship Id="rId207" Type="http://schemas.openxmlformats.org/officeDocument/2006/relationships/customXml" Target="../ink/ink588.xml"/><Relationship Id="rId228" Type="http://schemas.openxmlformats.org/officeDocument/2006/relationships/image" Target="../media/image487.png"/><Relationship Id="rId249" Type="http://schemas.openxmlformats.org/officeDocument/2006/relationships/customXml" Target="../ink/ink609.xml"/><Relationship Id="rId109" Type="http://schemas.openxmlformats.org/officeDocument/2006/relationships/customXml" Target="../ink/ink538.xml"/><Relationship Id="rId260" Type="http://schemas.openxmlformats.org/officeDocument/2006/relationships/image" Target="../media/image503.png"/><Relationship Id="rId281" Type="http://schemas.openxmlformats.org/officeDocument/2006/relationships/customXml" Target="../ink/ink625.xml"/><Relationship Id="rId76" Type="http://schemas.openxmlformats.org/officeDocument/2006/relationships/image" Target="../media/image4210.png"/><Relationship Id="rId120" Type="http://schemas.openxmlformats.org/officeDocument/2006/relationships/image" Target="../media/image4360.png"/><Relationship Id="rId141" Type="http://schemas.openxmlformats.org/officeDocument/2006/relationships/customXml" Target="../ink/ink555.xml"/><Relationship Id="rId162" Type="http://schemas.openxmlformats.org/officeDocument/2006/relationships/image" Target="../media/image2810.png"/><Relationship Id="rId183" Type="http://schemas.openxmlformats.org/officeDocument/2006/relationships/customXml" Target="../ink/ink576.xml"/><Relationship Id="rId218" Type="http://schemas.openxmlformats.org/officeDocument/2006/relationships/image" Target="../media/image482.png"/><Relationship Id="rId239" Type="http://schemas.openxmlformats.org/officeDocument/2006/relationships/customXml" Target="../ink/ink604.xml"/><Relationship Id="rId250" Type="http://schemas.openxmlformats.org/officeDocument/2006/relationships/image" Target="../media/image498.png"/><Relationship Id="rId271" Type="http://schemas.openxmlformats.org/officeDocument/2006/relationships/customXml" Target="../ink/ink620.xml"/><Relationship Id="rId292" Type="http://schemas.openxmlformats.org/officeDocument/2006/relationships/image" Target="../media/image519.png"/><Relationship Id="rId110" Type="http://schemas.openxmlformats.org/officeDocument/2006/relationships/customXml" Target="../ink/ink539.xml"/><Relationship Id="rId115" Type="http://schemas.openxmlformats.org/officeDocument/2006/relationships/customXml" Target="../ink/ink542.xml"/><Relationship Id="rId131" Type="http://schemas.openxmlformats.org/officeDocument/2006/relationships/customXml" Target="../ink/ink550.xml"/><Relationship Id="rId136" Type="http://schemas.openxmlformats.org/officeDocument/2006/relationships/image" Target="../media/image2610.png"/><Relationship Id="rId157" Type="http://schemas.openxmlformats.org/officeDocument/2006/relationships/customXml" Target="../ink/ink563.xml"/><Relationship Id="rId178" Type="http://schemas.openxmlformats.org/officeDocument/2006/relationships/image" Target="../media/image462.png"/><Relationship Id="rId152" Type="http://schemas.openxmlformats.org/officeDocument/2006/relationships/image" Target="../media/image633.png"/><Relationship Id="rId173" Type="http://schemas.openxmlformats.org/officeDocument/2006/relationships/customXml" Target="../ink/ink571.xml"/><Relationship Id="rId194" Type="http://schemas.openxmlformats.org/officeDocument/2006/relationships/image" Target="../media/image470.png"/><Relationship Id="rId199" Type="http://schemas.openxmlformats.org/officeDocument/2006/relationships/customXml" Target="../ink/ink584.xml"/><Relationship Id="rId203" Type="http://schemas.openxmlformats.org/officeDocument/2006/relationships/customXml" Target="../ink/ink586.xml"/><Relationship Id="rId208" Type="http://schemas.openxmlformats.org/officeDocument/2006/relationships/image" Target="../media/image477.png"/><Relationship Id="rId229" Type="http://schemas.openxmlformats.org/officeDocument/2006/relationships/customXml" Target="../ink/ink599.xml"/><Relationship Id="rId224" Type="http://schemas.openxmlformats.org/officeDocument/2006/relationships/image" Target="../media/image485.png"/><Relationship Id="rId240" Type="http://schemas.openxmlformats.org/officeDocument/2006/relationships/image" Target="../media/image493.png"/><Relationship Id="rId245" Type="http://schemas.openxmlformats.org/officeDocument/2006/relationships/customXml" Target="../ink/ink607.xml"/><Relationship Id="rId261" Type="http://schemas.openxmlformats.org/officeDocument/2006/relationships/customXml" Target="../ink/ink615.xml"/><Relationship Id="rId266" Type="http://schemas.openxmlformats.org/officeDocument/2006/relationships/image" Target="../media/image506.png"/><Relationship Id="rId287" Type="http://schemas.openxmlformats.org/officeDocument/2006/relationships/customXml" Target="../ink/ink628.xml"/><Relationship Id="rId100" Type="http://schemas.openxmlformats.org/officeDocument/2006/relationships/image" Target="../media/image111.jpg"/><Relationship Id="rId105" Type="http://schemas.openxmlformats.org/officeDocument/2006/relationships/customXml" Target="../ink/ink534.xml"/><Relationship Id="rId126" Type="http://schemas.openxmlformats.org/officeDocument/2006/relationships/image" Target="../media/image4410.png"/><Relationship Id="rId147" Type="http://schemas.openxmlformats.org/officeDocument/2006/relationships/customXml" Target="../ink/ink558.xml"/><Relationship Id="rId168" Type="http://schemas.openxmlformats.org/officeDocument/2006/relationships/image" Target="../media/image457.png"/><Relationship Id="rId282" Type="http://schemas.openxmlformats.org/officeDocument/2006/relationships/image" Target="../media/image514.png"/><Relationship Id="rId98" Type="http://schemas.openxmlformats.org/officeDocument/2006/relationships/image" Target="../media/image4310.png"/><Relationship Id="rId121" Type="http://schemas.openxmlformats.org/officeDocument/2006/relationships/customXml" Target="../ink/ink545.xml"/><Relationship Id="rId142" Type="http://schemas.openxmlformats.org/officeDocument/2006/relationships/image" Target="../media/image628.png"/><Relationship Id="rId163" Type="http://schemas.openxmlformats.org/officeDocument/2006/relationships/customXml" Target="../ink/ink566.xml"/><Relationship Id="rId184" Type="http://schemas.openxmlformats.org/officeDocument/2006/relationships/image" Target="../media/image465.png"/><Relationship Id="rId189" Type="http://schemas.openxmlformats.org/officeDocument/2006/relationships/customXml" Target="../ink/ink579.xml"/><Relationship Id="rId219" Type="http://schemas.openxmlformats.org/officeDocument/2006/relationships/customXml" Target="../ink/ink594.xml"/><Relationship Id="rId214" Type="http://schemas.openxmlformats.org/officeDocument/2006/relationships/image" Target="../media/image480.png"/><Relationship Id="rId230" Type="http://schemas.openxmlformats.org/officeDocument/2006/relationships/image" Target="../media/image488.png"/><Relationship Id="rId235" Type="http://schemas.openxmlformats.org/officeDocument/2006/relationships/customXml" Target="../ink/ink602.xml"/><Relationship Id="rId251" Type="http://schemas.openxmlformats.org/officeDocument/2006/relationships/customXml" Target="../ink/ink610.xml"/><Relationship Id="rId256" Type="http://schemas.openxmlformats.org/officeDocument/2006/relationships/image" Target="../media/image501.png"/><Relationship Id="rId277" Type="http://schemas.openxmlformats.org/officeDocument/2006/relationships/customXml" Target="../ink/ink623.xml"/><Relationship Id="rId116" Type="http://schemas.openxmlformats.org/officeDocument/2006/relationships/image" Target="../media/image2411.png"/><Relationship Id="rId137" Type="http://schemas.openxmlformats.org/officeDocument/2006/relationships/customXml" Target="../ink/ink553.xml"/><Relationship Id="rId158" Type="http://schemas.openxmlformats.org/officeDocument/2006/relationships/image" Target="../media/image636.png"/><Relationship Id="rId272" Type="http://schemas.openxmlformats.org/officeDocument/2006/relationships/image" Target="../media/image509.png"/><Relationship Id="rId88" Type="http://schemas.openxmlformats.org/officeDocument/2006/relationships/image" Target="../media/image652.png"/><Relationship Id="rId111" Type="http://schemas.openxmlformats.org/officeDocument/2006/relationships/customXml" Target="../ink/ink540.xml"/><Relationship Id="rId132" Type="http://schemas.openxmlformats.org/officeDocument/2006/relationships/image" Target="../media/image4440.png"/><Relationship Id="rId153" Type="http://schemas.openxmlformats.org/officeDocument/2006/relationships/customXml" Target="../ink/ink561.xml"/><Relationship Id="rId174" Type="http://schemas.openxmlformats.org/officeDocument/2006/relationships/image" Target="../media/image460.png"/><Relationship Id="rId179" Type="http://schemas.openxmlformats.org/officeDocument/2006/relationships/customXml" Target="../ink/ink574.xml"/><Relationship Id="rId195" Type="http://schemas.openxmlformats.org/officeDocument/2006/relationships/customXml" Target="../ink/ink582.xml"/><Relationship Id="rId209" Type="http://schemas.openxmlformats.org/officeDocument/2006/relationships/customXml" Target="../ink/ink589.xml"/><Relationship Id="rId190" Type="http://schemas.openxmlformats.org/officeDocument/2006/relationships/image" Target="../media/image468.png"/><Relationship Id="rId204" Type="http://schemas.openxmlformats.org/officeDocument/2006/relationships/image" Target="../media/image475.png"/><Relationship Id="rId220" Type="http://schemas.openxmlformats.org/officeDocument/2006/relationships/image" Target="../media/image483.png"/><Relationship Id="rId225" Type="http://schemas.openxmlformats.org/officeDocument/2006/relationships/customXml" Target="../ink/ink597.xml"/><Relationship Id="rId241" Type="http://schemas.openxmlformats.org/officeDocument/2006/relationships/customXml" Target="../ink/ink605.xml"/><Relationship Id="rId246" Type="http://schemas.openxmlformats.org/officeDocument/2006/relationships/image" Target="../media/image496.png"/><Relationship Id="rId267" Type="http://schemas.openxmlformats.org/officeDocument/2006/relationships/customXml" Target="../ink/ink618.xml"/><Relationship Id="rId288" Type="http://schemas.openxmlformats.org/officeDocument/2006/relationships/image" Target="../media/image517.png"/><Relationship Id="rId106" Type="http://schemas.openxmlformats.org/officeDocument/2006/relationships/customXml" Target="../ink/ink535.xml"/><Relationship Id="rId127" Type="http://schemas.openxmlformats.org/officeDocument/2006/relationships/customXml" Target="../ink/ink548.xml"/><Relationship Id="rId262" Type="http://schemas.openxmlformats.org/officeDocument/2006/relationships/image" Target="../media/image504.png"/><Relationship Id="rId283" Type="http://schemas.openxmlformats.org/officeDocument/2006/relationships/customXml" Target="../ink/ink626.xml"/><Relationship Id="rId99" Type="http://schemas.openxmlformats.org/officeDocument/2006/relationships/image" Target="../media/image2311.png"/><Relationship Id="rId101" Type="http://schemas.openxmlformats.org/officeDocument/2006/relationships/customXml" Target="../ink/ink530.xml"/><Relationship Id="rId78" Type="http://schemas.openxmlformats.org/officeDocument/2006/relationships/image" Target="../media/image4220.png"/><Relationship Id="rId94" Type="http://schemas.openxmlformats.org/officeDocument/2006/relationships/image" Target="../media/image4290.png"/><Relationship Id="rId122" Type="http://schemas.openxmlformats.org/officeDocument/2006/relationships/image" Target="../media/image4370.png"/><Relationship Id="rId143" Type="http://schemas.openxmlformats.org/officeDocument/2006/relationships/customXml" Target="../ink/ink556.xml"/><Relationship Id="rId148" Type="http://schemas.openxmlformats.org/officeDocument/2006/relationships/image" Target="../media/image631.png"/><Relationship Id="rId164" Type="http://schemas.openxmlformats.org/officeDocument/2006/relationships/image" Target="../media/image2910.png"/><Relationship Id="rId169" Type="http://schemas.openxmlformats.org/officeDocument/2006/relationships/customXml" Target="../ink/ink569.xml"/><Relationship Id="rId185" Type="http://schemas.openxmlformats.org/officeDocument/2006/relationships/customXml" Target="../ink/ink577.xml"/><Relationship Id="rId180" Type="http://schemas.openxmlformats.org/officeDocument/2006/relationships/image" Target="../media/image463.png"/><Relationship Id="rId210" Type="http://schemas.openxmlformats.org/officeDocument/2006/relationships/image" Target="../media/image478.png"/><Relationship Id="rId215" Type="http://schemas.openxmlformats.org/officeDocument/2006/relationships/customXml" Target="../ink/ink592.xml"/><Relationship Id="rId236" Type="http://schemas.openxmlformats.org/officeDocument/2006/relationships/image" Target="../media/image491.png"/><Relationship Id="rId257" Type="http://schemas.openxmlformats.org/officeDocument/2006/relationships/customXml" Target="../ink/ink613.xml"/><Relationship Id="rId278" Type="http://schemas.openxmlformats.org/officeDocument/2006/relationships/image" Target="../media/image512.png"/><Relationship Id="rId231" Type="http://schemas.openxmlformats.org/officeDocument/2006/relationships/customXml" Target="../ink/ink600.xml"/><Relationship Id="rId252" Type="http://schemas.openxmlformats.org/officeDocument/2006/relationships/image" Target="../media/image499.png"/><Relationship Id="rId273" Type="http://schemas.openxmlformats.org/officeDocument/2006/relationships/customXml" Target="../ink/ink621.xml"/><Relationship Id="rId112" Type="http://schemas.openxmlformats.org/officeDocument/2006/relationships/image" Target="../media/image4320.png"/><Relationship Id="rId133" Type="http://schemas.openxmlformats.org/officeDocument/2006/relationships/customXml" Target="../ink/ink551.xml"/><Relationship Id="rId154" Type="http://schemas.openxmlformats.org/officeDocument/2006/relationships/image" Target="../media/image634.png"/><Relationship Id="rId175" Type="http://schemas.openxmlformats.org/officeDocument/2006/relationships/customXml" Target="../ink/ink572.xml"/><Relationship Id="rId196" Type="http://schemas.openxmlformats.org/officeDocument/2006/relationships/image" Target="../media/image471.png"/><Relationship Id="rId200" Type="http://schemas.openxmlformats.org/officeDocument/2006/relationships/image" Target="../media/image473.png"/><Relationship Id="rId221" Type="http://schemas.openxmlformats.org/officeDocument/2006/relationships/customXml" Target="../ink/ink595.xml"/><Relationship Id="rId242" Type="http://schemas.openxmlformats.org/officeDocument/2006/relationships/image" Target="../media/image494.png"/><Relationship Id="rId263" Type="http://schemas.openxmlformats.org/officeDocument/2006/relationships/customXml" Target="../ink/ink616.xml"/><Relationship Id="rId284" Type="http://schemas.openxmlformats.org/officeDocument/2006/relationships/image" Target="../media/image515.png"/><Relationship Id="rId102" Type="http://schemas.openxmlformats.org/officeDocument/2006/relationships/customXml" Target="../ink/ink531.xml"/><Relationship Id="rId123" Type="http://schemas.openxmlformats.org/officeDocument/2006/relationships/customXml" Target="../ink/ink546.xml"/><Relationship Id="rId144" Type="http://schemas.openxmlformats.org/officeDocument/2006/relationships/image" Target="../media/image629.png"/><Relationship Id="rId90" Type="http://schemas.openxmlformats.org/officeDocument/2006/relationships/image" Target="../media/image4270.png"/><Relationship Id="rId165" Type="http://schemas.openxmlformats.org/officeDocument/2006/relationships/customXml" Target="../ink/ink567.xml"/><Relationship Id="rId186" Type="http://schemas.openxmlformats.org/officeDocument/2006/relationships/image" Target="../media/image466.png"/><Relationship Id="rId211" Type="http://schemas.openxmlformats.org/officeDocument/2006/relationships/customXml" Target="../ink/ink590.xml"/><Relationship Id="rId232" Type="http://schemas.openxmlformats.org/officeDocument/2006/relationships/image" Target="../media/image489.png"/><Relationship Id="rId253" Type="http://schemas.openxmlformats.org/officeDocument/2006/relationships/customXml" Target="../ink/ink611.xml"/><Relationship Id="rId274" Type="http://schemas.openxmlformats.org/officeDocument/2006/relationships/image" Target="../media/image510.png"/><Relationship Id="rId113" Type="http://schemas.openxmlformats.org/officeDocument/2006/relationships/customXml" Target="../ink/ink541.xml"/><Relationship Id="rId134" Type="http://schemas.openxmlformats.org/officeDocument/2006/relationships/image" Target="../media/image4450.png"/><Relationship Id="rId155" Type="http://schemas.openxmlformats.org/officeDocument/2006/relationships/customXml" Target="../ink/ink562.xml"/><Relationship Id="rId176" Type="http://schemas.openxmlformats.org/officeDocument/2006/relationships/image" Target="../media/image461.png"/><Relationship Id="rId197" Type="http://schemas.openxmlformats.org/officeDocument/2006/relationships/customXml" Target="../ink/ink583.xml"/><Relationship Id="rId201" Type="http://schemas.openxmlformats.org/officeDocument/2006/relationships/customXml" Target="../ink/ink585.xml"/><Relationship Id="rId222" Type="http://schemas.openxmlformats.org/officeDocument/2006/relationships/image" Target="../media/image484.png"/><Relationship Id="rId243" Type="http://schemas.openxmlformats.org/officeDocument/2006/relationships/customXml" Target="../ink/ink606.xml"/><Relationship Id="rId264" Type="http://schemas.openxmlformats.org/officeDocument/2006/relationships/image" Target="../media/image505.png"/><Relationship Id="rId285" Type="http://schemas.openxmlformats.org/officeDocument/2006/relationships/customXml" Target="../ink/ink627.xml"/><Relationship Id="rId103" Type="http://schemas.openxmlformats.org/officeDocument/2006/relationships/customXml" Target="../ink/ink532.xml"/><Relationship Id="rId124" Type="http://schemas.openxmlformats.org/officeDocument/2006/relationships/image" Target="../media/image4400.png"/><Relationship Id="rId145" Type="http://schemas.openxmlformats.org/officeDocument/2006/relationships/customXml" Target="../ink/ink557.xml"/><Relationship Id="rId166" Type="http://schemas.openxmlformats.org/officeDocument/2006/relationships/image" Target="../media/image3010.png"/><Relationship Id="rId187" Type="http://schemas.openxmlformats.org/officeDocument/2006/relationships/customXml" Target="../ink/ink57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79.png"/><Relationship Id="rId233" Type="http://schemas.openxmlformats.org/officeDocument/2006/relationships/customXml" Target="../ink/ink601.xml"/><Relationship Id="rId254" Type="http://schemas.openxmlformats.org/officeDocument/2006/relationships/image" Target="../media/image500.png"/><Relationship Id="rId114" Type="http://schemas.openxmlformats.org/officeDocument/2006/relationships/image" Target="../media/image4330.png"/><Relationship Id="rId275" Type="http://schemas.openxmlformats.org/officeDocument/2006/relationships/customXml" Target="../ink/ink622.xml"/><Relationship Id="rId135" Type="http://schemas.openxmlformats.org/officeDocument/2006/relationships/customXml" Target="../ink/ink552.xml"/><Relationship Id="rId156" Type="http://schemas.openxmlformats.org/officeDocument/2006/relationships/image" Target="../media/image635.png"/><Relationship Id="rId177" Type="http://schemas.openxmlformats.org/officeDocument/2006/relationships/customXml" Target="../ink/ink573.xml"/><Relationship Id="rId198" Type="http://schemas.openxmlformats.org/officeDocument/2006/relationships/image" Target="../media/image472.png"/><Relationship Id="rId202" Type="http://schemas.openxmlformats.org/officeDocument/2006/relationships/image" Target="../media/image474.png"/><Relationship Id="rId223" Type="http://schemas.openxmlformats.org/officeDocument/2006/relationships/customXml" Target="../ink/ink596.xml"/><Relationship Id="rId244" Type="http://schemas.openxmlformats.org/officeDocument/2006/relationships/image" Target="../media/image495.png"/><Relationship Id="rId265" Type="http://schemas.openxmlformats.org/officeDocument/2006/relationships/customXml" Target="../ink/ink617.xml"/><Relationship Id="rId286" Type="http://schemas.openxmlformats.org/officeDocument/2006/relationships/image" Target="../media/image516.png"/><Relationship Id="rId104" Type="http://schemas.openxmlformats.org/officeDocument/2006/relationships/customXml" Target="../ink/ink533.xml"/><Relationship Id="rId125" Type="http://schemas.openxmlformats.org/officeDocument/2006/relationships/customXml" Target="../ink/ink547.xml"/><Relationship Id="rId146" Type="http://schemas.openxmlformats.org/officeDocument/2006/relationships/image" Target="../media/image630.png"/><Relationship Id="rId167" Type="http://schemas.openxmlformats.org/officeDocument/2006/relationships/customXml" Target="../ink/ink568.xml"/><Relationship Id="rId188" Type="http://schemas.openxmlformats.org/officeDocument/2006/relationships/image" Target="../media/image467.png"/><Relationship Id="rId92" Type="http://schemas.openxmlformats.org/officeDocument/2006/relationships/image" Target="../media/image4280.png"/><Relationship Id="rId213" Type="http://schemas.openxmlformats.org/officeDocument/2006/relationships/customXml" Target="../ink/ink591.xml"/><Relationship Id="rId234" Type="http://schemas.openxmlformats.org/officeDocument/2006/relationships/image" Target="../media/image490.png"/><Relationship Id="rId2" Type="http://schemas.openxmlformats.org/officeDocument/2006/relationships/customXml" Target="../ink/ink529.xml"/><Relationship Id="rId255" Type="http://schemas.openxmlformats.org/officeDocument/2006/relationships/customXml" Target="../ink/ink612.xml"/><Relationship Id="rId276" Type="http://schemas.openxmlformats.org/officeDocument/2006/relationships/image" Target="../media/image511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50.xml"/><Relationship Id="rId84" Type="http://schemas.openxmlformats.org/officeDocument/2006/relationships/image" Target="../media/image4250.png"/><Relationship Id="rId138" Type="http://schemas.openxmlformats.org/officeDocument/2006/relationships/image" Target="../media/image632.png"/><Relationship Id="rId159" Type="http://schemas.openxmlformats.org/officeDocument/2006/relationships/customXml" Target="../ink/ink671.xml"/><Relationship Id="rId170" Type="http://schemas.openxmlformats.org/officeDocument/2006/relationships/image" Target="../media/image526.png"/><Relationship Id="rId191" Type="http://schemas.openxmlformats.org/officeDocument/2006/relationships/customXml" Target="../ink/ink687.xml"/><Relationship Id="rId205" Type="http://schemas.openxmlformats.org/officeDocument/2006/relationships/customXml" Target="../ink/ink694.xml"/><Relationship Id="rId226" Type="http://schemas.openxmlformats.org/officeDocument/2006/relationships/image" Target="../media/image554.png"/><Relationship Id="rId247" Type="http://schemas.openxmlformats.org/officeDocument/2006/relationships/customXml" Target="../ink/ink715.xml"/><Relationship Id="rId107" Type="http://schemas.openxmlformats.org/officeDocument/2006/relationships/customXml" Target="../ink/ink645.xml"/><Relationship Id="rId128" Type="http://schemas.openxmlformats.org/officeDocument/2006/relationships/image" Target="../media/image627.png"/><Relationship Id="rId149" Type="http://schemas.openxmlformats.org/officeDocument/2006/relationships/customXml" Target="../ink/ink666.xml"/><Relationship Id="rId95" Type="http://schemas.openxmlformats.org/officeDocument/2006/relationships/customXml" Target="../ink/ink639.xml"/><Relationship Id="rId160" Type="http://schemas.openxmlformats.org/officeDocument/2006/relationships/image" Target="../media/image521.png"/><Relationship Id="rId181" Type="http://schemas.openxmlformats.org/officeDocument/2006/relationships/customXml" Target="../ink/ink682.xml"/><Relationship Id="rId216" Type="http://schemas.openxmlformats.org/officeDocument/2006/relationships/image" Target="../media/image549.png"/><Relationship Id="rId237" Type="http://schemas.openxmlformats.org/officeDocument/2006/relationships/customXml" Target="../ink/ink710.xml"/><Relationship Id="rId118" Type="http://schemas.openxmlformats.org/officeDocument/2006/relationships/image" Target="../media/image4430.png"/><Relationship Id="rId139" Type="http://schemas.openxmlformats.org/officeDocument/2006/relationships/customXml" Target="../ink/ink661.xml"/><Relationship Id="rId85" Type="http://schemas.openxmlformats.org/officeDocument/2006/relationships/customXml" Target="../ink/ink634.xml"/><Relationship Id="rId150" Type="http://schemas.openxmlformats.org/officeDocument/2006/relationships/image" Target="../media/image2810.png"/><Relationship Id="rId171" Type="http://schemas.openxmlformats.org/officeDocument/2006/relationships/customXml" Target="../ink/ink677.xml"/><Relationship Id="rId192" Type="http://schemas.openxmlformats.org/officeDocument/2006/relationships/image" Target="../media/image537.png"/><Relationship Id="rId206" Type="http://schemas.openxmlformats.org/officeDocument/2006/relationships/image" Target="../media/image544.png"/><Relationship Id="rId227" Type="http://schemas.openxmlformats.org/officeDocument/2006/relationships/customXml" Target="../ink/ink705.xml"/><Relationship Id="rId248" Type="http://schemas.openxmlformats.org/officeDocument/2006/relationships/image" Target="../media/image565.png"/><Relationship Id="rId108" Type="http://schemas.openxmlformats.org/officeDocument/2006/relationships/image" Target="../media/image4360.png"/><Relationship Id="rId129" Type="http://schemas.openxmlformats.org/officeDocument/2006/relationships/customXml" Target="../ink/ink656.xml"/><Relationship Id="rId91" Type="http://schemas.openxmlformats.org/officeDocument/2006/relationships/customXml" Target="../ink/ink637.xml"/><Relationship Id="rId96" Type="http://schemas.openxmlformats.org/officeDocument/2006/relationships/image" Target="../media/image4300.png"/><Relationship Id="rId140" Type="http://schemas.openxmlformats.org/officeDocument/2006/relationships/image" Target="../media/image633.png"/><Relationship Id="rId145" Type="http://schemas.openxmlformats.org/officeDocument/2006/relationships/customXml" Target="../ink/ink664.xml"/><Relationship Id="rId161" Type="http://schemas.openxmlformats.org/officeDocument/2006/relationships/customXml" Target="../ink/ink672.xml"/><Relationship Id="rId166" Type="http://schemas.openxmlformats.org/officeDocument/2006/relationships/image" Target="../media/image524.png"/><Relationship Id="rId182" Type="http://schemas.openxmlformats.org/officeDocument/2006/relationships/image" Target="../media/image532.png"/><Relationship Id="rId187" Type="http://schemas.openxmlformats.org/officeDocument/2006/relationships/customXml" Target="../ink/ink685.xml"/><Relationship Id="rId217" Type="http://schemas.openxmlformats.org/officeDocument/2006/relationships/customXml" Target="../ink/ink70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47.png"/><Relationship Id="rId233" Type="http://schemas.openxmlformats.org/officeDocument/2006/relationships/customXml" Target="../ink/ink708.xml"/><Relationship Id="rId238" Type="http://schemas.openxmlformats.org/officeDocument/2006/relationships/image" Target="../media/image560.png"/><Relationship Id="rId114" Type="http://schemas.openxmlformats.org/officeDocument/2006/relationships/image" Target="../media/image4410.png"/><Relationship Id="rId119" Type="http://schemas.openxmlformats.org/officeDocument/2006/relationships/customXml" Target="../ink/ink651.xml"/><Relationship Id="rId86" Type="http://schemas.openxmlformats.org/officeDocument/2006/relationships/image" Target="../media/image4260.png"/><Relationship Id="rId130" Type="http://schemas.openxmlformats.org/officeDocument/2006/relationships/image" Target="../media/image628.png"/><Relationship Id="rId135" Type="http://schemas.openxmlformats.org/officeDocument/2006/relationships/customXml" Target="../ink/ink659.xml"/><Relationship Id="rId151" Type="http://schemas.openxmlformats.org/officeDocument/2006/relationships/customXml" Target="../ink/ink667.xml"/><Relationship Id="rId156" Type="http://schemas.openxmlformats.org/officeDocument/2006/relationships/image" Target="../media/image39.png"/><Relationship Id="rId177" Type="http://schemas.openxmlformats.org/officeDocument/2006/relationships/customXml" Target="../ink/ink680.xml"/><Relationship Id="rId198" Type="http://schemas.openxmlformats.org/officeDocument/2006/relationships/image" Target="../media/image540.png"/><Relationship Id="rId172" Type="http://schemas.openxmlformats.org/officeDocument/2006/relationships/image" Target="../media/image527.png"/><Relationship Id="rId193" Type="http://schemas.openxmlformats.org/officeDocument/2006/relationships/customXml" Target="../ink/ink688.xml"/><Relationship Id="rId202" Type="http://schemas.openxmlformats.org/officeDocument/2006/relationships/image" Target="../media/image542.png"/><Relationship Id="rId207" Type="http://schemas.openxmlformats.org/officeDocument/2006/relationships/customXml" Target="../ink/ink695.xml"/><Relationship Id="rId223" Type="http://schemas.openxmlformats.org/officeDocument/2006/relationships/customXml" Target="../ink/ink703.xml"/><Relationship Id="rId228" Type="http://schemas.openxmlformats.org/officeDocument/2006/relationships/image" Target="../media/image555.png"/><Relationship Id="rId244" Type="http://schemas.openxmlformats.org/officeDocument/2006/relationships/image" Target="../media/image563.png"/><Relationship Id="rId109" Type="http://schemas.openxmlformats.org/officeDocument/2006/relationships/customXml" Target="../ink/ink646.xml"/><Relationship Id="rId76" Type="http://schemas.openxmlformats.org/officeDocument/2006/relationships/image" Target="../media/image4210.png"/><Relationship Id="rId97" Type="http://schemas.openxmlformats.org/officeDocument/2006/relationships/customXml" Target="../ink/ink640.xml"/><Relationship Id="rId104" Type="http://schemas.openxmlformats.org/officeDocument/2006/relationships/image" Target="../media/image2411.png"/><Relationship Id="rId120" Type="http://schemas.openxmlformats.org/officeDocument/2006/relationships/image" Target="../media/image4440.png"/><Relationship Id="rId125" Type="http://schemas.openxmlformats.org/officeDocument/2006/relationships/customXml" Target="../ink/ink654.xml"/><Relationship Id="rId141" Type="http://schemas.openxmlformats.org/officeDocument/2006/relationships/customXml" Target="../ink/ink662.xml"/><Relationship Id="rId146" Type="http://schemas.openxmlformats.org/officeDocument/2006/relationships/image" Target="../media/image636.png"/><Relationship Id="rId167" Type="http://schemas.openxmlformats.org/officeDocument/2006/relationships/customXml" Target="../ink/ink675.xml"/><Relationship Id="rId188" Type="http://schemas.openxmlformats.org/officeDocument/2006/relationships/image" Target="../media/image535.png"/><Relationship Id="rId92" Type="http://schemas.openxmlformats.org/officeDocument/2006/relationships/image" Target="../media/image4280.png"/><Relationship Id="rId162" Type="http://schemas.openxmlformats.org/officeDocument/2006/relationships/image" Target="../media/image522.png"/><Relationship Id="rId183" Type="http://schemas.openxmlformats.org/officeDocument/2006/relationships/customXml" Target="../ink/ink683.xml"/><Relationship Id="rId213" Type="http://schemas.openxmlformats.org/officeDocument/2006/relationships/customXml" Target="../ink/ink698.xml"/><Relationship Id="rId218" Type="http://schemas.openxmlformats.org/officeDocument/2006/relationships/image" Target="../media/image550.png"/><Relationship Id="rId234" Type="http://schemas.openxmlformats.org/officeDocument/2006/relationships/image" Target="../media/image558.png"/><Relationship Id="rId239" Type="http://schemas.openxmlformats.org/officeDocument/2006/relationships/customXml" Target="../ink/ink711.xml"/><Relationship Id="rId2" Type="http://schemas.openxmlformats.org/officeDocument/2006/relationships/image" Target="../media/image111.jpg"/><Relationship Id="rId87" Type="http://schemas.openxmlformats.org/officeDocument/2006/relationships/customXml" Target="../ink/ink635.xml"/><Relationship Id="rId110" Type="http://schemas.openxmlformats.org/officeDocument/2006/relationships/image" Target="../media/image4370.png"/><Relationship Id="rId115" Type="http://schemas.openxmlformats.org/officeDocument/2006/relationships/customXml" Target="../ink/ink649.xml"/><Relationship Id="rId131" Type="http://schemas.openxmlformats.org/officeDocument/2006/relationships/customXml" Target="../ink/ink657.xml"/><Relationship Id="rId136" Type="http://schemas.openxmlformats.org/officeDocument/2006/relationships/image" Target="../media/image631.png"/><Relationship Id="rId157" Type="http://schemas.openxmlformats.org/officeDocument/2006/relationships/customXml" Target="../ink/ink670.xml"/><Relationship Id="rId178" Type="http://schemas.openxmlformats.org/officeDocument/2006/relationships/image" Target="../media/image530.png"/><Relationship Id="rId152" Type="http://schemas.openxmlformats.org/officeDocument/2006/relationships/image" Target="../media/image2910.png"/><Relationship Id="rId173" Type="http://schemas.openxmlformats.org/officeDocument/2006/relationships/customXml" Target="../ink/ink678.xml"/><Relationship Id="rId194" Type="http://schemas.openxmlformats.org/officeDocument/2006/relationships/image" Target="../media/image538.png"/><Relationship Id="rId199" Type="http://schemas.openxmlformats.org/officeDocument/2006/relationships/customXml" Target="../ink/ink691.xml"/><Relationship Id="rId203" Type="http://schemas.openxmlformats.org/officeDocument/2006/relationships/customXml" Target="../ink/ink693.xml"/><Relationship Id="rId208" Type="http://schemas.openxmlformats.org/officeDocument/2006/relationships/image" Target="../media/image545.png"/><Relationship Id="rId229" Type="http://schemas.openxmlformats.org/officeDocument/2006/relationships/customXml" Target="../ink/ink706.xml"/><Relationship Id="rId224" Type="http://schemas.openxmlformats.org/officeDocument/2006/relationships/image" Target="../media/image553.png"/><Relationship Id="rId240" Type="http://schemas.openxmlformats.org/officeDocument/2006/relationships/image" Target="../media/image561.png"/><Relationship Id="rId245" Type="http://schemas.openxmlformats.org/officeDocument/2006/relationships/customXml" Target="../ink/ink714.xml"/><Relationship Id="rId77" Type="http://schemas.openxmlformats.org/officeDocument/2006/relationships/customXml" Target="../ink/ink632.xml"/><Relationship Id="rId100" Type="http://schemas.openxmlformats.org/officeDocument/2006/relationships/image" Target="../media/image4320.png"/><Relationship Id="rId105" Type="http://schemas.openxmlformats.org/officeDocument/2006/relationships/customXml" Target="../ink/ink644.xml"/><Relationship Id="rId126" Type="http://schemas.openxmlformats.org/officeDocument/2006/relationships/image" Target="../media/image626.png"/><Relationship Id="rId147" Type="http://schemas.openxmlformats.org/officeDocument/2006/relationships/customXml" Target="../ink/ink665.xml"/><Relationship Id="rId168" Type="http://schemas.openxmlformats.org/officeDocument/2006/relationships/image" Target="../media/image525.png"/><Relationship Id="rId93" Type="http://schemas.openxmlformats.org/officeDocument/2006/relationships/customXml" Target="../ink/ink638.xml"/><Relationship Id="rId98" Type="http://schemas.openxmlformats.org/officeDocument/2006/relationships/image" Target="../media/image4310.png"/><Relationship Id="rId121" Type="http://schemas.openxmlformats.org/officeDocument/2006/relationships/customXml" Target="../ink/ink652.xml"/><Relationship Id="rId142" Type="http://schemas.openxmlformats.org/officeDocument/2006/relationships/image" Target="../media/image634.png"/><Relationship Id="rId163" Type="http://schemas.openxmlformats.org/officeDocument/2006/relationships/customXml" Target="../ink/ink673.xml"/><Relationship Id="rId184" Type="http://schemas.openxmlformats.org/officeDocument/2006/relationships/image" Target="../media/image533.png"/><Relationship Id="rId189" Type="http://schemas.openxmlformats.org/officeDocument/2006/relationships/customXml" Target="../ink/ink686.xml"/><Relationship Id="rId219" Type="http://schemas.openxmlformats.org/officeDocument/2006/relationships/customXml" Target="../ink/ink701.xml"/><Relationship Id="rId3" Type="http://schemas.openxmlformats.org/officeDocument/2006/relationships/customXml" Target="../ink/ink631.xml"/><Relationship Id="rId214" Type="http://schemas.openxmlformats.org/officeDocument/2006/relationships/image" Target="../media/image548.png"/><Relationship Id="rId230" Type="http://schemas.openxmlformats.org/officeDocument/2006/relationships/image" Target="../media/image556.png"/><Relationship Id="rId235" Type="http://schemas.openxmlformats.org/officeDocument/2006/relationships/customXml" Target="../ink/ink709.xml"/><Relationship Id="rId116" Type="http://schemas.openxmlformats.org/officeDocument/2006/relationships/image" Target="../media/image4420.png"/><Relationship Id="rId137" Type="http://schemas.openxmlformats.org/officeDocument/2006/relationships/customXml" Target="../ink/ink660.xml"/><Relationship Id="rId158" Type="http://schemas.openxmlformats.org/officeDocument/2006/relationships/image" Target="../media/image520.png"/><Relationship Id="rId88" Type="http://schemas.openxmlformats.org/officeDocument/2006/relationships/image" Target="../media/image652.png"/><Relationship Id="rId111" Type="http://schemas.openxmlformats.org/officeDocument/2006/relationships/customXml" Target="../ink/ink647.xml"/><Relationship Id="rId132" Type="http://schemas.openxmlformats.org/officeDocument/2006/relationships/image" Target="../media/image629.png"/><Relationship Id="rId153" Type="http://schemas.openxmlformats.org/officeDocument/2006/relationships/customXml" Target="../ink/ink668.xml"/><Relationship Id="rId174" Type="http://schemas.openxmlformats.org/officeDocument/2006/relationships/image" Target="../media/image528.png"/><Relationship Id="rId179" Type="http://schemas.openxmlformats.org/officeDocument/2006/relationships/customXml" Target="../ink/ink681.xml"/><Relationship Id="rId195" Type="http://schemas.openxmlformats.org/officeDocument/2006/relationships/customXml" Target="../ink/ink689.xml"/><Relationship Id="rId209" Type="http://schemas.openxmlformats.org/officeDocument/2006/relationships/customXml" Target="../ink/ink696.xml"/><Relationship Id="rId190" Type="http://schemas.openxmlformats.org/officeDocument/2006/relationships/image" Target="../media/image536.png"/><Relationship Id="rId204" Type="http://schemas.openxmlformats.org/officeDocument/2006/relationships/image" Target="../media/image543.png"/><Relationship Id="rId220" Type="http://schemas.openxmlformats.org/officeDocument/2006/relationships/image" Target="../media/image551.png"/><Relationship Id="rId225" Type="http://schemas.openxmlformats.org/officeDocument/2006/relationships/customXml" Target="../ink/ink704.xml"/><Relationship Id="rId241" Type="http://schemas.openxmlformats.org/officeDocument/2006/relationships/customXml" Target="../ink/ink712.xml"/><Relationship Id="rId246" Type="http://schemas.openxmlformats.org/officeDocument/2006/relationships/image" Target="../media/image564.png"/><Relationship Id="rId106" Type="http://schemas.openxmlformats.org/officeDocument/2006/relationships/image" Target="../media/image2511.png"/><Relationship Id="rId127" Type="http://schemas.openxmlformats.org/officeDocument/2006/relationships/customXml" Target="../ink/ink655.xml"/><Relationship Id="rId78" Type="http://schemas.openxmlformats.org/officeDocument/2006/relationships/image" Target="../media/image4220.png"/><Relationship Id="rId94" Type="http://schemas.openxmlformats.org/officeDocument/2006/relationships/image" Target="../media/image4290.png"/><Relationship Id="rId99" Type="http://schemas.openxmlformats.org/officeDocument/2006/relationships/customXml" Target="../ink/ink641.xml"/><Relationship Id="rId101" Type="http://schemas.openxmlformats.org/officeDocument/2006/relationships/customXml" Target="../ink/ink642.xml"/><Relationship Id="rId122" Type="http://schemas.openxmlformats.org/officeDocument/2006/relationships/image" Target="../media/image4450.png"/><Relationship Id="rId143" Type="http://schemas.openxmlformats.org/officeDocument/2006/relationships/customXml" Target="../ink/ink663.xml"/><Relationship Id="rId148" Type="http://schemas.openxmlformats.org/officeDocument/2006/relationships/image" Target="../media/image2710.png"/><Relationship Id="rId164" Type="http://schemas.openxmlformats.org/officeDocument/2006/relationships/image" Target="../media/image523.png"/><Relationship Id="rId169" Type="http://schemas.openxmlformats.org/officeDocument/2006/relationships/customXml" Target="../ink/ink676.xml"/><Relationship Id="rId185" Type="http://schemas.openxmlformats.org/officeDocument/2006/relationships/customXml" Target="../ink/ink684.xml"/><Relationship Id="rId180" Type="http://schemas.openxmlformats.org/officeDocument/2006/relationships/image" Target="../media/image531.png"/><Relationship Id="rId210" Type="http://schemas.openxmlformats.org/officeDocument/2006/relationships/image" Target="../media/image546.png"/><Relationship Id="rId215" Type="http://schemas.openxmlformats.org/officeDocument/2006/relationships/customXml" Target="../ink/ink699.xml"/><Relationship Id="rId236" Type="http://schemas.openxmlformats.org/officeDocument/2006/relationships/image" Target="../media/image559.png"/><Relationship Id="rId231" Type="http://schemas.openxmlformats.org/officeDocument/2006/relationships/customXml" Target="../ink/ink707.xml"/><Relationship Id="rId89" Type="http://schemas.openxmlformats.org/officeDocument/2006/relationships/customXml" Target="../ink/ink636.xml"/><Relationship Id="rId112" Type="http://schemas.openxmlformats.org/officeDocument/2006/relationships/image" Target="../media/image4400.png"/><Relationship Id="rId133" Type="http://schemas.openxmlformats.org/officeDocument/2006/relationships/customXml" Target="../ink/ink658.xml"/><Relationship Id="rId154" Type="http://schemas.openxmlformats.org/officeDocument/2006/relationships/image" Target="../media/image3010.png"/><Relationship Id="rId175" Type="http://schemas.openxmlformats.org/officeDocument/2006/relationships/customXml" Target="../ink/ink679.xml"/><Relationship Id="rId196" Type="http://schemas.openxmlformats.org/officeDocument/2006/relationships/image" Target="../media/image539.png"/><Relationship Id="rId200" Type="http://schemas.openxmlformats.org/officeDocument/2006/relationships/image" Target="../media/image541.png"/><Relationship Id="rId221" Type="http://schemas.openxmlformats.org/officeDocument/2006/relationships/customXml" Target="../ink/ink702.xml"/><Relationship Id="rId242" Type="http://schemas.openxmlformats.org/officeDocument/2006/relationships/image" Target="../media/image562.png"/><Relationship Id="rId79" Type="http://schemas.openxmlformats.org/officeDocument/2006/relationships/customXml" Target="../ink/ink633.xml"/><Relationship Id="rId102" Type="http://schemas.openxmlformats.org/officeDocument/2006/relationships/image" Target="../media/image4330.png"/><Relationship Id="rId123" Type="http://schemas.openxmlformats.org/officeDocument/2006/relationships/customXml" Target="../ink/ink653.xml"/><Relationship Id="rId144" Type="http://schemas.openxmlformats.org/officeDocument/2006/relationships/image" Target="../media/image635.png"/><Relationship Id="rId90" Type="http://schemas.openxmlformats.org/officeDocument/2006/relationships/image" Target="../media/image4270.png"/><Relationship Id="rId165" Type="http://schemas.openxmlformats.org/officeDocument/2006/relationships/customXml" Target="../ink/ink674.xml"/><Relationship Id="rId186" Type="http://schemas.openxmlformats.org/officeDocument/2006/relationships/image" Target="../media/image534.png"/><Relationship Id="rId211" Type="http://schemas.openxmlformats.org/officeDocument/2006/relationships/customXml" Target="../ink/ink697.xml"/><Relationship Id="rId232" Type="http://schemas.openxmlformats.org/officeDocument/2006/relationships/image" Target="../media/image557.png"/><Relationship Id="rId113" Type="http://schemas.openxmlformats.org/officeDocument/2006/relationships/customXml" Target="../ink/ink648.xml"/><Relationship Id="rId134" Type="http://schemas.openxmlformats.org/officeDocument/2006/relationships/image" Target="../media/image630.png"/><Relationship Id="rId155" Type="http://schemas.openxmlformats.org/officeDocument/2006/relationships/customXml" Target="../ink/ink669.xml"/><Relationship Id="rId176" Type="http://schemas.openxmlformats.org/officeDocument/2006/relationships/image" Target="../media/image529.png"/><Relationship Id="rId197" Type="http://schemas.openxmlformats.org/officeDocument/2006/relationships/customXml" Target="../ink/ink690.xml"/><Relationship Id="rId201" Type="http://schemas.openxmlformats.org/officeDocument/2006/relationships/customXml" Target="../ink/ink692.xml"/><Relationship Id="rId222" Type="http://schemas.openxmlformats.org/officeDocument/2006/relationships/image" Target="../media/image552.png"/><Relationship Id="rId243" Type="http://schemas.openxmlformats.org/officeDocument/2006/relationships/customXml" Target="../ink/ink713.xml"/><Relationship Id="rId103" Type="http://schemas.openxmlformats.org/officeDocument/2006/relationships/customXml" Target="../ink/ink643.xml"/><Relationship Id="rId124" Type="http://schemas.openxmlformats.org/officeDocument/2006/relationships/image" Target="../media/image26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9.xml"/><Relationship Id="rId13" Type="http://schemas.openxmlformats.org/officeDocument/2006/relationships/image" Target="../media/image571.png"/><Relationship Id="rId3" Type="http://schemas.openxmlformats.org/officeDocument/2006/relationships/image" Target="../media/image566.png"/><Relationship Id="rId7" Type="http://schemas.openxmlformats.org/officeDocument/2006/relationships/image" Target="../media/image568.png"/><Relationship Id="rId12" Type="http://schemas.openxmlformats.org/officeDocument/2006/relationships/customXml" Target="../ink/ink721.xml"/><Relationship Id="rId2" Type="http://schemas.openxmlformats.org/officeDocument/2006/relationships/customXml" Target="../ink/ink7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8.xml"/><Relationship Id="rId11" Type="http://schemas.openxmlformats.org/officeDocument/2006/relationships/image" Target="../media/image570.png"/><Relationship Id="rId5" Type="http://schemas.openxmlformats.org/officeDocument/2006/relationships/image" Target="../media/image567.png"/><Relationship Id="rId15" Type="http://schemas.openxmlformats.org/officeDocument/2006/relationships/image" Target="../media/image572.png"/><Relationship Id="rId10" Type="http://schemas.openxmlformats.org/officeDocument/2006/relationships/customXml" Target="../ink/ink720.xml"/><Relationship Id="rId4" Type="http://schemas.openxmlformats.org/officeDocument/2006/relationships/customXml" Target="../ink/ink717.xml"/><Relationship Id="rId9" Type="http://schemas.openxmlformats.org/officeDocument/2006/relationships/image" Target="../media/image569.png"/><Relationship Id="rId14" Type="http://schemas.openxmlformats.org/officeDocument/2006/relationships/customXml" Target="../ink/ink722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42.xml"/><Relationship Id="rId299" Type="http://schemas.openxmlformats.org/officeDocument/2006/relationships/customXml" Target="../ink/ink833.xml"/><Relationship Id="rId159" Type="http://schemas.openxmlformats.org/officeDocument/2006/relationships/customXml" Target="../ink/ink763.xml"/><Relationship Id="rId324" Type="http://schemas.openxmlformats.org/officeDocument/2006/relationships/image" Target="../media/image668.png"/><Relationship Id="rId170" Type="http://schemas.openxmlformats.org/officeDocument/2006/relationships/image" Target="../media/image580.png"/><Relationship Id="rId226" Type="http://schemas.openxmlformats.org/officeDocument/2006/relationships/image" Target="../media/image608.png"/><Relationship Id="rId268" Type="http://schemas.openxmlformats.org/officeDocument/2006/relationships/image" Target="../media/image640.png"/><Relationship Id="rId128" Type="http://schemas.openxmlformats.org/officeDocument/2006/relationships/image" Target="../media/image627.png"/><Relationship Id="rId335" Type="http://schemas.openxmlformats.org/officeDocument/2006/relationships/customXml" Target="../ink/ink851.xml"/><Relationship Id="rId181" Type="http://schemas.openxmlformats.org/officeDocument/2006/relationships/customXml" Target="../ink/ink774.xml"/><Relationship Id="rId237" Type="http://schemas.openxmlformats.org/officeDocument/2006/relationships/customXml" Target="../ink/ink802.xml"/><Relationship Id="rId279" Type="http://schemas.openxmlformats.org/officeDocument/2006/relationships/customXml" Target="../ink/ink823.xml"/><Relationship Id="rId139" Type="http://schemas.openxmlformats.org/officeDocument/2006/relationships/customXml" Target="../ink/ink753.xml"/><Relationship Id="rId290" Type="http://schemas.openxmlformats.org/officeDocument/2006/relationships/image" Target="../media/image651.png"/><Relationship Id="rId304" Type="http://schemas.openxmlformats.org/officeDocument/2006/relationships/image" Target="../media/image659.png"/><Relationship Id="rId346" Type="http://schemas.openxmlformats.org/officeDocument/2006/relationships/image" Target="../media/image679.png"/><Relationship Id="rId85" Type="http://schemas.openxmlformats.org/officeDocument/2006/relationships/customXml" Target="../ink/ink726.xml"/><Relationship Id="rId150" Type="http://schemas.openxmlformats.org/officeDocument/2006/relationships/image" Target="../media/image2810.png"/><Relationship Id="rId171" Type="http://schemas.openxmlformats.org/officeDocument/2006/relationships/customXml" Target="../ink/ink769.xml"/><Relationship Id="rId192" Type="http://schemas.openxmlformats.org/officeDocument/2006/relationships/image" Target="../media/image591.png"/><Relationship Id="rId206" Type="http://schemas.openxmlformats.org/officeDocument/2006/relationships/image" Target="../media/image598.png"/><Relationship Id="rId227" Type="http://schemas.openxmlformats.org/officeDocument/2006/relationships/customXml" Target="../ink/ink797.xml"/><Relationship Id="rId248" Type="http://schemas.openxmlformats.org/officeDocument/2006/relationships/image" Target="../media/image619.png"/><Relationship Id="rId269" Type="http://schemas.openxmlformats.org/officeDocument/2006/relationships/customXml" Target="../ink/ink818.xml"/><Relationship Id="rId108" Type="http://schemas.openxmlformats.org/officeDocument/2006/relationships/image" Target="../media/image4360.png"/><Relationship Id="rId129" Type="http://schemas.openxmlformats.org/officeDocument/2006/relationships/customXml" Target="../ink/ink748.xml"/><Relationship Id="rId280" Type="http://schemas.openxmlformats.org/officeDocument/2006/relationships/image" Target="../media/image646.png"/><Relationship Id="rId315" Type="http://schemas.openxmlformats.org/officeDocument/2006/relationships/customXml" Target="../ink/ink841.xml"/><Relationship Id="rId336" Type="http://schemas.openxmlformats.org/officeDocument/2006/relationships/image" Target="../media/image674.png"/><Relationship Id="rId357" Type="http://schemas.openxmlformats.org/officeDocument/2006/relationships/customXml" Target="../ink/ink862.xml"/><Relationship Id="rId96" Type="http://schemas.openxmlformats.org/officeDocument/2006/relationships/image" Target="../media/image4300.png"/><Relationship Id="rId140" Type="http://schemas.openxmlformats.org/officeDocument/2006/relationships/image" Target="../media/image633.png"/><Relationship Id="rId161" Type="http://schemas.openxmlformats.org/officeDocument/2006/relationships/customXml" Target="../ink/ink764.xml"/><Relationship Id="rId182" Type="http://schemas.openxmlformats.org/officeDocument/2006/relationships/image" Target="../media/image586.png"/><Relationship Id="rId217" Type="http://schemas.openxmlformats.org/officeDocument/2006/relationships/customXml" Target="../ink/ink792.xml"/><Relationship Id="rId238" Type="http://schemas.openxmlformats.org/officeDocument/2006/relationships/image" Target="../media/image614.png"/><Relationship Id="rId259" Type="http://schemas.openxmlformats.org/officeDocument/2006/relationships/customXml" Target="../ink/ink813.xml"/><Relationship Id="rId119" Type="http://schemas.openxmlformats.org/officeDocument/2006/relationships/customXml" Target="../ink/ink743.xml"/><Relationship Id="rId270" Type="http://schemas.openxmlformats.org/officeDocument/2006/relationships/image" Target="../media/image641.png"/><Relationship Id="rId291" Type="http://schemas.openxmlformats.org/officeDocument/2006/relationships/customXml" Target="../ink/ink829.xml"/><Relationship Id="rId305" Type="http://schemas.openxmlformats.org/officeDocument/2006/relationships/customXml" Target="../ink/ink836.xml"/><Relationship Id="rId326" Type="http://schemas.openxmlformats.org/officeDocument/2006/relationships/image" Target="../media/image669.png"/><Relationship Id="rId347" Type="http://schemas.openxmlformats.org/officeDocument/2006/relationships/customXml" Target="../ink/ink857.xml"/><Relationship Id="rId86" Type="http://schemas.openxmlformats.org/officeDocument/2006/relationships/image" Target="../media/image4260.png"/><Relationship Id="rId130" Type="http://schemas.openxmlformats.org/officeDocument/2006/relationships/image" Target="../media/image628.png"/><Relationship Id="rId151" Type="http://schemas.openxmlformats.org/officeDocument/2006/relationships/customXml" Target="../ink/ink759.xml"/><Relationship Id="rId172" Type="http://schemas.openxmlformats.org/officeDocument/2006/relationships/image" Target="../media/image581.png"/><Relationship Id="rId193" Type="http://schemas.openxmlformats.org/officeDocument/2006/relationships/customXml" Target="../ink/ink780.xml"/><Relationship Id="rId207" Type="http://schemas.openxmlformats.org/officeDocument/2006/relationships/customXml" Target="../ink/ink787.xml"/><Relationship Id="rId228" Type="http://schemas.openxmlformats.org/officeDocument/2006/relationships/image" Target="../media/image609.png"/><Relationship Id="rId249" Type="http://schemas.openxmlformats.org/officeDocument/2006/relationships/customXml" Target="../ink/ink808.xml"/><Relationship Id="rId109" Type="http://schemas.openxmlformats.org/officeDocument/2006/relationships/customXml" Target="../ink/ink738.xml"/><Relationship Id="rId260" Type="http://schemas.openxmlformats.org/officeDocument/2006/relationships/image" Target="../media/image625.png"/><Relationship Id="rId281" Type="http://schemas.openxmlformats.org/officeDocument/2006/relationships/customXml" Target="../ink/ink824.xml"/><Relationship Id="rId316" Type="http://schemas.openxmlformats.org/officeDocument/2006/relationships/image" Target="../media/image664.png"/><Relationship Id="rId337" Type="http://schemas.openxmlformats.org/officeDocument/2006/relationships/customXml" Target="../ink/ink852.xml"/><Relationship Id="rId76" Type="http://schemas.openxmlformats.org/officeDocument/2006/relationships/image" Target="../media/image4210.png"/><Relationship Id="rId97" Type="http://schemas.openxmlformats.org/officeDocument/2006/relationships/customXml" Target="../ink/ink732.xml"/><Relationship Id="rId120" Type="http://schemas.openxmlformats.org/officeDocument/2006/relationships/image" Target="../media/image4440.png"/><Relationship Id="rId141" Type="http://schemas.openxmlformats.org/officeDocument/2006/relationships/customXml" Target="../ink/ink754.xml"/><Relationship Id="rId358" Type="http://schemas.openxmlformats.org/officeDocument/2006/relationships/image" Target="../media/image685.png"/><Relationship Id="rId162" Type="http://schemas.openxmlformats.org/officeDocument/2006/relationships/image" Target="../media/image576.png"/><Relationship Id="rId183" Type="http://schemas.openxmlformats.org/officeDocument/2006/relationships/customXml" Target="../ink/ink775.xml"/><Relationship Id="rId218" Type="http://schemas.openxmlformats.org/officeDocument/2006/relationships/image" Target="../media/image604.png"/><Relationship Id="rId239" Type="http://schemas.openxmlformats.org/officeDocument/2006/relationships/customXml" Target="../ink/ink803.xml"/><Relationship Id="rId250" Type="http://schemas.openxmlformats.org/officeDocument/2006/relationships/image" Target="../media/image620.png"/><Relationship Id="rId271" Type="http://schemas.openxmlformats.org/officeDocument/2006/relationships/customXml" Target="../ink/ink819.xml"/><Relationship Id="rId292" Type="http://schemas.openxmlformats.org/officeDocument/2006/relationships/image" Target="../media/image653.png"/><Relationship Id="rId306" Type="http://schemas.openxmlformats.org/officeDocument/2006/relationships/image" Target="../media/image660.png"/><Relationship Id="rId87" Type="http://schemas.openxmlformats.org/officeDocument/2006/relationships/customXml" Target="../ink/ink727.xml"/><Relationship Id="rId110" Type="http://schemas.openxmlformats.org/officeDocument/2006/relationships/image" Target="../media/image4370.png"/><Relationship Id="rId131" Type="http://schemas.openxmlformats.org/officeDocument/2006/relationships/customXml" Target="../ink/ink749.xml"/><Relationship Id="rId327" Type="http://schemas.openxmlformats.org/officeDocument/2006/relationships/customXml" Target="../ink/ink847.xml"/><Relationship Id="rId348" Type="http://schemas.openxmlformats.org/officeDocument/2006/relationships/image" Target="../media/image680.png"/><Relationship Id="rId152" Type="http://schemas.openxmlformats.org/officeDocument/2006/relationships/image" Target="../media/image2910.png"/><Relationship Id="rId173" Type="http://schemas.openxmlformats.org/officeDocument/2006/relationships/customXml" Target="../ink/ink770.xml"/><Relationship Id="rId194" Type="http://schemas.openxmlformats.org/officeDocument/2006/relationships/image" Target="../media/image592.png"/><Relationship Id="rId208" Type="http://schemas.openxmlformats.org/officeDocument/2006/relationships/image" Target="../media/image599.png"/><Relationship Id="rId229" Type="http://schemas.openxmlformats.org/officeDocument/2006/relationships/customXml" Target="../ink/ink798.xml"/><Relationship Id="rId240" Type="http://schemas.openxmlformats.org/officeDocument/2006/relationships/image" Target="../media/image615.png"/><Relationship Id="rId261" Type="http://schemas.openxmlformats.org/officeDocument/2006/relationships/customXml" Target="../ink/ink814.xml"/><Relationship Id="rId77" Type="http://schemas.openxmlformats.org/officeDocument/2006/relationships/customXml" Target="../ink/ink724.xml"/><Relationship Id="rId100" Type="http://schemas.openxmlformats.org/officeDocument/2006/relationships/image" Target="../media/image4320.png"/><Relationship Id="rId282" Type="http://schemas.openxmlformats.org/officeDocument/2006/relationships/image" Target="../media/image647.png"/><Relationship Id="rId317" Type="http://schemas.openxmlformats.org/officeDocument/2006/relationships/customXml" Target="../ink/ink842.xml"/><Relationship Id="rId338" Type="http://schemas.openxmlformats.org/officeDocument/2006/relationships/image" Target="../media/image675.png"/><Relationship Id="rId359" Type="http://schemas.openxmlformats.org/officeDocument/2006/relationships/customXml" Target="../ink/ink863.xml"/><Relationship Id="rId98" Type="http://schemas.openxmlformats.org/officeDocument/2006/relationships/image" Target="../media/image4310.png"/><Relationship Id="rId121" Type="http://schemas.openxmlformats.org/officeDocument/2006/relationships/customXml" Target="../ink/ink744.xml"/><Relationship Id="rId142" Type="http://schemas.openxmlformats.org/officeDocument/2006/relationships/image" Target="../media/image634.png"/><Relationship Id="rId163" Type="http://schemas.openxmlformats.org/officeDocument/2006/relationships/customXml" Target="../ink/ink765.xml"/><Relationship Id="rId184" Type="http://schemas.openxmlformats.org/officeDocument/2006/relationships/image" Target="../media/image587.png"/><Relationship Id="rId219" Type="http://schemas.openxmlformats.org/officeDocument/2006/relationships/customXml" Target="../ink/ink793.xml"/><Relationship Id="rId230" Type="http://schemas.openxmlformats.org/officeDocument/2006/relationships/image" Target="../media/image610.png"/><Relationship Id="rId251" Type="http://schemas.openxmlformats.org/officeDocument/2006/relationships/customXml" Target="../ink/ink809.xml"/><Relationship Id="rId272" Type="http://schemas.openxmlformats.org/officeDocument/2006/relationships/image" Target="../media/image642.png"/><Relationship Id="rId293" Type="http://schemas.openxmlformats.org/officeDocument/2006/relationships/customXml" Target="../ink/ink830.xml"/><Relationship Id="rId307" Type="http://schemas.openxmlformats.org/officeDocument/2006/relationships/customXml" Target="../ink/ink837.xml"/><Relationship Id="rId328" Type="http://schemas.openxmlformats.org/officeDocument/2006/relationships/image" Target="../media/image670.png"/><Relationship Id="rId349" Type="http://schemas.openxmlformats.org/officeDocument/2006/relationships/customXml" Target="../ink/ink858.xml"/><Relationship Id="rId88" Type="http://schemas.openxmlformats.org/officeDocument/2006/relationships/image" Target="../media/image652.png"/><Relationship Id="rId111" Type="http://schemas.openxmlformats.org/officeDocument/2006/relationships/customXml" Target="../ink/ink739.xml"/><Relationship Id="rId132" Type="http://schemas.openxmlformats.org/officeDocument/2006/relationships/image" Target="../media/image629.png"/><Relationship Id="rId153" Type="http://schemas.openxmlformats.org/officeDocument/2006/relationships/customXml" Target="../ink/ink760.xml"/><Relationship Id="rId174" Type="http://schemas.openxmlformats.org/officeDocument/2006/relationships/image" Target="../media/image582.png"/><Relationship Id="rId195" Type="http://schemas.openxmlformats.org/officeDocument/2006/relationships/customXml" Target="../ink/ink781.xml"/><Relationship Id="rId209" Type="http://schemas.openxmlformats.org/officeDocument/2006/relationships/customXml" Target="../ink/ink788.xml"/><Relationship Id="rId360" Type="http://schemas.openxmlformats.org/officeDocument/2006/relationships/image" Target="../media/image686.png"/><Relationship Id="rId220" Type="http://schemas.openxmlformats.org/officeDocument/2006/relationships/image" Target="../media/image605.png"/><Relationship Id="rId241" Type="http://schemas.openxmlformats.org/officeDocument/2006/relationships/customXml" Target="../ink/ink804.xml"/><Relationship Id="rId262" Type="http://schemas.openxmlformats.org/officeDocument/2006/relationships/image" Target="../media/image637.png"/><Relationship Id="rId283" Type="http://schemas.openxmlformats.org/officeDocument/2006/relationships/customXml" Target="../ink/ink825.xml"/><Relationship Id="rId318" Type="http://schemas.openxmlformats.org/officeDocument/2006/relationships/image" Target="../media/image665.png"/><Relationship Id="rId339" Type="http://schemas.openxmlformats.org/officeDocument/2006/relationships/customXml" Target="../ink/ink853.xml"/><Relationship Id="rId78" Type="http://schemas.openxmlformats.org/officeDocument/2006/relationships/image" Target="../media/image4220.png"/><Relationship Id="rId99" Type="http://schemas.openxmlformats.org/officeDocument/2006/relationships/customXml" Target="../ink/ink733.xml"/><Relationship Id="rId101" Type="http://schemas.openxmlformats.org/officeDocument/2006/relationships/customXml" Target="../ink/ink734.xml"/><Relationship Id="rId122" Type="http://schemas.openxmlformats.org/officeDocument/2006/relationships/image" Target="../media/image4450.png"/><Relationship Id="rId143" Type="http://schemas.openxmlformats.org/officeDocument/2006/relationships/customXml" Target="../ink/ink755.xml"/><Relationship Id="rId164" Type="http://schemas.openxmlformats.org/officeDocument/2006/relationships/image" Target="../media/image577.png"/><Relationship Id="rId185" Type="http://schemas.openxmlformats.org/officeDocument/2006/relationships/customXml" Target="../ink/ink776.xml"/><Relationship Id="rId350" Type="http://schemas.openxmlformats.org/officeDocument/2006/relationships/image" Target="../media/image681.png"/><Relationship Id="rId210" Type="http://schemas.openxmlformats.org/officeDocument/2006/relationships/image" Target="../media/image600.png"/><Relationship Id="rId231" Type="http://schemas.openxmlformats.org/officeDocument/2006/relationships/customXml" Target="../ink/ink799.xml"/><Relationship Id="rId252" Type="http://schemas.openxmlformats.org/officeDocument/2006/relationships/image" Target="../media/image621.png"/><Relationship Id="rId273" Type="http://schemas.openxmlformats.org/officeDocument/2006/relationships/customXml" Target="../ink/ink820.xml"/><Relationship Id="rId294" Type="http://schemas.openxmlformats.org/officeDocument/2006/relationships/image" Target="../media/image654.png"/><Relationship Id="rId308" Type="http://schemas.openxmlformats.org/officeDocument/2006/relationships/image" Target="../media/image661.png"/><Relationship Id="rId329" Type="http://schemas.openxmlformats.org/officeDocument/2006/relationships/customXml" Target="../ink/ink848.xml"/><Relationship Id="rId89" Type="http://schemas.openxmlformats.org/officeDocument/2006/relationships/customXml" Target="../ink/ink728.xml"/><Relationship Id="rId112" Type="http://schemas.openxmlformats.org/officeDocument/2006/relationships/image" Target="../media/image4400.png"/><Relationship Id="rId133" Type="http://schemas.openxmlformats.org/officeDocument/2006/relationships/customXml" Target="../ink/ink750.xml"/><Relationship Id="rId154" Type="http://schemas.openxmlformats.org/officeDocument/2006/relationships/image" Target="../media/image3010.png"/><Relationship Id="rId175" Type="http://schemas.openxmlformats.org/officeDocument/2006/relationships/customXml" Target="../ink/ink771.xml"/><Relationship Id="rId340" Type="http://schemas.openxmlformats.org/officeDocument/2006/relationships/image" Target="../media/image676.png"/><Relationship Id="rId361" Type="http://schemas.openxmlformats.org/officeDocument/2006/relationships/customXml" Target="../ink/ink864.xml"/><Relationship Id="rId196" Type="http://schemas.openxmlformats.org/officeDocument/2006/relationships/image" Target="../media/image593.png"/><Relationship Id="rId200" Type="http://schemas.openxmlformats.org/officeDocument/2006/relationships/image" Target="../media/image595.png"/><Relationship Id="rId221" Type="http://schemas.openxmlformats.org/officeDocument/2006/relationships/customXml" Target="../ink/ink794.xml"/><Relationship Id="rId242" Type="http://schemas.openxmlformats.org/officeDocument/2006/relationships/image" Target="../media/image616.png"/><Relationship Id="rId263" Type="http://schemas.openxmlformats.org/officeDocument/2006/relationships/customXml" Target="../ink/ink815.xml"/><Relationship Id="rId284" Type="http://schemas.openxmlformats.org/officeDocument/2006/relationships/image" Target="../media/image648.png"/><Relationship Id="rId319" Type="http://schemas.openxmlformats.org/officeDocument/2006/relationships/customXml" Target="../ink/ink843.xml"/><Relationship Id="rId79" Type="http://schemas.openxmlformats.org/officeDocument/2006/relationships/customXml" Target="../ink/ink725.xml"/><Relationship Id="rId102" Type="http://schemas.openxmlformats.org/officeDocument/2006/relationships/image" Target="../media/image4330.png"/><Relationship Id="rId123" Type="http://schemas.openxmlformats.org/officeDocument/2006/relationships/customXml" Target="../ink/ink745.xml"/><Relationship Id="rId144" Type="http://schemas.openxmlformats.org/officeDocument/2006/relationships/image" Target="../media/image635.png"/><Relationship Id="rId330" Type="http://schemas.openxmlformats.org/officeDocument/2006/relationships/image" Target="../media/image671.png"/><Relationship Id="rId90" Type="http://schemas.openxmlformats.org/officeDocument/2006/relationships/image" Target="../media/image4270.png"/><Relationship Id="rId165" Type="http://schemas.openxmlformats.org/officeDocument/2006/relationships/customXml" Target="../ink/ink766.xml"/><Relationship Id="rId186" Type="http://schemas.openxmlformats.org/officeDocument/2006/relationships/image" Target="../media/image588.png"/><Relationship Id="rId351" Type="http://schemas.openxmlformats.org/officeDocument/2006/relationships/customXml" Target="../ink/ink859.xml"/><Relationship Id="rId211" Type="http://schemas.openxmlformats.org/officeDocument/2006/relationships/customXml" Target="../ink/ink789.xml"/><Relationship Id="rId232" Type="http://schemas.openxmlformats.org/officeDocument/2006/relationships/image" Target="../media/image611.png"/><Relationship Id="rId253" Type="http://schemas.openxmlformats.org/officeDocument/2006/relationships/customXml" Target="../ink/ink810.xml"/><Relationship Id="rId274" Type="http://schemas.openxmlformats.org/officeDocument/2006/relationships/image" Target="../media/image643.png"/><Relationship Id="rId295" Type="http://schemas.openxmlformats.org/officeDocument/2006/relationships/customXml" Target="../ink/ink831.xml"/><Relationship Id="rId309" Type="http://schemas.openxmlformats.org/officeDocument/2006/relationships/customXml" Target="../ink/ink838.xml"/><Relationship Id="rId113" Type="http://schemas.openxmlformats.org/officeDocument/2006/relationships/customXml" Target="../ink/ink740.xml"/><Relationship Id="rId134" Type="http://schemas.openxmlformats.org/officeDocument/2006/relationships/image" Target="../media/image630.png"/><Relationship Id="rId320" Type="http://schemas.openxmlformats.org/officeDocument/2006/relationships/image" Target="../media/image666.png"/><Relationship Id="rId155" Type="http://schemas.openxmlformats.org/officeDocument/2006/relationships/customXml" Target="../ink/ink761.xml"/><Relationship Id="rId176" Type="http://schemas.openxmlformats.org/officeDocument/2006/relationships/image" Target="../media/image583.png"/><Relationship Id="rId197" Type="http://schemas.openxmlformats.org/officeDocument/2006/relationships/customXml" Target="../ink/ink782.xml"/><Relationship Id="rId341" Type="http://schemas.openxmlformats.org/officeDocument/2006/relationships/customXml" Target="../ink/ink854.xml"/><Relationship Id="rId362" Type="http://schemas.openxmlformats.org/officeDocument/2006/relationships/image" Target="../media/image687.png"/><Relationship Id="rId201" Type="http://schemas.openxmlformats.org/officeDocument/2006/relationships/customXml" Target="../ink/ink784.xml"/><Relationship Id="rId222" Type="http://schemas.openxmlformats.org/officeDocument/2006/relationships/image" Target="../media/image606.png"/><Relationship Id="rId243" Type="http://schemas.openxmlformats.org/officeDocument/2006/relationships/customXml" Target="../ink/ink805.xml"/><Relationship Id="rId264" Type="http://schemas.openxmlformats.org/officeDocument/2006/relationships/image" Target="../media/image638.png"/><Relationship Id="rId285" Type="http://schemas.openxmlformats.org/officeDocument/2006/relationships/customXml" Target="../ink/ink826.xml"/><Relationship Id="rId103" Type="http://schemas.openxmlformats.org/officeDocument/2006/relationships/customXml" Target="../ink/ink735.xml"/><Relationship Id="rId124" Type="http://schemas.openxmlformats.org/officeDocument/2006/relationships/image" Target="../media/image2610.png"/><Relationship Id="rId310" Type="http://schemas.openxmlformats.org/officeDocument/2006/relationships/image" Target="../media/image662.png"/><Relationship Id="rId91" Type="http://schemas.openxmlformats.org/officeDocument/2006/relationships/customXml" Target="../ink/ink729.xml"/><Relationship Id="rId145" Type="http://schemas.openxmlformats.org/officeDocument/2006/relationships/customXml" Target="../ink/ink756.xml"/><Relationship Id="rId166" Type="http://schemas.openxmlformats.org/officeDocument/2006/relationships/image" Target="../media/image578.png"/><Relationship Id="rId187" Type="http://schemas.openxmlformats.org/officeDocument/2006/relationships/customXml" Target="../ink/ink777.xml"/><Relationship Id="rId331" Type="http://schemas.openxmlformats.org/officeDocument/2006/relationships/customXml" Target="../ink/ink849.xml"/><Relationship Id="rId35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01.png"/><Relationship Id="rId233" Type="http://schemas.openxmlformats.org/officeDocument/2006/relationships/customXml" Target="../ink/ink800.xml"/><Relationship Id="rId254" Type="http://schemas.openxmlformats.org/officeDocument/2006/relationships/image" Target="../media/image622.png"/><Relationship Id="rId114" Type="http://schemas.openxmlformats.org/officeDocument/2006/relationships/image" Target="../media/image4410.png"/><Relationship Id="rId275" Type="http://schemas.openxmlformats.org/officeDocument/2006/relationships/customXml" Target="../ink/ink821.xml"/><Relationship Id="rId296" Type="http://schemas.openxmlformats.org/officeDocument/2006/relationships/image" Target="../media/image655.png"/><Relationship Id="rId300" Type="http://schemas.openxmlformats.org/officeDocument/2006/relationships/image" Target="../media/image657.png"/><Relationship Id="rId135" Type="http://schemas.openxmlformats.org/officeDocument/2006/relationships/customXml" Target="../ink/ink751.xml"/><Relationship Id="rId156" Type="http://schemas.openxmlformats.org/officeDocument/2006/relationships/image" Target="../media/image573.png"/><Relationship Id="rId177" Type="http://schemas.openxmlformats.org/officeDocument/2006/relationships/customXml" Target="../ink/ink772.xml"/><Relationship Id="rId198" Type="http://schemas.openxmlformats.org/officeDocument/2006/relationships/image" Target="../media/image594.png"/><Relationship Id="rId321" Type="http://schemas.openxmlformats.org/officeDocument/2006/relationships/customXml" Target="../ink/ink844.xml"/><Relationship Id="rId342" Type="http://schemas.openxmlformats.org/officeDocument/2006/relationships/image" Target="../media/image677.png"/><Relationship Id="rId363" Type="http://schemas.openxmlformats.org/officeDocument/2006/relationships/customXml" Target="../ink/ink865.xml"/><Relationship Id="rId202" Type="http://schemas.openxmlformats.org/officeDocument/2006/relationships/image" Target="../media/image596.png"/><Relationship Id="rId223" Type="http://schemas.openxmlformats.org/officeDocument/2006/relationships/customXml" Target="../ink/ink795.xml"/><Relationship Id="rId244" Type="http://schemas.openxmlformats.org/officeDocument/2006/relationships/image" Target="../media/image617.png"/><Relationship Id="rId265" Type="http://schemas.openxmlformats.org/officeDocument/2006/relationships/customXml" Target="../ink/ink816.xml"/><Relationship Id="rId286" Type="http://schemas.openxmlformats.org/officeDocument/2006/relationships/image" Target="../media/image649.png"/><Relationship Id="rId104" Type="http://schemas.openxmlformats.org/officeDocument/2006/relationships/image" Target="../media/image2411.png"/><Relationship Id="rId125" Type="http://schemas.openxmlformats.org/officeDocument/2006/relationships/customXml" Target="../ink/ink746.xml"/><Relationship Id="rId146" Type="http://schemas.openxmlformats.org/officeDocument/2006/relationships/image" Target="../media/image636.png"/><Relationship Id="rId167" Type="http://schemas.openxmlformats.org/officeDocument/2006/relationships/customXml" Target="../ink/ink767.xml"/><Relationship Id="rId188" Type="http://schemas.openxmlformats.org/officeDocument/2006/relationships/image" Target="../media/image589.png"/><Relationship Id="rId311" Type="http://schemas.openxmlformats.org/officeDocument/2006/relationships/customXml" Target="../ink/ink839.xml"/><Relationship Id="rId332" Type="http://schemas.openxmlformats.org/officeDocument/2006/relationships/image" Target="../media/image672.png"/><Relationship Id="rId353" Type="http://schemas.openxmlformats.org/officeDocument/2006/relationships/customXml" Target="../ink/ink860.xml"/><Relationship Id="rId92" Type="http://schemas.openxmlformats.org/officeDocument/2006/relationships/image" Target="../media/image4280.png"/><Relationship Id="rId213" Type="http://schemas.openxmlformats.org/officeDocument/2006/relationships/customXml" Target="../ink/ink790.xml"/><Relationship Id="rId234" Type="http://schemas.openxmlformats.org/officeDocument/2006/relationships/image" Target="../media/image612.png"/><Relationship Id="rId2" Type="http://schemas.openxmlformats.org/officeDocument/2006/relationships/image" Target="../media/image111.jpg"/><Relationship Id="rId255" Type="http://schemas.openxmlformats.org/officeDocument/2006/relationships/customXml" Target="../ink/ink811.xml"/><Relationship Id="rId276" Type="http://schemas.openxmlformats.org/officeDocument/2006/relationships/image" Target="../media/image644.png"/><Relationship Id="rId297" Type="http://schemas.openxmlformats.org/officeDocument/2006/relationships/customXml" Target="../ink/ink832.xml"/><Relationship Id="rId115" Type="http://schemas.openxmlformats.org/officeDocument/2006/relationships/customXml" Target="../ink/ink741.xml"/><Relationship Id="rId136" Type="http://schemas.openxmlformats.org/officeDocument/2006/relationships/image" Target="../media/image631.png"/><Relationship Id="rId157" Type="http://schemas.openxmlformats.org/officeDocument/2006/relationships/customXml" Target="../ink/ink762.xml"/><Relationship Id="rId178" Type="http://schemas.openxmlformats.org/officeDocument/2006/relationships/image" Target="../media/image584.png"/><Relationship Id="rId301" Type="http://schemas.openxmlformats.org/officeDocument/2006/relationships/customXml" Target="../ink/ink834.xml"/><Relationship Id="rId322" Type="http://schemas.openxmlformats.org/officeDocument/2006/relationships/image" Target="../media/image667.png"/><Relationship Id="rId343" Type="http://schemas.openxmlformats.org/officeDocument/2006/relationships/customXml" Target="../ink/ink855.xml"/><Relationship Id="rId364" Type="http://schemas.openxmlformats.org/officeDocument/2006/relationships/image" Target="../media/image688.png"/><Relationship Id="rId199" Type="http://schemas.openxmlformats.org/officeDocument/2006/relationships/customXml" Target="../ink/ink783.xml"/><Relationship Id="rId203" Type="http://schemas.openxmlformats.org/officeDocument/2006/relationships/customXml" Target="../ink/ink785.xml"/><Relationship Id="rId224" Type="http://schemas.openxmlformats.org/officeDocument/2006/relationships/image" Target="../media/image607.png"/><Relationship Id="rId245" Type="http://schemas.openxmlformats.org/officeDocument/2006/relationships/customXml" Target="../ink/ink806.xml"/><Relationship Id="rId266" Type="http://schemas.openxmlformats.org/officeDocument/2006/relationships/image" Target="../media/image639.png"/><Relationship Id="rId287" Type="http://schemas.openxmlformats.org/officeDocument/2006/relationships/customXml" Target="../ink/ink827.xml"/><Relationship Id="rId105" Type="http://schemas.openxmlformats.org/officeDocument/2006/relationships/customXml" Target="../ink/ink736.xml"/><Relationship Id="rId126" Type="http://schemas.openxmlformats.org/officeDocument/2006/relationships/image" Target="../media/image626.png"/><Relationship Id="rId147" Type="http://schemas.openxmlformats.org/officeDocument/2006/relationships/customXml" Target="../ink/ink757.xml"/><Relationship Id="rId168" Type="http://schemas.openxmlformats.org/officeDocument/2006/relationships/image" Target="../media/image579.png"/><Relationship Id="rId312" Type="http://schemas.openxmlformats.org/officeDocument/2006/relationships/image" Target="../media/image663.png"/><Relationship Id="rId333" Type="http://schemas.openxmlformats.org/officeDocument/2006/relationships/customXml" Target="../ink/ink850.xml"/><Relationship Id="rId354" Type="http://schemas.openxmlformats.org/officeDocument/2006/relationships/image" Target="../media/image683.png"/><Relationship Id="rId93" Type="http://schemas.openxmlformats.org/officeDocument/2006/relationships/customXml" Target="../ink/ink730.xml"/><Relationship Id="rId189" Type="http://schemas.openxmlformats.org/officeDocument/2006/relationships/customXml" Target="../ink/ink778.xml"/><Relationship Id="rId3" Type="http://schemas.openxmlformats.org/officeDocument/2006/relationships/customXml" Target="../ink/ink723.xml"/><Relationship Id="rId214" Type="http://schemas.openxmlformats.org/officeDocument/2006/relationships/image" Target="../media/image602.png"/><Relationship Id="rId235" Type="http://schemas.openxmlformats.org/officeDocument/2006/relationships/customXml" Target="../ink/ink801.xml"/><Relationship Id="rId256" Type="http://schemas.openxmlformats.org/officeDocument/2006/relationships/image" Target="../media/image623.png"/><Relationship Id="rId277" Type="http://schemas.openxmlformats.org/officeDocument/2006/relationships/customXml" Target="../ink/ink822.xml"/><Relationship Id="rId298" Type="http://schemas.openxmlformats.org/officeDocument/2006/relationships/image" Target="../media/image656.png"/><Relationship Id="rId116" Type="http://schemas.openxmlformats.org/officeDocument/2006/relationships/image" Target="../media/image4420.png"/><Relationship Id="rId137" Type="http://schemas.openxmlformats.org/officeDocument/2006/relationships/customXml" Target="../ink/ink752.xml"/><Relationship Id="rId158" Type="http://schemas.openxmlformats.org/officeDocument/2006/relationships/image" Target="../media/image574.png"/><Relationship Id="rId302" Type="http://schemas.openxmlformats.org/officeDocument/2006/relationships/image" Target="../media/image658.png"/><Relationship Id="rId323" Type="http://schemas.openxmlformats.org/officeDocument/2006/relationships/customXml" Target="../ink/ink845.xml"/><Relationship Id="rId344" Type="http://schemas.openxmlformats.org/officeDocument/2006/relationships/image" Target="../media/image678.png"/><Relationship Id="rId179" Type="http://schemas.openxmlformats.org/officeDocument/2006/relationships/customXml" Target="../ink/ink773.xml"/><Relationship Id="rId190" Type="http://schemas.openxmlformats.org/officeDocument/2006/relationships/image" Target="../media/image590.png"/><Relationship Id="rId204" Type="http://schemas.openxmlformats.org/officeDocument/2006/relationships/image" Target="../media/image597.png"/><Relationship Id="rId225" Type="http://schemas.openxmlformats.org/officeDocument/2006/relationships/customXml" Target="../ink/ink796.xml"/><Relationship Id="rId246" Type="http://schemas.openxmlformats.org/officeDocument/2006/relationships/image" Target="../media/image618.png"/><Relationship Id="rId267" Type="http://schemas.openxmlformats.org/officeDocument/2006/relationships/customXml" Target="../ink/ink817.xml"/><Relationship Id="rId288" Type="http://schemas.openxmlformats.org/officeDocument/2006/relationships/image" Target="../media/image650.png"/><Relationship Id="rId106" Type="http://schemas.openxmlformats.org/officeDocument/2006/relationships/image" Target="../media/image2511.png"/><Relationship Id="rId127" Type="http://schemas.openxmlformats.org/officeDocument/2006/relationships/customXml" Target="../ink/ink747.xml"/><Relationship Id="rId313" Type="http://schemas.openxmlformats.org/officeDocument/2006/relationships/customXml" Target="../ink/ink840.xml"/><Relationship Id="rId94" Type="http://schemas.openxmlformats.org/officeDocument/2006/relationships/image" Target="../media/image4290.png"/><Relationship Id="rId148" Type="http://schemas.openxmlformats.org/officeDocument/2006/relationships/image" Target="../media/image2710.png"/><Relationship Id="rId169" Type="http://schemas.openxmlformats.org/officeDocument/2006/relationships/customXml" Target="../ink/ink768.xml"/><Relationship Id="rId334" Type="http://schemas.openxmlformats.org/officeDocument/2006/relationships/image" Target="../media/image673.png"/><Relationship Id="rId355" Type="http://schemas.openxmlformats.org/officeDocument/2006/relationships/customXml" Target="../ink/ink861.xml"/><Relationship Id="rId180" Type="http://schemas.openxmlformats.org/officeDocument/2006/relationships/image" Target="../media/image585.png"/><Relationship Id="rId215" Type="http://schemas.openxmlformats.org/officeDocument/2006/relationships/customXml" Target="../ink/ink791.xml"/><Relationship Id="rId236" Type="http://schemas.openxmlformats.org/officeDocument/2006/relationships/image" Target="../media/image613.png"/><Relationship Id="rId257" Type="http://schemas.openxmlformats.org/officeDocument/2006/relationships/customXml" Target="../ink/ink812.xml"/><Relationship Id="rId278" Type="http://schemas.openxmlformats.org/officeDocument/2006/relationships/image" Target="../media/image645.png"/><Relationship Id="rId303" Type="http://schemas.openxmlformats.org/officeDocument/2006/relationships/customXml" Target="../ink/ink835.xml"/><Relationship Id="rId84" Type="http://schemas.openxmlformats.org/officeDocument/2006/relationships/image" Target="../media/image4250.png"/><Relationship Id="rId138" Type="http://schemas.openxmlformats.org/officeDocument/2006/relationships/image" Target="../media/image632.png"/><Relationship Id="rId345" Type="http://schemas.openxmlformats.org/officeDocument/2006/relationships/customXml" Target="../ink/ink856.xml"/><Relationship Id="rId191" Type="http://schemas.openxmlformats.org/officeDocument/2006/relationships/customXml" Target="../ink/ink779.xml"/><Relationship Id="rId205" Type="http://schemas.openxmlformats.org/officeDocument/2006/relationships/customXml" Target="../ink/ink786.xml"/><Relationship Id="rId247" Type="http://schemas.openxmlformats.org/officeDocument/2006/relationships/customXml" Target="../ink/ink807.xml"/><Relationship Id="rId107" Type="http://schemas.openxmlformats.org/officeDocument/2006/relationships/customXml" Target="../ink/ink737.xml"/><Relationship Id="rId289" Type="http://schemas.openxmlformats.org/officeDocument/2006/relationships/customXml" Target="../ink/ink828.xml"/><Relationship Id="rId149" Type="http://schemas.openxmlformats.org/officeDocument/2006/relationships/customXml" Target="../ink/ink758.xml"/><Relationship Id="rId314" Type="http://schemas.openxmlformats.org/officeDocument/2006/relationships/image" Target="../media/image470.png"/><Relationship Id="rId356" Type="http://schemas.openxmlformats.org/officeDocument/2006/relationships/image" Target="../media/image684.png"/><Relationship Id="rId95" Type="http://schemas.openxmlformats.org/officeDocument/2006/relationships/customXml" Target="../ink/ink731.xml"/><Relationship Id="rId160" Type="http://schemas.openxmlformats.org/officeDocument/2006/relationships/image" Target="../media/image575.png"/><Relationship Id="rId216" Type="http://schemas.openxmlformats.org/officeDocument/2006/relationships/image" Target="../media/image603.png"/><Relationship Id="rId258" Type="http://schemas.openxmlformats.org/officeDocument/2006/relationships/image" Target="../media/image624.png"/><Relationship Id="rId118" Type="http://schemas.openxmlformats.org/officeDocument/2006/relationships/image" Target="../media/image4430.png"/><Relationship Id="rId325" Type="http://schemas.openxmlformats.org/officeDocument/2006/relationships/customXml" Target="../ink/ink8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customXml" Target="../ink/ink86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727.png"/><Relationship Id="rId303" Type="http://schemas.openxmlformats.org/officeDocument/2006/relationships/image" Target="../media/image729.png"/><Relationship Id="rId42" Type="http://schemas.openxmlformats.org/officeDocument/2006/relationships/image" Target="../media/image4930.png"/><Relationship Id="rId84" Type="http://schemas.openxmlformats.org/officeDocument/2006/relationships/image" Target="../media/image6480.png"/><Relationship Id="rId324" Type="http://schemas.openxmlformats.org/officeDocument/2006/relationships/customXml" Target="../ink/ink962.xml"/><Relationship Id="rId345" Type="http://schemas.openxmlformats.org/officeDocument/2006/relationships/image" Target="../media/image750.png"/><Relationship Id="rId205" Type="http://schemas.openxmlformats.org/officeDocument/2006/relationships/customXml" Target="../ink/ink902.xml"/><Relationship Id="rId226" Type="http://schemas.openxmlformats.org/officeDocument/2006/relationships/customXml" Target="../ink/ink913.xml"/><Relationship Id="rId247" Type="http://schemas.openxmlformats.org/officeDocument/2006/relationships/image" Target="../media/image3910.png"/><Relationship Id="rId107" Type="http://schemas.openxmlformats.org/officeDocument/2006/relationships/customXml" Target="../ink/ink889.xml"/><Relationship Id="rId268" Type="http://schemas.openxmlformats.org/officeDocument/2006/relationships/customXml" Target="../ink/ink934.xml"/><Relationship Id="rId289" Type="http://schemas.openxmlformats.org/officeDocument/2006/relationships/image" Target="../media/image701.png"/><Relationship Id="rId128" Type="http://schemas.openxmlformats.org/officeDocument/2006/relationships/image" Target="../media/image6700.png"/><Relationship Id="rId314" Type="http://schemas.openxmlformats.org/officeDocument/2006/relationships/customXml" Target="../ink/ink957.xml"/><Relationship Id="rId335" Type="http://schemas.openxmlformats.org/officeDocument/2006/relationships/image" Target="../media/image745.png"/><Relationship Id="rId356" Type="http://schemas.openxmlformats.org/officeDocument/2006/relationships/customXml" Target="../ink/ink978.xml"/><Relationship Id="rId216" Type="http://schemas.openxmlformats.org/officeDocument/2006/relationships/image" Target="../media/image714.png"/><Relationship Id="rId237" Type="http://schemas.openxmlformats.org/officeDocument/2006/relationships/image" Target="../media/image3310.png"/><Relationship Id="rId258" Type="http://schemas.openxmlformats.org/officeDocument/2006/relationships/customXml" Target="../ink/ink929.xml"/><Relationship Id="rId279" Type="http://schemas.openxmlformats.org/officeDocument/2006/relationships/image" Target="../media/image696.png"/><Relationship Id="rId43" Type="http://schemas.openxmlformats.org/officeDocument/2006/relationships/customXml" Target="../ink/ink871.xml"/><Relationship Id="rId118" Type="http://schemas.openxmlformats.org/officeDocument/2006/relationships/image" Target="../media/image2510.png"/><Relationship Id="rId290" Type="http://schemas.openxmlformats.org/officeDocument/2006/relationships/customXml" Target="../ink/ink945.xml"/><Relationship Id="rId304" Type="http://schemas.openxmlformats.org/officeDocument/2006/relationships/customXml" Target="../ink/ink952.xml"/><Relationship Id="rId325" Type="http://schemas.openxmlformats.org/officeDocument/2006/relationships/image" Target="../media/image740.png"/><Relationship Id="rId346" Type="http://schemas.openxmlformats.org/officeDocument/2006/relationships/customXml" Target="../ink/ink973.xml"/><Relationship Id="rId85" Type="http://schemas.openxmlformats.org/officeDocument/2006/relationships/customXml" Target="../ink/ink882.xml"/><Relationship Id="rId192" Type="http://schemas.openxmlformats.org/officeDocument/2006/relationships/image" Target="../media/image702.png"/><Relationship Id="rId206" Type="http://schemas.openxmlformats.org/officeDocument/2006/relationships/image" Target="../media/image709.png"/><Relationship Id="rId227" Type="http://schemas.openxmlformats.org/officeDocument/2006/relationships/image" Target="../media/image719.png"/><Relationship Id="rId248" Type="http://schemas.openxmlformats.org/officeDocument/2006/relationships/customXml" Target="../ink/ink924.xml"/><Relationship Id="rId269" Type="http://schemas.openxmlformats.org/officeDocument/2006/relationships/image" Target="../media/image691.png"/><Relationship Id="rId108" Type="http://schemas.openxmlformats.org/officeDocument/2006/relationships/image" Target="../media/image3210.png"/><Relationship Id="rId129" Type="http://schemas.openxmlformats.org/officeDocument/2006/relationships/customXml" Target="../ink/ink892.xml"/><Relationship Id="rId280" Type="http://schemas.openxmlformats.org/officeDocument/2006/relationships/customXml" Target="../ink/ink940.xml"/><Relationship Id="rId315" Type="http://schemas.openxmlformats.org/officeDocument/2006/relationships/image" Target="../media/image735.png"/><Relationship Id="rId336" Type="http://schemas.openxmlformats.org/officeDocument/2006/relationships/customXml" Target="../ink/ink968.xml"/><Relationship Id="rId357" Type="http://schemas.openxmlformats.org/officeDocument/2006/relationships/image" Target="../media/image756.png"/><Relationship Id="rId217" Type="http://schemas.openxmlformats.org/officeDocument/2006/relationships/customXml" Target="../ink/ink908.xml"/><Relationship Id="rId238" Type="http://schemas.openxmlformats.org/officeDocument/2006/relationships/customXml" Target="../ink/ink919.xml"/><Relationship Id="rId259" Type="http://schemas.openxmlformats.org/officeDocument/2006/relationships/image" Target="../media/image4510.png"/><Relationship Id="rId119" Type="http://schemas.openxmlformats.org/officeDocument/2006/relationships/customXml" Target="../ink/ink891.xml"/><Relationship Id="rId270" Type="http://schemas.openxmlformats.org/officeDocument/2006/relationships/customXml" Target="../ink/ink935.xml"/><Relationship Id="rId291" Type="http://schemas.openxmlformats.org/officeDocument/2006/relationships/image" Target="../media/image723.png"/><Relationship Id="rId305" Type="http://schemas.openxmlformats.org/officeDocument/2006/relationships/image" Target="../media/image730.png"/><Relationship Id="rId326" Type="http://schemas.openxmlformats.org/officeDocument/2006/relationships/customXml" Target="../ink/ink963.xml"/><Relationship Id="rId347" Type="http://schemas.openxmlformats.org/officeDocument/2006/relationships/image" Target="../media/image751.png"/><Relationship Id="rId44" Type="http://schemas.openxmlformats.org/officeDocument/2006/relationships/image" Target="../media/image4941.png"/><Relationship Id="rId86" Type="http://schemas.openxmlformats.org/officeDocument/2006/relationships/image" Target="../media/image6490.png"/><Relationship Id="rId193" Type="http://schemas.openxmlformats.org/officeDocument/2006/relationships/customXml" Target="../ink/ink896.xml"/><Relationship Id="rId207" Type="http://schemas.openxmlformats.org/officeDocument/2006/relationships/customXml" Target="../ink/ink903.xml"/><Relationship Id="rId228" Type="http://schemas.openxmlformats.org/officeDocument/2006/relationships/customXml" Target="../ink/ink914.xml"/><Relationship Id="rId249" Type="http://schemas.openxmlformats.org/officeDocument/2006/relationships/image" Target="../media/image4010.png"/><Relationship Id="rId109" Type="http://schemas.openxmlformats.org/officeDocument/2006/relationships/customXml" Target="../ink/ink890.xml"/><Relationship Id="rId260" Type="http://schemas.openxmlformats.org/officeDocument/2006/relationships/customXml" Target="../ink/ink930.xml"/><Relationship Id="rId281" Type="http://schemas.openxmlformats.org/officeDocument/2006/relationships/image" Target="../media/image697.png"/><Relationship Id="rId316" Type="http://schemas.openxmlformats.org/officeDocument/2006/relationships/customXml" Target="../ink/ink958.xml"/><Relationship Id="rId337" Type="http://schemas.openxmlformats.org/officeDocument/2006/relationships/image" Target="../media/image746.png"/><Relationship Id="rId34" Type="http://schemas.openxmlformats.org/officeDocument/2006/relationships/image" Target="../media/image4891.png"/><Relationship Id="rId358" Type="http://schemas.openxmlformats.org/officeDocument/2006/relationships/customXml" Target="../ink/ink979.xml"/><Relationship Id="rId218" Type="http://schemas.openxmlformats.org/officeDocument/2006/relationships/image" Target="../media/image715.png"/><Relationship Id="rId239" Type="http://schemas.openxmlformats.org/officeDocument/2006/relationships/image" Target="../media/image3410.png"/><Relationship Id="rId250" Type="http://schemas.openxmlformats.org/officeDocument/2006/relationships/customXml" Target="../ink/ink925.xml"/><Relationship Id="rId271" Type="http://schemas.openxmlformats.org/officeDocument/2006/relationships/image" Target="../media/image692.png"/><Relationship Id="rId292" Type="http://schemas.openxmlformats.org/officeDocument/2006/relationships/customXml" Target="../ink/ink946.xml"/><Relationship Id="rId306" Type="http://schemas.openxmlformats.org/officeDocument/2006/relationships/customXml" Target="../ink/ink953.xml"/><Relationship Id="rId45" Type="http://schemas.openxmlformats.org/officeDocument/2006/relationships/customXml" Target="../ink/ink872.xml"/><Relationship Id="rId87" Type="http://schemas.openxmlformats.org/officeDocument/2006/relationships/customXml" Target="../ink/ink883.xml"/><Relationship Id="rId327" Type="http://schemas.openxmlformats.org/officeDocument/2006/relationships/image" Target="../media/image741.png"/><Relationship Id="rId348" Type="http://schemas.openxmlformats.org/officeDocument/2006/relationships/customXml" Target="../ink/ink974.xml"/><Relationship Id="rId194" Type="http://schemas.openxmlformats.org/officeDocument/2006/relationships/image" Target="../media/image703.png"/><Relationship Id="rId208" Type="http://schemas.openxmlformats.org/officeDocument/2006/relationships/image" Target="../media/image710.png"/><Relationship Id="rId229" Type="http://schemas.openxmlformats.org/officeDocument/2006/relationships/image" Target="../media/image720.png"/><Relationship Id="rId240" Type="http://schemas.openxmlformats.org/officeDocument/2006/relationships/customXml" Target="../ink/ink920.xml"/><Relationship Id="rId261" Type="http://schemas.openxmlformats.org/officeDocument/2006/relationships/image" Target="../media/image4610.png"/><Relationship Id="rId35" Type="http://schemas.openxmlformats.org/officeDocument/2006/relationships/customXml" Target="../ink/ink868.xml"/><Relationship Id="rId56" Type="http://schemas.openxmlformats.org/officeDocument/2006/relationships/image" Target="../media/image6350.png"/><Relationship Id="rId100" Type="http://schemas.openxmlformats.org/officeDocument/2006/relationships/image" Target="../media/image6560.png"/><Relationship Id="rId282" Type="http://schemas.openxmlformats.org/officeDocument/2006/relationships/customXml" Target="../ink/ink941.xml"/><Relationship Id="rId317" Type="http://schemas.openxmlformats.org/officeDocument/2006/relationships/image" Target="../media/image736.png"/><Relationship Id="rId338" Type="http://schemas.openxmlformats.org/officeDocument/2006/relationships/customXml" Target="../ink/ink969.xml"/><Relationship Id="rId359" Type="http://schemas.openxmlformats.org/officeDocument/2006/relationships/image" Target="../media/image757.png"/><Relationship Id="rId142" Type="http://schemas.openxmlformats.org/officeDocument/2006/relationships/image" Target="../media/image6770.png"/><Relationship Id="rId219" Type="http://schemas.openxmlformats.org/officeDocument/2006/relationships/customXml" Target="../ink/ink909.xml"/><Relationship Id="rId230" Type="http://schemas.openxmlformats.org/officeDocument/2006/relationships/customXml" Target="../ink/ink915.xml"/><Relationship Id="rId251" Type="http://schemas.openxmlformats.org/officeDocument/2006/relationships/image" Target="../media/image4110.png"/><Relationship Id="rId46" Type="http://schemas.openxmlformats.org/officeDocument/2006/relationships/image" Target="../media/image4951.png"/><Relationship Id="rId137" Type="http://schemas.openxmlformats.org/officeDocument/2006/relationships/customXml" Target="../ink/ink893.xml"/><Relationship Id="rId272" Type="http://schemas.openxmlformats.org/officeDocument/2006/relationships/customXml" Target="../ink/ink936.xml"/><Relationship Id="rId293" Type="http://schemas.openxmlformats.org/officeDocument/2006/relationships/image" Target="../media/image724.png"/><Relationship Id="rId302" Type="http://schemas.openxmlformats.org/officeDocument/2006/relationships/customXml" Target="../ink/ink951.xml"/><Relationship Id="rId307" Type="http://schemas.openxmlformats.org/officeDocument/2006/relationships/image" Target="../media/image731.png"/><Relationship Id="rId323" Type="http://schemas.openxmlformats.org/officeDocument/2006/relationships/image" Target="../media/image739.png"/><Relationship Id="rId328" Type="http://schemas.openxmlformats.org/officeDocument/2006/relationships/customXml" Target="../ink/ink964.xml"/><Relationship Id="rId344" Type="http://schemas.openxmlformats.org/officeDocument/2006/relationships/customXml" Target="../ink/ink972.xml"/><Relationship Id="rId349" Type="http://schemas.openxmlformats.org/officeDocument/2006/relationships/image" Target="../media/image752.png"/><Relationship Id="rId41" Type="http://schemas.openxmlformats.org/officeDocument/2006/relationships/customXml" Target="../ink/ink870.xml"/><Relationship Id="rId83" Type="http://schemas.openxmlformats.org/officeDocument/2006/relationships/customXml" Target="../ink/ink881.xml"/><Relationship Id="rId88" Type="http://schemas.openxmlformats.org/officeDocument/2006/relationships/image" Target="../media/image6500.png"/><Relationship Id="rId195" Type="http://schemas.openxmlformats.org/officeDocument/2006/relationships/customXml" Target="../ink/ink897.xml"/><Relationship Id="rId209" Type="http://schemas.openxmlformats.org/officeDocument/2006/relationships/customXml" Target="../ink/ink904.xml"/><Relationship Id="rId360" Type="http://schemas.openxmlformats.org/officeDocument/2006/relationships/customXml" Target="../ink/ink980.xml"/><Relationship Id="rId204" Type="http://schemas.openxmlformats.org/officeDocument/2006/relationships/image" Target="../media/image708.png"/><Relationship Id="rId220" Type="http://schemas.openxmlformats.org/officeDocument/2006/relationships/customXml" Target="../ink/ink910.xml"/><Relationship Id="rId225" Type="http://schemas.openxmlformats.org/officeDocument/2006/relationships/image" Target="../media/image718.png"/><Relationship Id="rId241" Type="http://schemas.openxmlformats.org/officeDocument/2006/relationships/image" Target="../media/image3610.png"/><Relationship Id="rId246" Type="http://schemas.openxmlformats.org/officeDocument/2006/relationships/customXml" Target="../ink/ink923.xml"/><Relationship Id="rId267" Type="http://schemas.openxmlformats.org/officeDocument/2006/relationships/image" Target="../media/image690.png"/><Relationship Id="rId288" Type="http://schemas.openxmlformats.org/officeDocument/2006/relationships/customXml" Target="../ink/ink944.xml"/><Relationship Id="rId36" Type="http://schemas.openxmlformats.org/officeDocument/2006/relationships/image" Target="../media/image3110.png"/><Relationship Id="rId57" Type="http://schemas.openxmlformats.org/officeDocument/2006/relationships/customXml" Target="../ink/ink876.xml"/><Relationship Id="rId106" Type="http://schemas.openxmlformats.org/officeDocument/2006/relationships/image" Target="../media/image6590.png"/><Relationship Id="rId262" Type="http://schemas.openxmlformats.org/officeDocument/2006/relationships/customXml" Target="../ink/ink931.xml"/><Relationship Id="rId283" Type="http://schemas.openxmlformats.org/officeDocument/2006/relationships/image" Target="../media/image698.png"/><Relationship Id="rId313" Type="http://schemas.openxmlformats.org/officeDocument/2006/relationships/image" Target="../media/image734.png"/><Relationship Id="rId318" Type="http://schemas.openxmlformats.org/officeDocument/2006/relationships/customXml" Target="../ink/ink959.xml"/><Relationship Id="rId339" Type="http://schemas.openxmlformats.org/officeDocument/2006/relationships/image" Target="../media/image747.png"/><Relationship Id="rId73" Type="http://schemas.openxmlformats.org/officeDocument/2006/relationships/customXml" Target="../ink/ink880.xml"/><Relationship Id="rId101" Type="http://schemas.openxmlformats.org/officeDocument/2006/relationships/customXml" Target="../ink/ink886.xml"/><Relationship Id="rId143" Type="http://schemas.openxmlformats.org/officeDocument/2006/relationships/customXml" Target="../ink/ink894.xml"/><Relationship Id="rId334" Type="http://schemas.openxmlformats.org/officeDocument/2006/relationships/customXml" Target="../ink/ink967.xml"/><Relationship Id="rId350" Type="http://schemas.openxmlformats.org/officeDocument/2006/relationships/customXml" Target="../ink/ink975.xml"/><Relationship Id="rId355" Type="http://schemas.openxmlformats.org/officeDocument/2006/relationships/image" Target="../media/image755.png"/><Relationship Id="rId210" Type="http://schemas.openxmlformats.org/officeDocument/2006/relationships/image" Target="../media/image711.png"/><Relationship Id="rId215" Type="http://schemas.openxmlformats.org/officeDocument/2006/relationships/customXml" Target="../ink/ink907.xml"/><Relationship Id="rId236" Type="http://schemas.openxmlformats.org/officeDocument/2006/relationships/customXml" Target="../ink/ink918.xml"/><Relationship Id="rId257" Type="http://schemas.openxmlformats.org/officeDocument/2006/relationships/image" Target="../media/image4411.png"/><Relationship Id="rId278" Type="http://schemas.openxmlformats.org/officeDocument/2006/relationships/customXml" Target="../ink/ink939.xml"/><Relationship Id="rId231" Type="http://schemas.openxmlformats.org/officeDocument/2006/relationships/image" Target="../media/image721.png"/><Relationship Id="rId252" Type="http://schemas.openxmlformats.org/officeDocument/2006/relationships/customXml" Target="../ink/ink926.xml"/><Relationship Id="rId273" Type="http://schemas.openxmlformats.org/officeDocument/2006/relationships/image" Target="../media/image693.png"/><Relationship Id="rId294" Type="http://schemas.openxmlformats.org/officeDocument/2006/relationships/customXml" Target="../ink/ink947.xml"/><Relationship Id="rId308" Type="http://schemas.openxmlformats.org/officeDocument/2006/relationships/customXml" Target="../ink/ink954.xml"/><Relationship Id="rId329" Type="http://schemas.openxmlformats.org/officeDocument/2006/relationships/image" Target="../media/image742.png"/><Relationship Id="rId47" Type="http://schemas.openxmlformats.org/officeDocument/2006/relationships/customXml" Target="../ink/ink873.xml"/><Relationship Id="rId68" Type="http://schemas.openxmlformats.org/officeDocument/2006/relationships/image" Target="../media/image6410.png"/><Relationship Id="rId89" Type="http://schemas.openxmlformats.org/officeDocument/2006/relationships/customXml" Target="../ink/ink884.xml"/><Relationship Id="rId340" Type="http://schemas.openxmlformats.org/officeDocument/2006/relationships/customXml" Target="../ink/ink970.xml"/><Relationship Id="rId361" Type="http://schemas.openxmlformats.org/officeDocument/2006/relationships/image" Target="../media/image758.png"/><Relationship Id="rId196" Type="http://schemas.openxmlformats.org/officeDocument/2006/relationships/image" Target="../media/image704.png"/><Relationship Id="rId200" Type="http://schemas.openxmlformats.org/officeDocument/2006/relationships/image" Target="../media/image706.png"/><Relationship Id="rId221" Type="http://schemas.openxmlformats.org/officeDocument/2006/relationships/image" Target="../media/image716.png"/><Relationship Id="rId242" Type="http://schemas.openxmlformats.org/officeDocument/2006/relationships/customXml" Target="../ink/ink921.xml"/><Relationship Id="rId263" Type="http://schemas.openxmlformats.org/officeDocument/2006/relationships/image" Target="../media/image4710.png"/><Relationship Id="rId284" Type="http://schemas.openxmlformats.org/officeDocument/2006/relationships/customXml" Target="../ink/ink942.xml"/><Relationship Id="rId319" Type="http://schemas.openxmlformats.org/officeDocument/2006/relationships/image" Target="../media/image737.png"/><Relationship Id="rId37" Type="http://schemas.openxmlformats.org/officeDocument/2006/relationships/customXml" Target="../ink/ink869.xml"/><Relationship Id="rId58" Type="http://schemas.openxmlformats.org/officeDocument/2006/relationships/image" Target="../media/image6360.png"/><Relationship Id="rId102" Type="http://schemas.openxmlformats.org/officeDocument/2006/relationships/image" Target="../media/image2410.png"/><Relationship Id="rId144" Type="http://schemas.openxmlformats.org/officeDocument/2006/relationships/image" Target="../media/image6780.png"/><Relationship Id="rId330" Type="http://schemas.openxmlformats.org/officeDocument/2006/relationships/customXml" Target="../ink/ink965.xml"/><Relationship Id="rId90" Type="http://schemas.openxmlformats.org/officeDocument/2006/relationships/image" Target="../media/image6510.png"/><Relationship Id="rId351" Type="http://schemas.openxmlformats.org/officeDocument/2006/relationships/image" Target="../media/image753.png"/><Relationship Id="rId211" Type="http://schemas.openxmlformats.org/officeDocument/2006/relationships/customXml" Target="../ink/ink905.xml"/><Relationship Id="rId232" Type="http://schemas.openxmlformats.org/officeDocument/2006/relationships/customXml" Target="../ink/ink916.xml"/><Relationship Id="rId253" Type="http://schemas.openxmlformats.org/officeDocument/2006/relationships/image" Target="../media/image4211.png"/><Relationship Id="rId274" Type="http://schemas.openxmlformats.org/officeDocument/2006/relationships/customXml" Target="../ink/ink937.xml"/><Relationship Id="rId295" Type="http://schemas.openxmlformats.org/officeDocument/2006/relationships/image" Target="../media/image725.png"/><Relationship Id="rId309" Type="http://schemas.openxmlformats.org/officeDocument/2006/relationships/image" Target="../media/image732.png"/><Relationship Id="rId48" Type="http://schemas.openxmlformats.org/officeDocument/2006/relationships/image" Target="../media/image4961.png"/><Relationship Id="rId69" Type="http://schemas.openxmlformats.org/officeDocument/2006/relationships/customXml" Target="../ink/ink878.xml"/><Relationship Id="rId320" Type="http://schemas.openxmlformats.org/officeDocument/2006/relationships/customXml" Target="../ink/ink960.xml"/><Relationship Id="rId197" Type="http://schemas.openxmlformats.org/officeDocument/2006/relationships/customXml" Target="../ink/ink898.xml"/><Relationship Id="rId80" Type="http://schemas.openxmlformats.org/officeDocument/2006/relationships/image" Target="../media/image3500.png"/><Relationship Id="rId341" Type="http://schemas.openxmlformats.org/officeDocument/2006/relationships/image" Target="../media/image748.png"/><Relationship Id="rId362" Type="http://schemas.openxmlformats.org/officeDocument/2006/relationships/customXml" Target="../ink/ink981.xml"/><Relationship Id="rId201" Type="http://schemas.openxmlformats.org/officeDocument/2006/relationships/customXml" Target="../ink/ink900.xml"/><Relationship Id="rId222" Type="http://schemas.openxmlformats.org/officeDocument/2006/relationships/customXml" Target="../ink/ink911.xml"/><Relationship Id="rId243" Type="http://schemas.openxmlformats.org/officeDocument/2006/relationships/image" Target="../media/image3710.png"/><Relationship Id="rId264" Type="http://schemas.openxmlformats.org/officeDocument/2006/relationships/customXml" Target="../ink/ink932.xml"/><Relationship Id="rId285" Type="http://schemas.openxmlformats.org/officeDocument/2006/relationships/image" Target="../media/image699.png"/><Relationship Id="rId59" Type="http://schemas.openxmlformats.org/officeDocument/2006/relationships/customXml" Target="../ink/ink877.xml"/><Relationship Id="rId103" Type="http://schemas.openxmlformats.org/officeDocument/2006/relationships/customXml" Target="../ink/ink887.xml"/><Relationship Id="rId310" Type="http://schemas.openxmlformats.org/officeDocument/2006/relationships/customXml" Target="../ink/ink955.xml"/><Relationship Id="rId70" Type="http://schemas.openxmlformats.org/officeDocument/2006/relationships/image" Target="../media/image6420.png"/><Relationship Id="rId91" Type="http://schemas.openxmlformats.org/officeDocument/2006/relationships/customXml" Target="../ink/ink885.xml"/><Relationship Id="rId145" Type="http://schemas.openxmlformats.org/officeDocument/2006/relationships/customXml" Target="../ink/ink895.xml"/><Relationship Id="rId331" Type="http://schemas.openxmlformats.org/officeDocument/2006/relationships/image" Target="../media/image743.png"/><Relationship Id="rId352" Type="http://schemas.openxmlformats.org/officeDocument/2006/relationships/customXml" Target="../ink/ink97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12.png"/><Relationship Id="rId233" Type="http://schemas.openxmlformats.org/officeDocument/2006/relationships/image" Target="../media/image722.png"/><Relationship Id="rId254" Type="http://schemas.openxmlformats.org/officeDocument/2006/relationships/customXml" Target="../ink/ink927.xml"/><Relationship Id="rId49" Type="http://schemas.openxmlformats.org/officeDocument/2006/relationships/customXml" Target="../ink/ink874.xml"/><Relationship Id="rId275" Type="http://schemas.openxmlformats.org/officeDocument/2006/relationships/image" Target="../media/image694.png"/><Relationship Id="rId296" Type="http://schemas.openxmlformats.org/officeDocument/2006/relationships/customXml" Target="../ink/ink948.xml"/><Relationship Id="rId300" Type="http://schemas.openxmlformats.org/officeDocument/2006/relationships/customXml" Target="../ink/ink950.xml"/><Relationship Id="rId198" Type="http://schemas.openxmlformats.org/officeDocument/2006/relationships/image" Target="../media/image705.png"/><Relationship Id="rId321" Type="http://schemas.openxmlformats.org/officeDocument/2006/relationships/image" Target="../media/image738.png"/><Relationship Id="rId342" Type="http://schemas.openxmlformats.org/officeDocument/2006/relationships/customXml" Target="../ink/ink971.xml"/><Relationship Id="rId363" Type="http://schemas.openxmlformats.org/officeDocument/2006/relationships/image" Target="../media/image759.png"/><Relationship Id="rId202" Type="http://schemas.openxmlformats.org/officeDocument/2006/relationships/image" Target="../media/image707.png"/><Relationship Id="rId223" Type="http://schemas.openxmlformats.org/officeDocument/2006/relationships/image" Target="../media/image717.png"/><Relationship Id="rId244" Type="http://schemas.openxmlformats.org/officeDocument/2006/relationships/customXml" Target="../ink/ink922.xml"/><Relationship Id="rId265" Type="http://schemas.openxmlformats.org/officeDocument/2006/relationships/image" Target="../media/image470.png"/><Relationship Id="rId286" Type="http://schemas.openxmlformats.org/officeDocument/2006/relationships/customXml" Target="../ink/ink943.xml"/><Relationship Id="rId50" Type="http://schemas.openxmlformats.org/officeDocument/2006/relationships/image" Target="../media/image4971.png"/><Relationship Id="rId104" Type="http://schemas.openxmlformats.org/officeDocument/2006/relationships/image" Target="../media/image6580.png"/><Relationship Id="rId311" Type="http://schemas.openxmlformats.org/officeDocument/2006/relationships/image" Target="../media/image733.png"/><Relationship Id="rId332" Type="http://schemas.openxmlformats.org/officeDocument/2006/relationships/customXml" Target="../ink/ink966.xml"/><Relationship Id="rId353" Type="http://schemas.openxmlformats.org/officeDocument/2006/relationships/image" Target="../media/image754.png"/><Relationship Id="rId71" Type="http://schemas.openxmlformats.org/officeDocument/2006/relationships/customXml" Target="../ink/ink879.xml"/><Relationship Id="rId213" Type="http://schemas.openxmlformats.org/officeDocument/2006/relationships/customXml" Target="../ink/ink906.xml"/><Relationship Id="rId234" Type="http://schemas.openxmlformats.org/officeDocument/2006/relationships/customXml" Target="../ink/ink917.xml"/><Relationship Id="rId2" Type="http://schemas.openxmlformats.org/officeDocument/2006/relationships/image" Target="../media/image111.jpg"/><Relationship Id="rId255" Type="http://schemas.openxmlformats.org/officeDocument/2006/relationships/image" Target="../media/image4311.png"/><Relationship Id="rId276" Type="http://schemas.openxmlformats.org/officeDocument/2006/relationships/customXml" Target="../ink/ink938.xml"/><Relationship Id="rId297" Type="http://schemas.openxmlformats.org/officeDocument/2006/relationships/image" Target="../media/image726.png"/><Relationship Id="rId40" Type="http://schemas.openxmlformats.org/officeDocument/2006/relationships/image" Target="../media/image4920.png"/><Relationship Id="rId136" Type="http://schemas.openxmlformats.org/officeDocument/2006/relationships/image" Target="../media/image6740.png"/><Relationship Id="rId301" Type="http://schemas.openxmlformats.org/officeDocument/2006/relationships/image" Target="../media/image728.png"/><Relationship Id="rId322" Type="http://schemas.openxmlformats.org/officeDocument/2006/relationships/customXml" Target="../ink/ink961.xml"/><Relationship Id="rId343" Type="http://schemas.openxmlformats.org/officeDocument/2006/relationships/image" Target="../media/image749.png"/><Relationship Id="rId82" Type="http://schemas.openxmlformats.org/officeDocument/2006/relationships/image" Target="../media/image6470.png"/><Relationship Id="rId199" Type="http://schemas.openxmlformats.org/officeDocument/2006/relationships/customXml" Target="../ink/ink899.xml"/><Relationship Id="rId203" Type="http://schemas.openxmlformats.org/officeDocument/2006/relationships/customXml" Target="../ink/ink901.xml"/><Relationship Id="rId224" Type="http://schemas.openxmlformats.org/officeDocument/2006/relationships/customXml" Target="../ink/ink912.xml"/><Relationship Id="rId245" Type="http://schemas.openxmlformats.org/officeDocument/2006/relationships/image" Target="../media/image3810.png"/><Relationship Id="rId266" Type="http://schemas.openxmlformats.org/officeDocument/2006/relationships/customXml" Target="../ink/ink933.xml"/><Relationship Id="rId287" Type="http://schemas.openxmlformats.org/officeDocument/2006/relationships/image" Target="../media/image700.png"/><Relationship Id="rId105" Type="http://schemas.openxmlformats.org/officeDocument/2006/relationships/customXml" Target="../ink/ink888.xml"/><Relationship Id="rId312" Type="http://schemas.openxmlformats.org/officeDocument/2006/relationships/customXml" Target="../ink/ink956.xml"/><Relationship Id="rId333" Type="http://schemas.openxmlformats.org/officeDocument/2006/relationships/image" Target="../media/image744.png"/><Relationship Id="rId354" Type="http://schemas.openxmlformats.org/officeDocument/2006/relationships/customXml" Target="../ink/ink977.xml"/><Relationship Id="rId51" Type="http://schemas.openxmlformats.org/officeDocument/2006/relationships/customXml" Target="../ink/ink875.xml"/><Relationship Id="rId72" Type="http://schemas.openxmlformats.org/officeDocument/2006/relationships/image" Target="../media/image6430.png"/><Relationship Id="rId3" Type="http://schemas.openxmlformats.org/officeDocument/2006/relationships/customXml" Target="../ink/ink867.xml"/><Relationship Id="rId214" Type="http://schemas.openxmlformats.org/officeDocument/2006/relationships/image" Target="../media/image713.png"/><Relationship Id="rId235" Type="http://schemas.openxmlformats.org/officeDocument/2006/relationships/image" Target="../media/image2310.png"/><Relationship Id="rId256" Type="http://schemas.openxmlformats.org/officeDocument/2006/relationships/customXml" Target="../ink/ink928.xml"/><Relationship Id="rId277" Type="http://schemas.openxmlformats.org/officeDocument/2006/relationships/image" Target="../media/image695.png"/><Relationship Id="rId298" Type="http://schemas.openxmlformats.org/officeDocument/2006/relationships/customXml" Target="../ink/ink94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03.xml"/><Relationship Id="rId299" Type="http://schemas.openxmlformats.org/officeDocument/2006/relationships/customXml" Target="../ink/ink1071.xml"/><Relationship Id="rId159" Type="http://schemas.openxmlformats.org/officeDocument/2006/relationships/customXml" Target="../ink/ink1024.xml"/><Relationship Id="rId324" Type="http://schemas.openxmlformats.org/officeDocument/2006/relationships/image" Target="../media/image824.png"/><Relationship Id="rId366" Type="http://schemas.openxmlformats.org/officeDocument/2006/relationships/image" Target="../media/image845.png"/><Relationship Id="rId226" Type="http://schemas.openxmlformats.org/officeDocument/2006/relationships/image" Target="../media/image764.png"/><Relationship Id="rId268" Type="http://schemas.openxmlformats.org/officeDocument/2006/relationships/image" Target="../media/image795.png"/><Relationship Id="rId128" Type="http://schemas.openxmlformats.org/officeDocument/2006/relationships/image" Target="../media/image6810.png"/><Relationship Id="rId149" Type="http://schemas.openxmlformats.org/officeDocument/2006/relationships/customXml" Target="../ink/ink1019.xml"/><Relationship Id="rId314" Type="http://schemas.openxmlformats.org/officeDocument/2006/relationships/image" Target="../media/image819.png"/><Relationship Id="rId335" Type="http://schemas.openxmlformats.org/officeDocument/2006/relationships/customXml" Target="../ink/ink1089.xml"/><Relationship Id="rId356" Type="http://schemas.openxmlformats.org/officeDocument/2006/relationships/image" Target="../media/image840.png"/><Relationship Id="rId377" Type="http://schemas.openxmlformats.org/officeDocument/2006/relationships/customXml" Target="../ink/ink1110.xml"/><Relationship Id="rId95" Type="http://schemas.openxmlformats.org/officeDocument/2006/relationships/customXml" Target="../ink/ink992.xml"/><Relationship Id="rId160" Type="http://schemas.openxmlformats.org/officeDocument/2006/relationships/image" Target="../media/image776.png"/><Relationship Id="rId216" Type="http://schemas.openxmlformats.org/officeDocument/2006/relationships/image" Target="../media/image804.png"/><Relationship Id="rId237" Type="http://schemas.openxmlformats.org/officeDocument/2006/relationships/customXml" Target="../ink/ink1040.xml"/><Relationship Id="rId258" Type="http://schemas.openxmlformats.org/officeDocument/2006/relationships/image" Target="../media/image790.png"/><Relationship Id="rId279" Type="http://schemas.openxmlformats.org/officeDocument/2006/relationships/customXml" Target="../ink/ink1061.xml"/><Relationship Id="rId118" Type="http://schemas.openxmlformats.org/officeDocument/2006/relationships/image" Target="../media/image4970.png"/><Relationship Id="rId139" Type="http://schemas.openxmlformats.org/officeDocument/2006/relationships/customXml" Target="../ink/ink1014.xml"/><Relationship Id="rId290" Type="http://schemas.openxmlformats.org/officeDocument/2006/relationships/image" Target="../media/image808.png"/><Relationship Id="rId304" Type="http://schemas.openxmlformats.org/officeDocument/2006/relationships/image" Target="../media/image815.png"/><Relationship Id="rId325" Type="http://schemas.openxmlformats.org/officeDocument/2006/relationships/customXml" Target="../ink/ink1084.xml"/><Relationship Id="rId346" Type="http://schemas.openxmlformats.org/officeDocument/2006/relationships/image" Target="../media/image835.png"/><Relationship Id="rId367" Type="http://schemas.openxmlformats.org/officeDocument/2006/relationships/customXml" Target="../ink/ink1105.xml"/><Relationship Id="rId388" Type="http://schemas.openxmlformats.org/officeDocument/2006/relationships/image" Target="../media/image856.png"/><Relationship Id="rId85" Type="http://schemas.openxmlformats.org/officeDocument/2006/relationships/customXml" Target="../ink/ink987.xml"/><Relationship Id="rId150" Type="http://schemas.openxmlformats.org/officeDocument/2006/relationships/image" Target="../media/image771.png"/><Relationship Id="rId227" Type="http://schemas.openxmlformats.org/officeDocument/2006/relationships/customXml" Target="../ink/ink1035.xml"/><Relationship Id="rId248" Type="http://schemas.openxmlformats.org/officeDocument/2006/relationships/image" Target="../media/image785.png"/><Relationship Id="rId269" Type="http://schemas.openxmlformats.org/officeDocument/2006/relationships/customXml" Target="../ink/ink1056.xml"/><Relationship Id="rId108" Type="http://schemas.openxmlformats.org/officeDocument/2006/relationships/image" Target="../media/image4900.png"/><Relationship Id="rId129" Type="http://schemas.openxmlformats.org/officeDocument/2006/relationships/customXml" Target="../ink/ink1009.xml"/><Relationship Id="rId280" Type="http://schemas.openxmlformats.org/officeDocument/2006/relationships/image" Target="../media/image801.png"/><Relationship Id="rId315" Type="http://schemas.openxmlformats.org/officeDocument/2006/relationships/customXml" Target="../ink/ink1079.xml"/><Relationship Id="rId336" Type="http://schemas.openxmlformats.org/officeDocument/2006/relationships/image" Target="../media/image830.png"/><Relationship Id="rId357" Type="http://schemas.openxmlformats.org/officeDocument/2006/relationships/customXml" Target="../ink/ink1100.xml"/><Relationship Id="rId96" Type="http://schemas.openxmlformats.org/officeDocument/2006/relationships/image" Target="../media/image4840.png"/><Relationship Id="rId140" Type="http://schemas.openxmlformats.org/officeDocument/2006/relationships/image" Target="../media/image6870.png"/><Relationship Id="rId161" Type="http://schemas.openxmlformats.org/officeDocument/2006/relationships/customXml" Target="../ink/ink1025.xml"/><Relationship Id="rId217" Type="http://schemas.openxmlformats.org/officeDocument/2006/relationships/customXml" Target="../ink/ink1030.xml"/><Relationship Id="rId378" Type="http://schemas.openxmlformats.org/officeDocument/2006/relationships/image" Target="../media/image851.png"/><Relationship Id="rId238" Type="http://schemas.openxmlformats.org/officeDocument/2006/relationships/image" Target="../media/image780.png"/><Relationship Id="rId259" Type="http://schemas.openxmlformats.org/officeDocument/2006/relationships/customXml" Target="../ink/ink1051.xml"/><Relationship Id="rId119" Type="http://schemas.openxmlformats.org/officeDocument/2006/relationships/customXml" Target="../ink/ink1004.xml"/><Relationship Id="rId270" Type="http://schemas.openxmlformats.org/officeDocument/2006/relationships/image" Target="../media/image796.png"/><Relationship Id="rId291" Type="http://schemas.openxmlformats.org/officeDocument/2006/relationships/customXml" Target="../ink/ink1067.xml"/><Relationship Id="rId305" Type="http://schemas.openxmlformats.org/officeDocument/2006/relationships/customXml" Target="../ink/ink1074.xml"/><Relationship Id="rId326" Type="http://schemas.openxmlformats.org/officeDocument/2006/relationships/image" Target="../media/image825.png"/><Relationship Id="rId347" Type="http://schemas.openxmlformats.org/officeDocument/2006/relationships/customXml" Target="../ink/ink1095.xml"/><Relationship Id="rId86" Type="http://schemas.openxmlformats.org/officeDocument/2006/relationships/image" Target="../media/image4800.png"/><Relationship Id="rId130" Type="http://schemas.openxmlformats.org/officeDocument/2006/relationships/image" Target="../media/image6820.png"/><Relationship Id="rId151" Type="http://schemas.openxmlformats.org/officeDocument/2006/relationships/customXml" Target="../ink/ink1020.xml"/><Relationship Id="rId368" Type="http://schemas.openxmlformats.org/officeDocument/2006/relationships/image" Target="../media/image846.png"/><Relationship Id="rId389" Type="http://schemas.openxmlformats.org/officeDocument/2006/relationships/customXml" Target="../ink/ink1116.xml"/><Relationship Id="rId228" Type="http://schemas.openxmlformats.org/officeDocument/2006/relationships/image" Target="../media/image765.png"/><Relationship Id="rId249" Type="http://schemas.openxmlformats.org/officeDocument/2006/relationships/customXml" Target="../ink/ink1046.xml"/><Relationship Id="rId109" Type="http://schemas.openxmlformats.org/officeDocument/2006/relationships/customXml" Target="../ink/ink999.xml"/><Relationship Id="rId260" Type="http://schemas.openxmlformats.org/officeDocument/2006/relationships/image" Target="../media/image791.png"/><Relationship Id="rId281" Type="http://schemas.openxmlformats.org/officeDocument/2006/relationships/customXml" Target="../ink/ink1062.xml"/><Relationship Id="rId316" Type="http://schemas.openxmlformats.org/officeDocument/2006/relationships/image" Target="../media/image820.png"/><Relationship Id="rId337" Type="http://schemas.openxmlformats.org/officeDocument/2006/relationships/customXml" Target="../ink/ink1090.xml"/><Relationship Id="rId76" Type="http://schemas.openxmlformats.org/officeDocument/2006/relationships/image" Target="../media/image4750.png"/><Relationship Id="rId97" Type="http://schemas.openxmlformats.org/officeDocument/2006/relationships/customXml" Target="../ink/ink993.xml"/><Relationship Id="rId120" Type="http://schemas.openxmlformats.org/officeDocument/2006/relationships/image" Target="../media/image4980.png"/><Relationship Id="rId141" Type="http://schemas.openxmlformats.org/officeDocument/2006/relationships/customXml" Target="../ink/ink1015.xml"/><Relationship Id="rId358" Type="http://schemas.openxmlformats.org/officeDocument/2006/relationships/image" Target="../media/image841.png"/><Relationship Id="rId379" Type="http://schemas.openxmlformats.org/officeDocument/2006/relationships/customXml" Target="../ink/ink1111.xml"/><Relationship Id="rId162" Type="http://schemas.openxmlformats.org/officeDocument/2006/relationships/image" Target="../media/image777.png"/><Relationship Id="rId218" Type="http://schemas.openxmlformats.org/officeDocument/2006/relationships/image" Target="../media/image760.png"/><Relationship Id="rId239" Type="http://schemas.openxmlformats.org/officeDocument/2006/relationships/customXml" Target="../ink/ink1041.xml"/><Relationship Id="rId390" Type="http://schemas.openxmlformats.org/officeDocument/2006/relationships/image" Target="../media/image857.png"/><Relationship Id="rId250" Type="http://schemas.openxmlformats.org/officeDocument/2006/relationships/image" Target="../media/image786.png"/><Relationship Id="rId271" Type="http://schemas.openxmlformats.org/officeDocument/2006/relationships/customXml" Target="../ink/ink1057.xml"/><Relationship Id="rId292" Type="http://schemas.openxmlformats.org/officeDocument/2006/relationships/image" Target="../media/image809.png"/><Relationship Id="rId306" Type="http://schemas.openxmlformats.org/officeDocument/2006/relationships/image" Target="../media/image816.png"/><Relationship Id="rId87" Type="http://schemas.openxmlformats.org/officeDocument/2006/relationships/customXml" Target="../ink/ink988.xml"/><Relationship Id="rId110" Type="http://schemas.openxmlformats.org/officeDocument/2006/relationships/image" Target="../media/image4910.png"/><Relationship Id="rId131" Type="http://schemas.openxmlformats.org/officeDocument/2006/relationships/customXml" Target="../ink/ink1010.xml"/><Relationship Id="rId327" Type="http://schemas.openxmlformats.org/officeDocument/2006/relationships/customXml" Target="../ink/ink1085.xml"/><Relationship Id="rId348" Type="http://schemas.openxmlformats.org/officeDocument/2006/relationships/image" Target="../media/image836.png"/><Relationship Id="rId369" Type="http://schemas.openxmlformats.org/officeDocument/2006/relationships/customXml" Target="../ink/ink1106.xml"/><Relationship Id="rId152" Type="http://schemas.openxmlformats.org/officeDocument/2006/relationships/image" Target="../media/image772.png"/><Relationship Id="rId229" Type="http://schemas.openxmlformats.org/officeDocument/2006/relationships/customXml" Target="../ink/ink1036.xml"/><Relationship Id="rId380" Type="http://schemas.openxmlformats.org/officeDocument/2006/relationships/image" Target="../media/image852.png"/><Relationship Id="rId240" Type="http://schemas.openxmlformats.org/officeDocument/2006/relationships/image" Target="../media/image781.png"/><Relationship Id="rId261" Type="http://schemas.openxmlformats.org/officeDocument/2006/relationships/customXml" Target="../ink/ink1052.xml"/><Relationship Id="rId77" Type="http://schemas.openxmlformats.org/officeDocument/2006/relationships/customXml" Target="../ink/ink983.xml"/><Relationship Id="rId100" Type="http://schemas.openxmlformats.org/officeDocument/2006/relationships/image" Target="../media/image4860.png"/><Relationship Id="rId282" Type="http://schemas.openxmlformats.org/officeDocument/2006/relationships/image" Target="../media/image802.png"/><Relationship Id="rId317" Type="http://schemas.openxmlformats.org/officeDocument/2006/relationships/customXml" Target="../ink/ink1080.xml"/><Relationship Id="rId338" Type="http://schemas.openxmlformats.org/officeDocument/2006/relationships/image" Target="../media/image831.png"/><Relationship Id="rId359" Type="http://schemas.openxmlformats.org/officeDocument/2006/relationships/customXml" Target="../ink/ink1101.xml"/><Relationship Id="rId98" Type="http://schemas.openxmlformats.org/officeDocument/2006/relationships/image" Target="../media/image4850.png"/><Relationship Id="rId121" Type="http://schemas.openxmlformats.org/officeDocument/2006/relationships/customXml" Target="../ink/ink1005.xml"/><Relationship Id="rId142" Type="http://schemas.openxmlformats.org/officeDocument/2006/relationships/image" Target="../media/image6880.png"/><Relationship Id="rId163" Type="http://schemas.openxmlformats.org/officeDocument/2006/relationships/customXml" Target="../ink/ink1026.xml"/><Relationship Id="rId219" Type="http://schemas.openxmlformats.org/officeDocument/2006/relationships/customXml" Target="../ink/ink1031.xml"/><Relationship Id="rId370" Type="http://schemas.openxmlformats.org/officeDocument/2006/relationships/image" Target="../media/image847.png"/><Relationship Id="rId230" Type="http://schemas.openxmlformats.org/officeDocument/2006/relationships/image" Target="../media/image766.png"/><Relationship Id="rId251" Type="http://schemas.openxmlformats.org/officeDocument/2006/relationships/customXml" Target="../ink/ink1047.xml"/><Relationship Id="rId272" Type="http://schemas.openxmlformats.org/officeDocument/2006/relationships/image" Target="../media/image797.png"/><Relationship Id="rId293" Type="http://schemas.openxmlformats.org/officeDocument/2006/relationships/customXml" Target="../ink/ink1068.xml"/><Relationship Id="rId307" Type="http://schemas.openxmlformats.org/officeDocument/2006/relationships/customXml" Target="../ink/ink1075.xml"/><Relationship Id="rId328" Type="http://schemas.openxmlformats.org/officeDocument/2006/relationships/image" Target="../media/image826.png"/><Relationship Id="rId349" Type="http://schemas.openxmlformats.org/officeDocument/2006/relationships/customXml" Target="../ink/ink1096.xml"/><Relationship Id="rId88" Type="http://schemas.openxmlformats.org/officeDocument/2006/relationships/image" Target="../media/image65.png"/><Relationship Id="rId111" Type="http://schemas.openxmlformats.org/officeDocument/2006/relationships/customXml" Target="../ink/ink1000.xml"/><Relationship Id="rId132" Type="http://schemas.openxmlformats.org/officeDocument/2006/relationships/image" Target="../media/image6830.png"/><Relationship Id="rId153" Type="http://schemas.openxmlformats.org/officeDocument/2006/relationships/customXml" Target="../ink/ink1021.xml"/><Relationship Id="rId360" Type="http://schemas.openxmlformats.org/officeDocument/2006/relationships/image" Target="../media/image842.png"/><Relationship Id="rId381" Type="http://schemas.openxmlformats.org/officeDocument/2006/relationships/customXml" Target="../ink/ink1112.xml"/><Relationship Id="rId220" Type="http://schemas.openxmlformats.org/officeDocument/2006/relationships/image" Target="../media/image761.png"/><Relationship Id="rId241" Type="http://schemas.openxmlformats.org/officeDocument/2006/relationships/customXml" Target="../ink/ink1042.xml"/><Relationship Id="rId262" Type="http://schemas.openxmlformats.org/officeDocument/2006/relationships/image" Target="../media/image792.png"/><Relationship Id="rId283" Type="http://schemas.openxmlformats.org/officeDocument/2006/relationships/customXml" Target="../ink/ink1063.xml"/><Relationship Id="rId318" Type="http://schemas.openxmlformats.org/officeDocument/2006/relationships/image" Target="../media/image821.png"/><Relationship Id="rId339" Type="http://schemas.openxmlformats.org/officeDocument/2006/relationships/customXml" Target="../ink/ink1091.xml"/><Relationship Id="rId78" Type="http://schemas.openxmlformats.org/officeDocument/2006/relationships/image" Target="../media/image4760.png"/><Relationship Id="rId99" Type="http://schemas.openxmlformats.org/officeDocument/2006/relationships/customXml" Target="../ink/ink994.xml"/><Relationship Id="rId101" Type="http://schemas.openxmlformats.org/officeDocument/2006/relationships/customXml" Target="../ink/ink995.xml"/><Relationship Id="rId122" Type="http://schemas.openxmlformats.org/officeDocument/2006/relationships/image" Target="../media/image4990.png"/><Relationship Id="rId143" Type="http://schemas.openxmlformats.org/officeDocument/2006/relationships/customXml" Target="../ink/ink1016.xml"/><Relationship Id="rId164" Type="http://schemas.openxmlformats.org/officeDocument/2006/relationships/image" Target="../media/image778.png"/><Relationship Id="rId350" Type="http://schemas.openxmlformats.org/officeDocument/2006/relationships/image" Target="../media/image837.png"/><Relationship Id="rId371" Type="http://schemas.openxmlformats.org/officeDocument/2006/relationships/customXml" Target="../ink/ink1107.xml"/><Relationship Id="rId231" Type="http://schemas.openxmlformats.org/officeDocument/2006/relationships/customXml" Target="../ink/ink1037.xml"/><Relationship Id="rId252" Type="http://schemas.openxmlformats.org/officeDocument/2006/relationships/image" Target="../media/image787.png"/><Relationship Id="rId273" Type="http://schemas.openxmlformats.org/officeDocument/2006/relationships/customXml" Target="../ink/ink1058.xml"/><Relationship Id="rId294" Type="http://schemas.openxmlformats.org/officeDocument/2006/relationships/image" Target="../media/image810.png"/><Relationship Id="rId308" Type="http://schemas.openxmlformats.org/officeDocument/2006/relationships/image" Target="../media/image817.png"/><Relationship Id="rId329" Type="http://schemas.openxmlformats.org/officeDocument/2006/relationships/customXml" Target="../ink/ink1086.xml"/><Relationship Id="rId89" Type="http://schemas.openxmlformats.org/officeDocument/2006/relationships/customXml" Target="../ink/ink989.xml"/><Relationship Id="rId112" Type="http://schemas.openxmlformats.org/officeDocument/2006/relationships/image" Target="../media/image4940.png"/><Relationship Id="rId133" Type="http://schemas.openxmlformats.org/officeDocument/2006/relationships/customXml" Target="../ink/ink1011.xml"/><Relationship Id="rId154" Type="http://schemas.openxmlformats.org/officeDocument/2006/relationships/image" Target="../media/image773.png"/><Relationship Id="rId340" Type="http://schemas.openxmlformats.org/officeDocument/2006/relationships/image" Target="../media/image832.png"/><Relationship Id="rId361" Type="http://schemas.openxmlformats.org/officeDocument/2006/relationships/customXml" Target="../ink/ink1102.xml"/><Relationship Id="rId382" Type="http://schemas.openxmlformats.org/officeDocument/2006/relationships/image" Target="../media/image853.png"/><Relationship Id="rId221" Type="http://schemas.openxmlformats.org/officeDocument/2006/relationships/customXml" Target="../ink/ink1032.xml"/><Relationship Id="rId242" Type="http://schemas.openxmlformats.org/officeDocument/2006/relationships/image" Target="../media/image782.png"/><Relationship Id="rId263" Type="http://schemas.openxmlformats.org/officeDocument/2006/relationships/customXml" Target="../ink/ink1053.xml"/><Relationship Id="rId284" Type="http://schemas.openxmlformats.org/officeDocument/2006/relationships/image" Target="../media/image805.png"/><Relationship Id="rId319" Type="http://schemas.openxmlformats.org/officeDocument/2006/relationships/customXml" Target="../ink/ink1081.xml"/><Relationship Id="rId79" Type="http://schemas.openxmlformats.org/officeDocument/2006/relationships/customXml" Target="../ink/ink984.xml"/><Relationship Id="rId102" Type="http://schemas.openxmlformats.org/officeDocument/2006/relationships/image" Target="../media/image4870.png"/><Relationship Id="rId123" Type="http://schemas.openxmlformats.org/officeDocument/2006/relationships/customXml" Target="../ink/ink1006.xml"/><Relationship Id="rId144" Type="http://schemas.openxmlformats.org/officeDocument/2006/relationships/image" Target="../media/image6890.png"/><Relationship Id="rId330" Type="http://schemas.openxmlformats.org/officeDocument/2006/relationships/image" Target="../media/image827.png"/><Relationship Id="rId90" Type="http://schemas.openxmlformats.org/officeDocument/2006/relationships/image" Target="../media/image4810.png"/><Relationship Id="rId165" Type="http://schemas.openxmlformats.org/officeDocument/2006/relationships/customXml" Target="../ink/ink1027.xml"/><Relationship Id="rId351" Type="http://schemas.openxmlformats.org/officeDocument/2006/relationships/customXml" Target="../ink/ink1097.xml"/><Relationship Id="rId372" Type="http://schemas.openxmlformats.org/officeDocument/2006/relationships/image" Target="../media/image848.png"/><Relationship Id="rId232" Type="http://schemas.openxmlformats.org/officeDocument/2006/relationships/image" Target="../media/image767.png"/><Relationship Id="rId253" Type="http://schemas.openxmlformats.org/officeDocument/2006/relationships/customXml" Target="../ink/ink1048.xml"/><Relationship Id="rId274" Type="http://schemas.openxmlformats.org/officeDocument/2006/relationships/image" Target="../media/image798.png"/><Relationship Id="rId295" Type="http://schemas.openxmlformats.org/officeDocument/2006/relationships/customXml" Target="../ink/ink1069.xml"/><Relationship Id="rId309" Type="http://schemas.openxmlformats.org/officeDocument/2006/relationships/customXml" Target="../ink/ink1076.xml"/><Relationship Id="rId113" Type="http://schemas.openxmlformats.org/officeDocument/2006/relationships/customXml" Target="../ink/ink1001.xml"/><Relationship Id="rId134" Type="http://schemas.openxmlformats.org/officeDocument/2006/relationships/image" Target="../media/image6840.png"/><Relationship Id="rId320" Type="http://schemas.openxmlformats.org/officeDocument/2006/relationships/image" Target="../media/image822.png"/><Relationship Id="rId80" Type="http://schemas.openxmlformats.org/officeDocument/2006/relationships/image" Target="../media/image4770.png"/><Relationship Id="rId155" Type="http://schemas.openxmlformats.org/officeDocument/2006/relationships/customXml" Target="../ink/ink1022.xml"/><Relationship Id="rId341" Type="http://schemas.openxmlformats.org/officeDocument/2006/relationships/customXml" Target="../ink/ink1092.xml"/><Relationship Id="rId362" Type="http://schemas.openxmlformats.org/officeDocument/2006/relationships/image" Target="../media/image843.png"/><Relationship Id="rId383" Type="http://schemas.openxmlformats.org/officeDocument/2006/relationships/customXml" Target="../ink/ink1113.xml"/><Relationship Id="rId222" Type="http://schemas.openxmlformats.org/officeDocument/2006/relationships/image" Target="../media/image762.png"/><Relationship Id="rId243" Type="http://schemas.openxmlformats.org/officeDocument/2006/relationships/customXml" Target="../ink/ink1043.xml"/><Relationship Id="rId264" Type="http://schemas.openxmlformats.org/officeDocument/2006/relationships/image" Target="../media/image793.png"/><Relationship Id="rId285" Type="http://schemas.openxmlformats.org/officeDocument/2006/relationships/customXml" Target="../ink/ink1064.xml"/><Relationship Id="rId103" Type="http://schemas.openxmlformats.org/officeDocument/2006/relationships/customXml" Target="../ink/ink996.xml"/><Relationship Id="rId124" Type="http://schemas.openxmlformats.org/officeDocument/2006/relationships/image" Target="../media/image6790.png"/><Relationship Id="rId310" Type="http://schemas.openxmlformats.org/officeDocument/2006/relationships/image" Target="../media/image818.png"/><Relationship Id="rId91" Type="http://schemas.openxmlformats.org/officeDocument/2006/relationships/customXml" Target="../ink/ink990.xml"/><Relationship Id="rId145" Type="http://schemas.openxmlformats.org/officeDocument/2006/relationships/customXml" Target="../ink/ink1017.xml"/><Relationship Id="rId166" Type="http://schemas.openxmlformats.org/officeDocument/2006/relationships/image" Target="../media/image779.png"/><Relationship Id="rId331" Type="http://schemas.openxmlformats.org/officeDocument/2006/relationships/customXml" Target="../ink/ink1087.xml"/><Relationship Id="rId352" Type="http://schemas.openxmlformats.org/officeDocument/2006/relationships/image" Target="../media/image838.png"/><Relationship Id="rId373" Type="http://schemas.openxmlformats.org/officeDocument/2006/relationships/customXml" Target="../ink/ink1108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038.xml"/><Relationship Id="rId254" Type="http://schemas.openxmlformats.org/officeDocument/2006/relationships/image" Target="../media/image788.png"/><Relationship Id="rId114" Type="http://schemas.openxmlformats.org/officeDocument/2006/relationships/image" Target="../media/image4950.png"/><Relationship Id="rId275" Type="http://schemas.openxmlformats.org/officeDocument/2006/relationships/customXml" Target="../ink/ink1059.xml"/><Relationship Id="rId296" Type="http://schemas.openxmlformats.org/officeDocument/2006/relationships/image" Target="../media/image811.png"/><Relationship Id="rId300" Type="http://schemas.openxmlformats.org/officeDocument/2006/relationships/image" Target="../media/image813.png"/><Relationship Id="rId81" Type="http://schemas.openxmlformats.org/officeDocument/2006/relationships/customXml" Target="../ink/ink985.xml"/><Relationship Id="rId135" Type="http://schemas.openxmlformats.org/officeDocument/2006/relationships/customXml" Target="../ink/ink1012.xml"/><Relationship Id="rId156" Type="http://schemas.openxmlformats.org/officeDocument/2006/relationships/image" Target="../media/image774.png"/><Relationship Id="rId321" Type="http://schemas.openxmlformats.org/officeDocument/2006/relationships/customXml" Target="../ink/ink1082.xml"/><Relationship Id="rId342" Type="http://schemas.openxmlformats.org/officeDocument/2006/relationships/image" Target="../media/image833.png"/><Relationship Id="rId363" Type="http://schemas.openxmlformats.org/officeDocument/2006/relationships/customXml" Target="../ink/ink1103.xml"/><Relationship Id="rId384" Type="http://schemas.openxmlformats.org/officeDocument/2006/relationships/image" Target="../media/image854.png"/><Relationship Id="rId223" Type="http://schemas.openxmlformats.org/officeDocument/2006/relationships/customXml" Target="../ink/ink1033.xml"/><Relationship Id="rId244" Type="http://schemas.openxmlformats.org/officeDocument/2006/relationships/image" Target="../media/image783.png"/><Relationship Id="rId265" Type="http://schemas.openxmlformats.org/officeDocument/2006/relationships/customXml" Target="../ink/ink1054.xml"/><Relationship Id="rId286" Type="http://schemas.openxmlformats.org/officeDocument/2006/relationships/image" Target="../media/image806.png"/><Relationship Id="rId104" Type="http://schemas.openxmlformats.org/officeDocument/2006/relationships/image" Target="../media/image4880.png"/><Relationship Id="rId125" Type="http://schemas.openxmlformats.org/officeDocument/2006/relationships/customXml" Target="../ink/ink1007.xml"/><Relationship Id="rId146" Type="http://schemas.openxmlformats.org/officeDocument/2006/relationships/image" Target="../media/image6900.png"/><Relationship Id="rId167" Type="http://schemas.openxmlformats.org/officeDocument/2006/relationships/customXml" Target="../ink/ink1028.xml"/><Relationship Id="rId311" Type="http://schemas.openxmlformats.org/officeDocument/2006/relationships/customXml" Target="../ink/ink1077.xml"/><Relationship Id="rId332" Type="http://schemas.openxmlformats.org/officeDocument/2006/relationships/image" Target="../media/image828.png"/><Relationship Id="rId353" Type="http://schemas.openxmlformats.org/officeDocument/2006/relationships/customXml" Target="../ink/ink1098.xml"/><Relationship Id="rId374" Type="http://schemas.openxmlformats.org/officeDocument/2006/relationships/image" Target="../media/image849.png"/><Relationship Id="rId92" Type="http://schemas.openxmlformats.org/officeDocument/2006/relationships/image" Target="../media/image4820.png"/><Relationship Id="rId234" Type="http://schemas.openxmlformats.org/officeDocument/2006/relationships/image" Target="../media/image768.png"/><Relationship Id="rId2" Type="http://schemas.openxmlformats.org/officeDocument/2006/relationships/image" Target="../media/image111.jpg"/><Relationship Id="rId255" Type="http://schemas.openxmlformats.org/officeDocument/2006/relationships/customXml" Target="../ink/ink1049.xml"/><Relationship Id="rId276" Type="http://schemas.openxmlformats.org/officeDocument/2006/relationships/image" Target="../media/image799.png"/><Relationship Id="rId297" Type="http://schemas.openxmlformats.org/officeDocument/2006/relationships/customXml" Target="../ink/ink1070.xml"/><Relationship Id="rId115" Type="http://schemas.openxmlformats.org/officeDocument/2006/relationships/customXml" Target="../ink/ink1002.xml"/><Relationship Id="rId136" Type="http://schemas.openxmlformats.org/officeDocument/2006/relationships/image" Target="../media/image6850.png"/><Relationship Id="rId157" Type="http://schemas.openxmlformats.org/officeDocument/2006/relationships/customXml" Target="../ink/ink1023.xml"/><Relationship Id="rId301" Type="http://schemas.openxmlformats.org/officeDocument/2006/relationships/customXml" Target="../ink/ink1072.xml"/><Relationship Id="rId322" Type="http://schemas.openxmlformats.org/officeDocument/2006/relationships/image" Target="../media/image823.png"/><Relationship Id="rId343" Type="http://schemas.openxmlformats.org/officeDocument/2006/relationships/customXml" Target="../ink/ink1093.xml"/><Relationship Id="rId364" Type="http://schemas.openxmlformats.org/officeDocument/2006/relationships/image" Target="../media/image844.png"/><Relationship Id="rId82" Type="http://schemas.openxmlformats.org/officeDocument/2006/relationships/image" Target="../media/image4780.png"/><Relationship Id="rId385" Type="http://schemas.openxmlformats.org/officeDocument/2006/relationships/customXml" Target="../ink/ink1114.xml"/><Relationship Id="rId224" Type="http://schemas.openxmlformats.org/officeDocument/2006/relationships/image" Target="../media/image763.png"/><Relationship Id="rId245" Type="http://schemas.openxmlformats.org/officeDocument/2006/relationships/customXml" Target="../ink/ink1044.xml"/><Relationship Id="rId266" Type="http://schemas.openxmlformats.org/officeDocument/2006/relationships/image" Target="../media/image794.png"/><Relationship Id="rId287" Type="http://schemas.openxmlformats.org/officeDocument/2006/relationships/customXml" Target="../ink/ink1065.xml"/><Relationship Id="rId105" Type="http://schemas.openxmlformats.org/officeDocument/2006/relationships/customXml" Target="../ink/ink997.xml"/><Relationship Id="rId126" Type="http://schemas.openxmlformats.org/officeDocument/2006/relationships/image" Target="../media/image6800.png"/><Relationship Id="rId147" Type="http://schemas.openxmlformats.org/officeDocument/2006/relationships/customXml" Target="../ink/ink1018.xml"/><Relationship Id="rId312" Type="http://schemas.openxmlformats.org/officeDocument/2006/relationships/image" Target="../media/image470.png"/><Relationship Id="rId333" Type="http://schemas.openxmlformats.org/officeDocument/2006/relationships/customXml" Target="../ink/ink1088.xml"/><Relationship Id="rId354" Type="http://schemas.openxmlformats.org/officeDocument/2006/relationships/image" Target="../media/image839.png"/><Relationship Id="rId93" Type="http://schemas.openxmlformats.org/officeDocument/2006/relationships/customXml" Target="../ink/ink991.xml"/><Relationship Id="rId375" Type="http://schemas.openxmlformats.org/officeDocument/2006/relationships/customXml" Target="../ink/ink1109.xml"/><Relationship Id="rId3" Type="http://schemas.openxmlformats.org/officeDocument/2006/relationships/customXml" Target="../ink/ink982.xml"/><Relationship Id="rId214" Type="http://schemas.openxmlformats.org/officeDocument/2006/relationships/image" Target="../media/image803.png"/><Relationship Id="rId235" Type="http://schemas.openxmlformats.org/officeDocument/2006/relationships/customXml" Target="../ink/ink1039.xml"/><Relationship Id="rId256" Type="http://schemas.openxmlformats.org/officeDocument/2006/relationships/image" Target="../media/image789.png"/><Relationship Id="rId277" Type="http://schemas.openxmlformats.org/officeDocument/2006/relationships/customXml" Target="../ink/ink1060.xml"/><Relationship Id="rId298" Type="http://schemas.openxmlformats.org/officeDocument/2006/relationships/image" Target="../media/image812.png"/><Relationship Id="rId116" Type="http://schemas.openxmlformats.org/officeDocument/2006/relationships/image" Target="../media/image4960.png"/><Relationship Id="rId137" Type="http://schemas.openxmlformats.org/officeDocument/2006/relationships/customXml" Target="../ink/ink1013.xml"/><Relationship Id="rId158" Type="http://schemas.openxmlformats.org/officeDocument/2006/relationships/image" Target="../media/image775.png"/><Relationship Id="rId302" Type="http://schemas.openxmlformats.org/officeDocument/2006/relationships/image" Target="../media/image814.png"/><Relationship Id="rId323" Type="http://schemas.openxmlformats.org/officeDocument/2006/relationships/customXml" Target="../ink/ink1083.xml"/><Relationship Id="rId344" Type="http://schemas.openxmlformats.org/officeDocument/2006/relationships/image" Target="../media/image834.png"/><Relationship Id="rId83" Type="http://schemas.openxmlformats.org/officeDocument/2006/relationships/customXml" Target="../ink/ink986.xml"/><Relationship Id="rId365" Type="http://schemas.openxmlformats.org/officeDocument/2006/relationships/customXml" Target="../ink/ink1104.xml"/><Relationship Id="rId386" Type="http://schemas.openxmlformats.org/officeDocument/2006/relationships/image" Target="../media/image855.png"/><Relationship Id="rId225" Type="http://schemas.openxmlformats.org/officeDocument/2006/relationships/customXml" Target="../ink/ink1034.xml"/><Relationship Id="rId246" Type="http://schemas.openxmlformats.org/officeDocument/2006/relationships/image" Target="../media/image784.png"/><Relationship Id="rId267" Type="http://schemas.openxmlformats.org/officeDocument/2006/relationships/customXml" Target="../ink/ink1055.xml"/><Relationship Id="rId288" Type="http://schemas.openxmlformats.org/officeDocument/2006/relationships/image" Target="../media/image807.png"/><Relationship Id="rId106" Type="http://schemas.openxmlformats.org/officeDocument/2006/relationships/image" Target="../media/image4890.png"/><Relationship Id="rId127" Type="http://schemas.openxmlformats.org/officeDocument/2006/relationships/customXml" Target="../ink/ink1008.xml"/><Relationship Id="rId313" Type="http://schemas.openxmlformats.org/officeDocument/2006/relationships/customXml" Target="../ink/ink1078.xml"/><Relationship Id="rId94" Type="http://schemas.openxmlformats.org/officeDocument/2006/relationships/image" Target="../media/image4830.png"/><Relationship Id="rId148" Type="http://schemas.openxmlformats.org/officeDocument/2006/relationships/image" Target="../media/image770.png"/><Relationship Id="rId334" Type="http://schemas.openxmlformats.org/officeDocument/2006/relationships/image" Target="../media/image829.png"/><Relationship Id="rId355" Type="http://schemas.openxmlformats.org/officeDocument/2006/relationships/customXml" Target="../ink/ink1099.xml"/><Relationship Id="rId376" Type="http://schemas.openxmlformats.org/officeDocument/2006/relationships/image" Target="../media/image850.png"/><Relationship Id="rId215" Type="http://schemas.openxmlformats.org/officeDocument/2006/relationships/customXml" Target="../ink/ink1029.xml"/><Relationship Id="rId236" Type="http://schemas.openxmlformats.org/officeDocument/2006/relationships/image" Target="../media/image769.png"/><Relationship Id="rId257" Type="http://schemas.openxmlformats.org/officeDocument/2006/relationships/customXml" Target="../ink/ink1050.xml"/><Relationship Id="rId278" Type="http://schemas.openxmlformats.org/officeDocument/2006/relationships/image" Target="../media/image800.png"/><Relationship Id="rId303" Type="http://schemas.openxmlformats.org/officeDocument/2006/relationships/customXml" Target="../ink/ink1073.xml"/><Relationship Id="rId84" Type="http://schemas.openxmlformats.org/officeDocument/2006/relationships/image" Target="../media/image4790.png"/><Relationship Id="rId138" Type="http://schemas.openxmlformats.org/officeDocument/2006/relationships/image" Target="../media/image6860.png"/><Relationship Id="rId345" Type="http://schemas.openxmlformats.org/officeDocument/2006/relationships/customXml" Target="../ink/ink1094.xml"/><Relationship Id="rId387" Type="http://schemas.openxmlformats.org/officeDocument/2006/relationships/customXml" Target="../ink/ink1115.xml"/><Relationship Id="rId247" Type="http://schemas.openxmlformats.org/officeDocument/2006/relationships/customXml" Target="../ink/ink1045.xml"/><Relationship Id="rId107" Type="http://schemas.openxmlformats.org/officeDocument/2006/relationships/customXml" Target="../ink/ink998.xml"/><Relationship Id="rId289" Type="http://schemas.openxmlformats.org/officeDocument/2006/relationships/customXml" Target="../ink/ink106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20.xml"/><Relationship Id="rId13" Type="http://schemas.openxmlformats.org/officeDocument/2006/relationships/image" Target="../media/image863.png"/><Relationship Id="rId18" Type="http://schemas.openxmlformats.org/officeDocument/2006/relationships/customXml" Target="../ink/ink1125.xml"/><Relationship Id="rId26" Type="http://schemas.openxmlformats.org/officeDocument/2006/relationships/customXml" Target="../ink/ink1129.xml"/><Relationship Id="rId3" Type="http://schemas.openxmlformats.org/officeDocument/2006/relationships/image" Target="../media/image858.png"/><Relationship Id="rId21" Type="http://schemas.openxmlformats.org/officeDocument/2006/relationships/image" Target="../media/image867.png"/><Relationship Id="rId7" Type="http://schemas.openxmlformats.org/officeDocument/2006/relationships/image" Target="../media/image860.png"/><Relationship Id="rId12" Type="http://schemas.openxmlformats.org/officeDocument/2006/relationships/customXml" Target="../ink/ink1122.xml"/><Relationship Id="rId17" Type="http://schemas.openxmlformats.org/officeDocument/2006/relationships/image" Target="../media/image865.png"/><Relationship Id="rId25" Type="http://schemas.openxmlformats.org/officeDocument/2006/relationships/image" Target="../media/image869.png"/><Relationship Id="rId2" Type="http://schemas.openxmlformats.org/officeDocument/2006/relationships/customXml" Target="../ink/ink1117.xml"/><Relationship Id="rId16" Type="http://schemas.openxmlformats.org/officeDocument/2006/relationships/customXml" Target="../ink/ink1124.xml"/><Relationship Id="rId20" Type="http://schemas.openxmlformats.org/officeDocument/2006/relationships/customXml" Target="../ink/ink1126.xml"/><Relationship Id="rId29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19.xml"/><Relationship Id="rId11" Type="http://schemas.openxmlformats.org/officeDocument/2006/relationships/image" Target="../media/image862.png"/><Relationship Id="rId24" Type="http://schemas.openxmlformats.org/officeDocument/2006/relationships/customXml" Target="../ink/ink1128.xml"/><Relationship Id="rId5" Type="http://schemas.openxmlformats.org/officeDocument/2006/relationships/image" Target="../media/image859.png"/><Relationship Id="rId15" Type="http://schemas.openxmlformats.org/officeDocument/2006/relationships/image" Target="../media/image864.png"/><Relationship Id="rId23" Type="http://schemas.openxmlformats.org/officeDocument/2006/relationships/image" Target="../media/image868.png"/><Relationship Id="rId28" Type="http://schemas.openxmlformats.org/officeDocument/2006/relationships/customXml" Target="../ink/ink1130.xml"/><Relationship Id="rId10" Type="http://schemas.openxmlformats.org/officeDocument/2006/relationships/customXml" Target="../ink/ink1121.xml"/><Relationship Id="rId19" Type="http://schemas.openxmlformats.org/officeDocument/2006/relationships/image" Target="../media/image866.png"/><Relationship Id="rId4" Type="http://schemas.openxmlformats.org/officeDocument/2006/relationships/customXml" Target="../ink/ink1118.xml"/><Relationship Id="rId9" Type="http://schemas.openxmlformats.org/officeDocument/2006/relationships/image" Target="../media/image861.png"/><Relationship Id="rId14" Type="http://schemas.openxmlformats.org/officeDocument/2006/relationships/customXml" Target="../ink/ink1123.xml"/><Relationship Id="rId22" Type="http://schemas.openxmlformats.org/officeDocument/2006/relationships/customXml" Target="../ink/ink1127.xml"/><Relationship Id="rId27" Type="http://schemas.openxmlformats.org/officeDocument/2006/relationships/image" Target="../media/image8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84.png"/><Relationship Id="rId21" Type="http://schemas.openxmlformats.org/officeDocument/2006/relationships/customXml" Target="../ink/ink1139.xml"/><Relationship Id="rId42" Type="http://schemas.openxmlformats.org/officeDocument/2006/relationships/image" Target="../media/image892.png"/><Relationship Id="rId47" Type="http://schemas.openxmlformats.org/officeDocument/2006/relationships/customXml" Target="../ink/ink1152.xml"/><Relationship Id="rId63" Type="http://schemas.openxmlformats.org/officeDocument/2006/relationships/customXml" Target="../ink/ink1160.xml"/><Relationship Id="rId68" Type="http://schemas.openxmlformats.org/officeDocument/2006/relationships/image" Target="../media/image905.png"/><Relationship Id="rId84" Type="http://schemas.openxmlformats.org/officeDocument/2006/relationships/image" Target="../media/image913.png"/><Relationship Id="rId89" Type="http://schemas.openxmlformats.org/officeDocument/2006/relationships/customXml" Target="../ink/ink1173.xml"/><Relationship Id="rId112" Type="http://schemas.openxmlformats.org/officeDocument/2006/relationships/image" Target="../media/image927.png"/><Relationship Id="rId16" Type="http://schemas.openxmlformats.org/officeDocument/2006/relationships/image" Target="../media/image879.png"/><Relationship Id="rId107" Type="http://schemas.openxmlformats.org/officeDocument/2006/relationships/customXml" Target="../ink/ink1182.xml"/><Relationship Id="rId11" Type="http://schemas.openxmlformats.org/officeDocument/2006/relationships/customXml" Target="../ink/ink1134.xml"/><Relationship Id="rId32" Type="http://schemas.openxmlformats.org/officeDocument/2006/relationships/image" Target="../media/image887.png"/><Relationship Id="rId37" Type="http://schemas.openxmlformats.org/officeDocument/2006/relationships/customXml" Target="../ink/ink1147.xml"/><Relationship Id="rId53" Type="http://schemas.openxmlformats.org/officeDocument/2006/relationships/customXml" Target="../ink/ink1155.xml"/><Relationship Id="rId58" Type="http://schemas.openxmlformats.org/officeDocument/2006/relationships/image" Target="../media/image900.png"/><Relationship Id="rId74" Type="http://schemas.openxmlformats.org/officeDocument/2006/relationships/image" Target="../media/image908.png"/><Relationship Id="rId79" Type="http://schemas.openxmlformats.org/officeDocument/2006/relationships/customXml" Target="../ink/ink1168.xml"/><Relationship Id="rId102" Type="http://schemas.openxmlformats.org/officeDocument/2006/relationships/image" Target="../media/image922.png"/><Relationship Id="rId5" Type="http://schemas.openxmlformats.org/officeDocument/2006/relationships/customXml" Target="../ink/ink1131.xml"/><Relationship Id="rId90" Type="http://schemas.openxmlformats.org/officeDocument/2006/relationships/image" Target="../media/image916.png"/><Relationship Id="rId95" Type="http://schemas.openxmlformats.org/officeDocument/2006/relationships/customXml" Target="../ink/ink1176.xml"/><Relationship Id="rId22" Type="http://schemas.openxmlformats.org/officeDocument/2006/relationships/image" Target="../media/image882.png"/><Relationship Id="rId27" Type="http://schemas.openxmlformats.org/officeDocument/2006/relationships/customXml" Target="../ink/ink1142.xml"/><Relationship Id="rId43" Type="http://schemas.openxmlformats.org/officeDocument/2006/relationships/customXml" Target="../ink/ink1150.xml"/><Relationship Id="rId48" Type="http://schemas.openxmlformats.org/officeDocument/2006/relationships/image" Target="../media/image895.png"/><Relationship Id="rId64" Type="http://schemas.openxmlformats.org/officeDocument/2006/relationships/image" Target="../media/image903.png"/><Relationship Id="rId69" Type="http://schemas.openxmlformats.org/officeDocument/2006/relationships/customXml" Target="../ink/ink1163.xml"/><Relationship Id="rId80" Type="http://schemas.openxmlformats.org/officeDocument/2006/relationships/image" Target="../media/image911.png"/><Relationship Id="rId85" Type="http://schemas.openxmlformats.org/officeDocument/2006/relationships/customXml" Target="../ink/ink1171.xml"/><Relationship Id="rId12" Type="http://schemas.openxmlformats.org/officeDocument/2006/relationships/image" Target="../media/image877.png"/><Relationship Id="rId17" Type="http://schemas.openxmlformats.org/officeDocument/2006/relationships/customXml" Target="../ink/ink1137.xml"/><Relationship Id="rId33" Type="http://schemas.openxmlformats.org/officeDocument/2006/relationships/customXml" Target="../ink/ink1145.xml"/><Relationship Id="rId38" Type="http://schemas.openxmlformats.org/officeDocument/2006/relationships/image" Target="../media/image890.png"/><Relationship Id="rId59" Type="http://schemas.openxmlformats.org/officeDocument/2006/relationships/customXml" Target="../ink/ink1158.xml"/><Relationship Id="rId103" Type="http://schemas.openxmlformats.org/officeDocument/2006/relationships/customXml" Target="../ink/ink1180.xml"/><Relationship Id="rId108" Type="http://schemas.openxmlformats.org/officeDocument/2006/relationships/image" Target="../media/image925.png"/><Relationship Id="rId54" Type="http://schemas.openxmlformats.org/officeDocument/2006/relationships/image" Target="../media/image898.png"/><Relationship Id="rId70" Type="http://schemas.openxmlformats.org/officeDocument/2006/relationships/image" Target="../media/image906.png"/><Relationship Id="rId75" Type="http://schemas.openxmlformats.org/officeDocument/2006/relationships/customXml" Target="../ink/ink1166.xml"/><Relationship Id="rId91" Type="http://schemas.openxmlformats.org/officeDocument/2006/relationships/customXml" Target="../ink/ink1174.xml"/><Relationship Id="rId96" Type="http://schemas.openxmlformats.org/officeDocument/2006/relationships/image" Target="../media/image9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4.png"/><Relationship Id="rId15" Type="http://schemas.openxmlformats.org/officeDocument/2006/relationships/customXml" Target="../ink/ink1136.xml"/><Relationship Id="rId23" Type="http://schemas.openxmlformats.org/officeDocument/2006/relationships/customXml" Target="../ink/ink1140.xml"/><Relationship Id="rId28" Type="http://schemas.openxmlformats.org/officeDocument/2006/relationships/image" Target="../media/image885.png"/><Relationship Id="rId36" Type="http://schemas.openxmlformats.org/officeDocument/2006/relationships/image" Target="../media/image889.png"/><Relationship Id="rId49" Type="http://schemas.openxmlformats.org/officeDocument/2006/relationships/customXml" Target="../ink/ink1153.xml"/><Relationship Id="rId57" Type="http://schemas.openxmlformats.org/officeDocument/2006/relationships/customXml" Target="../ink/ink1157.xml"/><Relationship Id="rId106" Type="http://schemas.openxmlformats.org/officeDocument/2006/relationships/image" Target="../media/image924.png"/><Relationship Id="rId10" Type="http://schemas.openxmlformats.org/officeDocument/2006/relationships/image" Target="../media/image876.png"/><Relationship Id="rId31" Type="http://schemas.openxmlformats.org/officeDocument/2006/relationships/customXml" Target="../ink/ink1144.xml"/><Relationship Id="rId44" Type="http://schemas.openxmlformats.org/officeDocument/2006/relationships/image" Target="../media/image893.png"/><Relationship Id="rId52" Type="http://schemas.openxmlformats.org/officeDocument/2006/relationships/image" Target="../media/image897.png"/><Relationship Id="rId60" Type="http://schemas.openxmlformats.org/officeDocument/2006/relationships/image" Target="../media/image901.png"/><Relationship Id="rId65" Type="http://schemas.openxmlformats.org/officeDocument/2006/relationships/customXml" Target="../ink/ink1161.xml"/><Relationship Id="rId73" Type="http://schemas.openxmlformats.org/officeDocument/2006/relationships/customXml" Target="../ink/ink1165.xml"/><Relationship Id="rId78" Type="http://schemas.openxmlformats.org/officeDocument/2006/relationships/image" Target="../media/image910.png"/><Relationship Id="rId81" Type="http://schemas.openxmlformats.org/officeDocument/2006/relationships/customXml" Target="../ink/ink1169.xml"/><Relationship Id="rId86" Type="http://schemas.openxmlformats.org/officeDocument/2006/relationships/image" Target="../media/image914.png"/><Relationship Id="rId94" Type="http://schemas.openxmlformats.org/officeDocument/2006/relationships/image" Target="../media/image918.png"/><Relationship Id="rId99" Type="http://schemas.openxmlformats.org/officeDocument/2006/relationships/customXml" Target="../ink/ink1178.xml"/><Relationship Id="rId101" Type="http://schemas.openxmlformats.org/officeDocument/2006/relationships/customXml" Target="../ink/ink1179.xml"/><Relationship Id="rId4" Type="http://schemas.openxmlformats.org/officeDocument/2006/relationships/image" Target="../media/image113.gif"/><Relationship Id="rId9" Type="http://schemas.openxmlformats.org/officeDocument/2006/relationships/customXml" Target="../ink/ink1133.xml"/><Relationship Id="rId13" Type="http://schemas.openxmlformats.org/officeDocument/2006/relationships/customXml" Target="../ink/ink1135.xml"/><Relationship Id="rId18" Type="http://schemas.openxmlformats.org/officeDocument/2006/relationships/image" Target="../media/image880.png"/><Relationship Id="rId39" Type="http://schemas.openxmlformats.org/officeDocument/2006/relationships/customXml" Target="../ink/ink1148.xml"/><Relationship Id="rId109" Type="http://schemas.openxmlformats.org/officeDocument/2006/relationships/customXml" Target="../ink/ink1183.xml"/><Relationship Id="rId34" Type="http://schemas.openxmlformats.org/officeDocument/2006/relationships/image" Target="../media/image888.png"/><Relationship Id="rId50" Type="http://schemas.openxmlformats.org/officeDocument/2006/relationships/image" Target="../media/image896.png"/><Relationship Id="rId55" Type="http://schemas.openxmlformats.org/officeDocument/2006/relationships/customXml" Target="../ink/ink1156.xml"/><Relationship Id="rId76" Type="http://schemas.openxmlformats.org/officeDocument/2006/relationships/image" Target="../media/image909.png"/><Relationship Id="rId97" Type="http://schemas.openxmlformats.org/officeDocument/2006/relationships/customXml" Target="../ink/ink1177.xml"/><Relationship Id="rId104" Type="http://schemas.openxmlformats.org/officeDocument/2006/relationships/image" Target="../media/image923.png"/><Relationship Id="rId7" Type="http://schemas.openxmlformats.org/officeDocument/2006/relationships/customXml" Target="../ink/ink1132.xml"/><Relationship Id="rId71" Type="http://schemas.openxmlformats.org/officeDocument/2006/relationships/customXml" Target="../ink/ink1164.xml"/><Relationship Id="rId92" Type="http://schemas.openxmlformats.org/officeDocument/2006/relationships/image" Target="../media/image917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143.xml"/><Relationship Id="rId24" Type="http://schemas.openxmlformats.org/officeDocument/2006/relationships/image" Target="../media/image883.png"/><Relationship Id="rId40" Type="http://schemas.openxmlformats.org/officeDocument/2006/relationships/image" Target="../media/image891.png"/><Relationship Id="rId45" Type="http://schemas.openxmlformats.org/officeDocument/2006/relationships/customXml" Target="../ink/ink1151.xml"/><Relationship Id="rId66" Type="http://schemas.openxmlformats.org/officeDocument/2006/relationships/image" Target="../media/image904.png"/><Relationship Id="rId87" Type="http://schemas.openxmlformats.org/officeDocument/2006/relationships/customXml" Target="../ink/ink1172.xml"/><Relationship Id="rId110" Type="http://schemas.openxmlformats.org/officeDocument/2006/relationships/image" Target="../media/image926.png"/><Relationship Id="rId61" Type="http://schemas.openxmlformats.org/officeDocument/2006/relationships/customXml" Target="../ink/ink1159.xml"/><Relationship Id="rId82" Type="http://schemas.openxmlformats.org/officeDocument/2006/relationships/image" Target="../media/image912.png"/><Relationship Id="rId19" Type="http://schemas.openxmlformats.org/officeDocument/2006/relationships/customXml" Target="../ink/ink1138.xml"/><Relationship Id="rId14" Type="http://schemas.openxmlformats.org/officeDocument/2006/relationships/image" Target="../media/image878.png"/><Relationship Id="rId30" Type="http://schemas.openxmlformats.org/officeDocument/2006/relationships/image" Target="../media/image886.png"/><Relationship Id="rId35" Type="http://schemas.openxmlformats.org/officeDocument/2006/relationships/customXml" Target="../ink/ink1146.xml"/><Relationship Id="rId56" Type="http://schemas.openxmlformats.org/officeDocument/2006/relationships/image" Target="../media/image899.png"/><Relationship Id="rId77" Type="http://schemas.openxmlformats.org/officeDocument/2006/relationships/customXml" Target="../ink/ink1167.xml"/><Relationship Id="rId100" Type="http://schemas.openxmlformats.org/officeDocument/2006/relationships/image" Target="../media/image921.png"/><Relationship Id="rId105" Type="http://schemas.openxmlformats.org/officeDocument/2006/relationships/customXml" Target="../ink/ink1181.xml"/><Relationship Id="rId8" Type="http://schemas.openxmlformats.org/officeDocument/2006/relationships/image" Target="../media/image875.png"/><Relationship Id="rId51" Type="http://schemas.openxmlformats.org/officeDocument/2006/relationships/customXml" Target="../ink/ink1154.xml"/><Relationship Id="rId72" Type="http://schemas.openxmlformats.org/officeDocument/2006/relationships/image" Target="../media/image907.png"/><Relationship Id="rId93" Type="http://schemas.openxmlformats.org/officeDocument/2006/relationships/customXml" Target="../ink/ink1175.xml"/><Relationship Id="rId98" Type="http://schemas.openxmlformats.org/officeDocument/2006/relationships/image" Target="../media/image920.png"/><Relationship Id="rId3" Type="http://schemas.openxmlformats.org/officeDocument/2006/relationships/image" Target="../media/image112.gif"/><Relationship Id="rId25" Type="http://schemas.openxmlformats.org/officeDocument/2006/relationships/customXml" Target="../ink/ink1141.xml"/><Relationship Id="rId46" Type="http://schemas.openxmlformats.org/officeDocument/2006/relationships/image" Target="../media/image894.png"/><Relationship Id="rId67" Type="http://schemas.openxmlformats.org/officeDocument/2006/relationships/customXml" Target="../ink/ink1162.xml"/><Relationship Id="rId20" Type="http://schemas.openxmlformats.org/officeDocument/2006/relationships/image" Target="../media/image881.png"/><Relationship Id="rId41" Type="http://schemas.openxmlformats.org/officeDocument/2006/relationships/customXml" Target="../ink/ink1149.xml"/><Relationship Id="rId62" Type="http://schemas.openxmlformats.org/officeDocument/2006/relationships/image" Target="../media/image902.png"/><Relationship Id="rId83" Type="http://schemas.openxmlformats.org/officeDocument/2006/relationships/customXml" Target="../ink/ink1170.xml"/><Relationship Id="rId88" Type="http://schemas.openxmlformats.org/officeDocument/2006/relationships/image" Target="../media/image915.png"/><Relationship Id="rId111" Type="http://schemas.openxmlformats.org/officeDocument/2006/relationships/customXml" Target="../ink/ink1184.xml"/></Relationships>
</file>

<file path=ppt/slides/_rels/slide2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138" Type="http://schemas.openxmlformats.org/officeDocument/2006/relationships/image" Target="../media/image68.png"/><Relationship Id="rId159" Type="http://schemas.openxmlformats.org/officeDocument/2006/relationships/image" Target="../media/image78.png"/><Relationship Id="rId170" Type="http://schemas.openxmlformats.org/officeDocument/2006/relationships/customXml" Target="../ink/ink41.xml"/><Relationship Id="rId191" Type="http://schemas.openxmlformats.org/officeDocument/2006/relationships/customXml" Target="../ink/ink53.xml"/><Relationship Id="rId205" Type="http://schemas.openxmlformats.org/officeDocument/2006/relationships/image" Target="../media/image31.png"/><Relationship Id="rId226" Type="http://schemas.openxmlformats.org/officeDocument/2006/relationships/customXml" Target="../ink/ink72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149" Type="http://schemas.openxmlformats.org/officeDocument/2006/relationships/customXml" Target="../ink/ink30.xml"/><Relationship Id="rId5" Type="http://schemas.openxmlformats.org/officeDocument/2006/relationships/image" Target="../media/image2.png"/><Relationship Id="rId160" Type="http://schemas.openxmlformats.org/officeDocument/2006/relationships/customXml" Target="../ink/ink36.xml"/><Relationship Id="rId165" Type="http://schemas.openxmlformats.org/officeDocument/2006/relationships/image" Target="../media/image81.png"/><Relationship Id="rId181" Type="http://schemas.openxmlformats.org/officeDocument/2006/relationships/image" Target="../media/image22.png"/><Relationship Id="rId186" Type="http://schemas.openxmlformats.org/officeDocument/2006/relationships/customXml" Target="../ink/ink49.xml"/><Relationship Id="rId216" Type="http://schemas.openxmlformats.org/officeDocument/2006/relationships/customXml" Target="../ink/ink67.xml"/><Relationship Id="rId237" Type="http://schemas.openxmlformats.org/officeDocument/2006/relationships/image" Target="../media/image47.png"/><Relationship Id="rId211" Type="http://schemas.openxmlformats.org/officeDocument/2006/relationships/image" Target="../media/image34.png"/><Relationship Id="rId232" Type="http://schemas.openxmlformats.org/officeDocument/2006/relationships/customXml" Target="../ink/ink75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134" Type="http://schemas.openxmlformats.org/officeDocument/2006/relationships/image" Target="../media/image66.png"/><Relationship Id="rId139" Type="http://schemas.openxmlformats.org/officeDocument/2006/relationships/customXml" Target="../ink/ink25.xml"/><Relationship Id="rId150" Type="http://schemas.openxmlformats.org/officeDocument/2006/relationships/image" Target="../media/image74.png"/><Relationship Id="rId155" Type="http://schemas.openxmlformats.org/officeDocument/2006/relationships/customXml" Target="../ink/ink33.xml"/><Relationship Id="rId171" Type="http://schemas.openxmlformats.org/officeDocument/2006/relationships/image" Target="../media/image84.png"/><Relationship Id="rId176" Type="http://schemas.openxmlformats.org/officeDocument/2006/relationships/customXml" Target="../ink/ink44.xml"/><Relationship Id="rId192" Type="http://schemas.openxmlformats.org/officeDocument/2006/relationships/customXml" Target="../ink/ink54.xml"/><Relationship Id="rId197" Type="http://schemas.openxmlformats.org/officeDocument/2006/relationships/image" Target="../media/image27.png"/><Relationship Id="rId206" Type="http://schemas.openxmlformats.org/officeDocument/2006/relationships/customXml" Target="../ink/ink62.xml"/><Relationship Id="rId227" Type="http://schemas.openxmlformats.org/officeDocument/2006/relationships/image" Target="../media/image42.png"/><Relationship Id="rId201" Type="http://schemas.openxmlformats.org/officeDocument/2006/relationships/image" Target="../media/image29.png"/><Relationship Id="rId222" Type="http://schemas.openxmlformats.org/officeDocument/2006/relationships/customXml" Target="../ink/ink70.xml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140" Type="http://schemas.openxmlformats.org/officeDocument/2006/relationships/image" Target="../media/image69.png"/><Relationship Id="rId145" Type="http://schemas.openxmlformats.org/officeDocument/2006/relationships/customXml" Target="../ink/ink28.xml"/><Relationship Id="rId161" Type="http://schemas.openxmlformats.org/officeDocument/2006/relationships/image" Target="../media/image79.png"/><Relationship Id="rId166" Type="http://schemas.openxmlformats.org/officeDocument/2006/relationships/customXml" Target="../ink/ink39.xml"/><Relationship Id="rId182" Type="http://schemas.openxmlformats.org/officeDocument/2006/relationships/customXml" Target="../ink/ink47.xml"/><Relationship Id="rId187" Type="http://schemas.openxmlformats.org/officeDocument/2006/relationships/image" Target="../media/image25.png"/><Relationship Id="rId21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12" Type="http://schemas.openxmlformats.org/officeDocument/2006/relationships/customXml" Target="../ink/ink65.xml"/><Relationship Id="rId233" Type="http://schemas.openxmlformats.org/officeDocument/2006/relationships/image" Target="../media/image45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135" Type="http://schemas.openxmlformats.org/officeDocument/2006/relationships/customXml" Target="../ink/ink23.xml"/><Relationship Id="rId151" Type="http://schemas.openxmlformats.org/officeDocument/2006/relationships/customXml" Target="../ink/ink31.xml"/><Relationship Id="rId156" Type="http://schemas.openxmlformats.org/officeDocument/2006/relationships/customXml" Target="../ink/ink34.xml"/><Relationship Id="rId177" Type="http://schemas.openxmlformats.org/officeDocument/2006/relationships/image" Target="../media/image87.png"/><Relationship Id="rId198" Type="http://schemas.openxmlformats.org/officeDocument/2006/relationships/customXml" Target="../ink/ink58.xml"/><Relationship Id="rId172" Type="http://schemas.openxmlformats.org/officeDocument/2006/relationships/customXml" Target="../ink/ink42.xml"/><Relationship Id="rId193" Type="http://schemas.openxmlformats.org/officeDocument/2006/relationships/customXml" Target="../ink/ink55.xml"/><Relationship Id="rId202" Type="http://schemas.openxmlformats.org/officeDocument/2006/relationships/customXml" Target="../ink/ink60.xml"/><Relationship Id="rId207" Type="http://schemas.openxmlformats.org/officeDocument/2006/relationships/image" Target="../media/image32.png"/><Relationship Id="rId223" Type="http://schemas.openxmlformats.org/officeDocument/2006/relationships/image" Target="../media/image40.png"/><Relationship Id="rId228" Type="http://schemas.openxmlformats.org/officeDocument/2006/relationships/customXml" Target="../ink/ink73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141" Type="http://schemas.openxmlformats.org/officeDocument/2006/relationships/customXml" Target="../ink/ink26.xml"/><Relationship Id="rId146" Type="http://schemas.openxmlformats.org/officeDocument/2006/relationships/image" Target="../media/image72.png"/><Relationship Id="rId167" Type="http://schemas.openxmlformats.org/officeDocument/2006/relationships/image" Target="../media/image82.png"/><Relationship Id="rId188" Type="http://schemas.openxmlformats.org/officeDocument/2006/relationships/customXml" Target="../ink/ink50.xml"/><Relationship Id="rId7" Type="http://schemas.openxmlformats.org/officeDocument/2006/relationships/image" Target="../media/image3.png"/><Relationship Id="rId162" Type="http://schemas.openxmlformats.org/officeDocument/2006/relationships/customXml" Target="../ink/ink37.xml"/><Relationship Id="rId183" Type="http://schemas.openxmlformats.org/officeDocument/2006/relationships/image" Target="../media/image23.png"/><Relationship Id="rId213" Type="http://schemas.openxmlformats.org/officeDocument/2006/relationships/image" Target="../media/image35.png"/><Relationship Id="rId218" Type="http://schemas.openxmlformats.org/officeDocument/2006/relationships/customXml" Target="../ink/ink68.xml"/><Relationship Id="rId234" Type="http://schemas.openxmlformats.org/officeDocument/2006/relationships/customXml" Target="../ink/ink7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136" Type="http://schemas.openxmlformats.org/officeDocument/2006/relationships/image" Target="../media/image67.png"/><Relationship Id="rId157" Type="http://schemas.openxmlformats.org/officeDocument/2006/relationships/image" Target="../media/image77.png"/><Relationship Id="rId178" Type="http://schemas.openxmlformats.org/officeDocument/2006/relationships/customXml" Target="../ink/ink45.xml"/><Relationship Id="rId152" Type="http://schemas.openxmlformats.org/officeDocument/2006/relationships/image" Target="../media/image75.png"/><Relationship Id="rId173" Type="http://schemas.openxmlformats.org/officeDocument/2006/relationships/image" Target="../media/image85.png"/><Relationship Id="rId194" Type="http://schemas.openxmlformats.org/officeDocument/2006/relationships/customXml" Target="../ink/ink56.xml"/><Relationship Id="rId199" Type="http://schemas.openxmlformats.org/officeDocument/2006/relationships/image" Target="../media/image28.png"/><Relationship Id="rId203" Type="http://schemas.openxmlformats.org/officeDocument/2006/relationships/image" Target="../media/image30.png"/><Relationship Id="rId208" Type="http://schemas.openxmlformats.org/officeDocument/2006/relationships/customXml" Target="../ink/ink63.xml"/><Relationship Id="rId229" Type="http://schemas.openxmlformats.org/officeDocument/2006/relationships/image" Target="../media/image43.png"/><Relationship Id="rId19" Type="http://schemas.openxmlformats.org/officeDocument/2006/relationships/image" Target="../media/image9.png"/><Relationship Id="rId224" Type="http://schemas.openxmlformats.org/officeDocument/2006/relationships/customXml" Target="../ink/ink71.xml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147" Type="http://schemas.openxmlformats.org/officeDocument/2006/relationships/customXml" Target="../ink/ink29.xml"/><Relationship Id="rId168" Type="http://schemas.openxmlformats.org/officeDocument/2006/relationships/customXml" Target="../ink/ink40.xml"/><Relationship Id="rId8" Type="http://schemas.openxmlformats.org/officeDocument/2006/relationships/customXml" Target="../ink/ink4.xml"/><Relationship Id="rId142" Type="http://schemas.openxmlformats.org/officeDocument/2006/relationships/image" Target="../media/image70.png"/><Relationship Id="rId163" Type="http://schemas.openxmlformats.org/officeDocument/2006/relationships/image" Target="../media/image80.png"/><Relationship Id="rId184" Type="http://schemas.openxmlformats.org/officeDocument/2006/relationships/customXml" Target="../ink/ink48.xml"/><Relationship Id="rId189" Type="http://schemas.openxmlformats.org/officeDocument/2006/relationships/customXml" Target="../ink/ink51.xml"/><Relationship Id="rId219" Type="http://schemas.openxmlformats.org/officeDocument/2006/relationships/image" Target="../media/image38.png"/><Relationship Id="rId3" Type="http://schemas.openxmlformats.org/officeDocument/2006/relationships/image" Target="../media/image1.png"/><Relationship Id="rId214" Type="http://schemas.openxmlformats.org/officeDocument/2006/relationships/customXml" Target="../ink/ink66.xml"/><Relationship Id="rId230" Type="http://schemas.openxmlformats.org/officeDocument/2006/relationships/customXml" Target="../ink/ink74.xml"/><Relationship Id="rId235" Type="http://schemas.openxmlformats.org/officeDocument/2006/relationships/image" Target="../media/image46.png"/><Relationship Id="rId25" Type="http://schemas.openxmlformats.org/officeDocument/2006/relationships/image" Target="../media/image12.png"/><Relationship Id="rId137" Type="http://schemas.openxmlformats.org/officeDocument/2006/relationships/customXml" Target="../ink/ink24.xml"/><Relationship Id="rId158" Type="http://schemas.openxmlformats.org/officeDocument/2006/relationships/customXml" Target="../ink/ink35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132" Type="http://schemas.openxmlformats.org/officeDocument/2006/relationships/image" Target="../media/image65.png"/><Relationship Id="rId153" Type="http://schemas.openxmlformats.org/officeDocument/2006/relationships/customXml" Target="../ink/ink32.xml"/><Relationship Id="rId174" Type="http://schemas.openxmlformats.org/officeDocument/2006/relationships/customXml" Target="../ink/ink43.xml"/><Relationship Id="rId179" Type="http://schemas.openxmlformats.org/officeDocument/2006/relationships/image" Target="../media/image21.png"/><Relationship Id="rId195" Type="http://schemas.openxmlformats.org/officeDocument/2006/relationships/image" Target="../media/image26.png"/><Relationship Id="rId209" Type="http://schemas.openxmlformats.org/officeDocument/2006/relationships/image" Target="../media/image33.png"/><Relationship Id="rId190" Type="http://schemas.openxmlformats.org/officeDocument/2006/relationships/customXml" Target="../ink/ink52.xml"/><Relationship Id="rId204" Type="http://schemas.openxmlformats.org/officeDocument/2006/relationships/customXml" Target="../ink/ink61.xml"/><Relationship Id="rId220" Type="http://schemas.openxmlformats.org/officeDocument/2006/relationships/customXml" Target="../ink/ink69.xml"/><Relationship Id="rId225" Type="http://schemas.openxmlformats.org/officeDocument/2006/relationships/image" Target="../media/image41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143" Type="http://schemas.openxmlformats.org/officeDocument/2006/relationships/customXml" Target="../ink/ink27.xml"/><Relationship Id="rId148" Type="http://schemas.openxmlformats.org/officeDocument/2006/relationships/image" Target="../media/image73.png"/><Relationship Id="rId164" Type="http://schemas.openxmlformats.org/officeDocument/2006/relationships/customXml" Target="../ink/ink38.xml"/><Relationship Id="rId169" Type="http://schemas.openxmlformats.org/officeDocument/2006/relationships/image" Target="../media/image83.png"/><Relationship Id="rId185" Type="http://schemas.openxmlformats.org/officeDocument/2006/relationships/image" Target="../media/image24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customXml" Target="../ink/ink46.xml"/><Relationship Id="rId210" Type="http://schemas.openxmlformats.org/officeDocument/2006/relationships/customXml" Target="../ink/ink64.xml"/><Relationship Id="rId215" Type="http://schemas.openxmlformats.org/officeDocument/2006/relationships/image" Target="../media/image36.png"/><Relationship Id="rId236" Type="http://schemas.openxmlformats.org/officeDocument/2006/relationships/customXml" Target="../ink/ink77.xml"/><Relationship Id="rId26" Type="http://schemas.openxmlformats.org/officeDocument/2006/relationships/customXml" Target="../ink/ink13.xml"/><Relationship Id="rId231" Type="http://schemas.openxmlformats.org/officeDocument/2006/relationships/image" Target="../media/image44.png"/><Relationship Id="rId133" Type="http://schemas.openxmlformats.org/officeDocument/2006/relationships/customXml" Target="../ink/ink22.xml"/><Relationship Id="rId154" Type="http://schemas.openxmlformats.org/officeDocument/2006/relationships/image" Target="../media/image76.png"/><Relationship Id="rId175" Type="http://schemas.openxmlformats.org/officeDocument/2006/relationships/image" Target="../media/image86.png"/><Relationship Id="rId196" Type="http://schemas.openxmlformats.org/officeDocument/2006/relationships/customXml" Target="../ink/ink57.xml"/><Relationship Id="rId200" Type="http://schemas.openxmlformats.org/officeDocument/2006/relationships/customXml" Target="../ink/ink59.xml"/><Relationship Id="rId16" Type="http://schemas.openxmlformats.org/officeDocument/2006/relationships/customXml" Target="../ink/ink8.xml"/><Relationship Id="rId221" Type="http://schemas.openxmlformats.org/officeDocument/2006/relationships/image" Target="../media/image39.png"/><Relationship Id="rId37" Type="http://schemas.openxmlformats.org/officeDocument/2006/relationships/image" Target="../media/image18.png"/><Relationship Id="rId144" Type="http://schemas.openxmlformats.org/officeDocument/2006/relationships/image" Target="../media/image7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85.xml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customXml" Target="../ink/ink1186.xml"/><Relationship Id="rId4" Type="http://schemas.openxmlformats.org/officeDocument/2006/relationships/image" Target="../media/image929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44.xml"/><Relationship Id="rId21" Type="http://schemas.openxmlformats.org/officeDocument/2006/relationships/customXml" Target="../ink/ink1196.xml"/><Relationship Id="rId42" Type="http://schemas.openxmlformats.org/officeDocument/2006/relationships/image" Target="../media/image8570.png"/><Relationship Id="rId63" Type="http://schemas.openxmlformats.org/officeDocument/2006/relationships/customXml" Target="../ink/ink1217.xml"/><Relationship Id="rId84" Type="http://schemas.openxmlformats.org/officeDocument/2006/relationships/image" Target="../media/image39.png"/><Relationship Id="rId138" Type="http://schemas.openxmlformats.org/officeDocument/2006/relationships/image" Target="../media/image976.png"/><Relationship Id="rId107" Type="http://schemas.openxmlformats.org/officeDocument/2006/relationships/customXml" Target="../ink/ink1239.xml"/><Relationship Id="rId11" Type="http://schemas.openxmlformats.org/officeDocument/2006/relationships/customXml" Target="../ink/ink1191.xml"/><Relationship Id="rId32" Type="http://schemas.openxmlformats.org/officeDocument/2006/relationships/image" Target="../media/image8520.png"/><Relationship Id="rId53" Type="http://schemas.openxmlformats.org/officeDocument/2006/relationships/customXml" Target="../ink/ink1212.xml"/><Relationship Id="rId74" Type="http://schemas.openxmlformats.org/officeDocument/2006/relationships/image" Target="../media/image945.png"/><Relationship Id="rId128" Type="http://schemas.openxmlformats.org/officeDocument/2006/relationships/image" Target="../media/image971.png"/><Relationship Id="rId149" Type="http://schemas.openxmlformats.org/officeDocument/2006/relationships/customXml" Target="../ink/ink1260.xml"/><Relationship Id="rId5" Type="http://schemas.openxmlformats.org/officeDocument/2006/relationships/customXml" Target="../ink/ink1188.xml"/><Relationship Id="rId95" Type="http://schemas.openxmlformats.org/officeDocument/2006/relationships/customXml" Target="../ink/ink1233.xml"/><Relationship Id="rId22" Type="http://schemas.openxmlformats.org/officeDocument/2006/relationships/image" Target="../media/image8470.png"/><Relationship Id="rId43" Type="http://schemas.openxmlformats.org/officeDocument/2006/relationships/customXml" Target="../ink/ink1207.xml"/><Relationship Id="rId64" Type="http://schemas.openxmlformats.org/officeDocument/2006/relationships/image" Target="../media/image940.png"/><Relationship Id="rId118" Type="http://schemas.openxmlformats.org/officeDocument/2006/relationships/image" Target="../media/image966.png"/><Relationship Id="rId139" Type="http://schemas.openxmlformats.org/officeDocument/2006/relationships/customXml" Target="../ink/ink1255.xml"/><Relationship Id="rId80" Type="http://schemas.openxmlformats.org/officeDocument/2006/relationships/image" Target="../media/image948.png"/><Relationship Id="rId85" Type="http://schemas.openxmlformats.org/officeDocument/2006/relationships/customXml" Target="../ink/ink1228.xml"/><Relationship Id="rId150" Type="http://schemas.openxmlformats.org/officeDocument/2006/relationships/image" Target="../media/image982.png"/><Relationship Id="rId155" Type="http://schemas.openxmlformats.org/officeDocument/2006/relationships/customXml" Target="../ink/ink1263.xml"/><Relationship Id="rId12" Type="http://schemas.openxmlformats.org/officeDocument/2006/relationships/image" Target="../media/image8420.png"/><Relationship Id="rId17" Type="http://schemas.openxmlformats.org/officeDocument/2006/relationships/customXml" Target="../ink/ink1194.xml"/><Relationship Id="rId33" Type="http://schemas.openxmlformats.org/officeDocument/2006/relationships/customXml" Target="../ink/ink1202.xml"/><Relationship Id="rId38" Type="http://schemas.openxmlformats.org/officeDocument/2006/relationships/image" Target="../media/image8550.png"/><Relationship Id="rId59" Type="http://schemas.openxmlformats.org/officeDocument/2006/relationships/customXml" Target="../ink/ink1215.xml"/><Relationship Id="rId103" Type="http://schemas.openxmlformats.org/officeDocument/2006/relationships/customXml" Target="../ink/ink1237.xml"/><Relationship Id="rId108" Type="http://schemas.openxmlformats.org/officeDocument/2006/relationships/image" Target="../media/image961.png"/><Relationship Id="rId124" Type="http://schemas.openxmlformats.org/officeDocument/2006/relationships/image" Target="../media/image969.png"/><Relationship Id="rId129" Type="http://schemas.openxmlformats.org/officeDocument/2006/relationships/customXml" Target="../ink/ink1250.xml"/><Relationship Id="rId54" Type="http://schemas.openxmlformats.org/officeDocument/2006/relationships/image" Target="../media/image935.png"/><Relationship Id="rId70" Type="http://schemas.openxmlformats.org/officeDocument/2006/relationships/image" Target="../media/image943.png"/><Relationship Id="rId75" Type="http://schemas.openxmlformats.org/officeDocument/2006/relationships/customXml" Target="../ink/ink1223.xml"/><Relationship Id="rId91" Type="http://schemas.openxmlformats.org/officeDocument/2006/relationships/customXml" Target="../ink/ink1231.xml"/><Relationship Id="rId96" Type="http://schemas.openxmlformats.org/officeDocument/2006/relationships/image" Target="../media/image955.png"/><Relationship Id="rId140" Type="http://schemas.openxmlformats.org/officeDocument/2006/relationships/image" Target="../media/image977.png"/><Relationship Id="rId145" Type="http://schemas.openxmlformats.org/officeDocument/2006/relationships/customXml" Target="../ink/ink12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90.png"/><Relationship Id="rId23" Type="http://schemas.openxmlformats.org/officeDocument/2006/relationships/customXml" Target="../ink/ink1197.xml"/><Relationship Id="rId28" Type="http://schemas.openxmlformats.org/officeDocument/2006/relationships/image" Target="../media/image8500.png"/><Relationship Id="rId49" Type="http://schemas.openxmlformats.org/officeDocument/2006/relationships/customXml" Target="../ink/ink1210.xml"/><Relationship Id="rId114" Type="http://schemas.openxmlformats.org/officeDocument/2006/relationships/image" Target="../media/image964.png"/><Relationship Id="rId119" Type="http://schemas.openxmlformats.org/officeDocument/2006/relationships/customXml" Target="../ink/ink1245.xml"/><Relationship Id="rId44" Type="http://schemas.openxmlformats.org/officeDocument/2006/relationships/image" Target="../media/image2990.png"/><Relationship Id="rId60" Type="http://schemas.openxmlformats.org/officeDocument/2006/relationships/image" Target="../media/image938.png"/><Relationship Id="rId65" Type="http://schemas.openxmlformats.org/officeDocument/2006/relationships/customXml" Target="../ink/ink1218.xml"/><Relationship Id="rId81" Type="http://schemas.openxmlformats.org/officeDocument/2006/relationships/customXml" Target="../ink/ink1226.xml"/><Relationship Id="rId86" Type="http://schemas.openxmlformats.org/officeDocument/2006/relationships/image" Target="../media/image950.png"/><Relationship Id="rId130" Type="http://schemas.openxmlformats.org/officeDocument/2006/relationships/image" Target="../media/image972.png"/><Relationship Id="rId135" Type="http://schemas.openxmlformats.org/officeDocument/2006/relationships/customXml" Target="../ink/ink1253.xml"/><Relationship Id="rId151" Type="http://schemas.openxmlformats.org/officeDocument/2006/relationships/customXml" Target="../ink/ink1261.xml"/><Relationship Id="rId156" Type="http://schemas.openxmlformats.org/officeDocument/2006/relationships/image" Target="../media/image985.png"/><Relationship Id="rId13" Type="http://schemas.openxmlformats.org/officeDocument/2006/relationships/customXml" Target="../ink/ink1192.xml"/><Relationship Id="rId18" Type="http://schemas.openxmlformats.org/officeDocument/2006/relationships/image" Target="../media/image8450.png"/><Relationship Id="rId39" Type="http://schemas.openxmlformats.org/officeDocument/2006/relationships/customXml" Target="../ink/ink1205.xml"/><Relationship Id="rId109" Type="http://schemas.openxmlformats.org/officeDocument/2006/relationships/customXml" Target="../ink/ink1240.xml"/><Relationship Id="rId34" Type="http://schemas.openxmlformats.org/officeDocument/2006/relationships/image" Target="../media/image8530.png"/><Relationship Id="rId50" Type="http://schemas.openxmlformats.org/officeDocument/2006/relationships/image" Target="../media/image933.png"/><Relationship Id="rId55" Type="http://schemas.openxmlformats.org/officeDocument/2006/relationships/customXml" Target="../ink/ink1213.xml"/><Relationship Id="rId76" Type="http://schemas.openxmlformats.org/officeDocument/2006/relationships/image" Target="../media/image946.png"/><Relationship Id="rId97" Type="http://schemas.openxmlformats.org/officeDocument/2006/relationships/customXml" Target="../ink/ink1234.xml"/><Relationship Id="rId104" Type="http://schemas.openxmlformats.org/officeDocument/2006/relationships/image" Target="../media/image959.png"/><Relationship Id="rId120" Type="http://schemas.openxmlformats.org/officeDocument/2006/relationships/image" Target="../media/image967.png"/><Relationship Id="rId125" Type="http://schemas.openxmlformats.org/officeDocument/2006/relationships/customXml" Target="../ink/ink1248.xml"/><Relationship Id="rId141" Type="http://schemas.openxmlformats.org/officeDocument/2006/relationships/customXml" Target="../ink/ink1256.xml"/><Relationship Id="rId146" Type="http://schemas.openxmlformats.org/officeDocument/2006/relationships/image" Target="../media/image980.png"/><Relationship Id="rId7" Type="http://schemas.openxmlformats.org/officeDocument/2006/relationships/customXml" Target="../ink/ink1189.xml"/><Relationship Id="rId71" Type="http://schemas.openxmlformats.org/officeDocument/2006/relationships/customXml" Target="../ink/ink1221.xml"/><Relationship Id="rId92" Type="http://schemas.openxmlformats.org/officeDocument/2006/relationships/image" Target="../media/image953.png"/><Relationship Id="rId2" Type="http://schemas.openxmlformats.org/officeDocument/2006/relationships/image" Target="../media/image872.png"/><Relationship Id="rId29" Type="http://schemas.openxmlformats.org/officeDocument/2006/relationships/customXml" Target="../ink/ink1200.xml"/><Relationship Id="rId24" Type="http://schemas.openxmlformats.org/officeDocument/2006/relationships/image" Target="../media/image8480.png"/><Relationship Id="rId40" Type="http://schemas.openxmlformats.org/officeDocument/2006/relationships/image" Target="../media/image8560.png"/><Relationship Id="rId45" Type="http://schemas.openxmlformats.org/officeDocument/2006/relationships/customXml" Target="../ink/ink1208.xml"/><Relationship Id="rId66" Type="http://schemas.openxmlformats.org/officeDocument/2006/relationships/image" Target="../media/image941.png"/><Relationship Id="rId87" Type="http://schemas.openxmlformats.org/officeDocument/2006/relationships/customXml" Target="../ink/ink1229.xml"/><Relationship Id="rId110" Type="http://schemas.openxmlformats.org/officeDocument/2006/relationships/image" Target="../media/image962.png"/><Relationship Id="rId115" Type="http://schemas.openxmlformats.org/officeDocument/2006/relationships/customXml" Target="../ink/ink1243.xml"/><Relationship Id="rId131" Type="http://schemas.openxmlformats.org/officeDocument/2006/relationships/customXml" Target="../ink/ink1251.xml"/><Relationship Id="rId136" Type="http://schemas.openxmlformats.org/officeDocument/2006/relationships/image" Target="../media/image975.png"/><Relationship Id="rId157" Type="http://schemas.openxmlformats.org/officeDocument/2006/relationships/customXml" Target="../ink/ink1264.xml"/><Relationship Id="rId61" Type="http://schemas.openxmlformats.org/officeDocument/2006/relationships/customXml" Target="../ink/ink1216.xml"/><Relationship Id="rId82" Type="http://schemas.openxmlformats.org/officeDocument/2006/relationships/image" Target="../media/image949.png"/><Relationship Id="rId152" Type="http://schemas.openxmlformats.org/officeDocument/2006/relationships/image" Target="../media/image983.png"/><Relationship Id="rId19" Type="http://schemas.openxmlformats.org/officeDocument/2006/relationships/customXml" Target="../ink/ink1195.xml"/><Relationship Id="rId14" Type="http://schemas.openxmlformats.org/officeDocument/2006/relationships/image" Target="../media/image8430.png"/><Relationship Id="rId30" Type="http://schemas.openxmlformats.org/officeDocument/2006/relationships/image" Target="../media/image8510.png"/><Relationship Id="rId35" Type="http://schemas.openxmlformats.org/officeDocument/2006/relationships/customXml" Target="../ink/ink1203.xml"/><Relationship Id="rId56" Type="http://schemas.openxmlformats.org/officeDocument/2006/relationships/image" Target="../media/image936.png"/><Relationship Id="rId77" Type="http://schemas.openxmlformats.org/officeDocument/2006/relationships/customXml" Target="../ink/ink1224.xml"/><Relationship Id="rId100" Type="http://schemas.openxmlformats.org/officeDocument/2006/relationships/image" Target="../media/image957.png"/><Relationship Id="rId105" Type="http://schemas.openxmlformats.org/officeDocument/2006/relationships/customXml" Target="../ink/ink1238.xml"/><Relationship Id="rId126" Type="http://schemas.openxmlformats.org/officeDocument/2006/relationships/image" Target="../media/image970.png"/><Relationship Id="rId147" Type="http://schemas.openxmlformats.org/officeDocument/2006/relationships/customXml" Target="../ink/ink1259.xml"/><Relationship Id="rId8" Type="http://schemas.openxmlformats.org/officeDocument/2006/relationships/image" Target="../media/image8400.png"/><Relationship Id="rId51" Type="http://schemas.openxmlformats.org/officeDocument/2006/relationships/customXml" Target="../ink/ink1211.xml"/><Relationship Id="rId72" Type="http://schemas.openxmlformats.org/officeDocument/2006/relationships/image" Target="../media/image944.png"/><Relationship Id="rId93" Type="http://schemas.openxmlformats.org/officeDocument/2006/relationships/customXml" Target="../ink/ink1232.xml"/><Relationship Id="rId98" Type="http://schemas.openxmlformats.org/officeDocument/2006/relationships/image" Target="../media/image956.png"/><Relationship Id="rId121" Type="http://schemas.openxmlformats.org/officeDocument/2006/relationships/customXml" Target="../ink/ink1246.xml"/><Relationship Id="rId142" Type="http://schemas.openxmlformats.org/officeDocument/2006/relationships/image" Target="../media/image978.png"/><Relationship Id="rId3" Type="http://schemas.openxmlformats.org/officeDocument/2006/relationships/customXml" Target="../ink/ink1187.xml"/><Relationship Id="rId25" Type="http://schemas.openxmlformats.org/officeDocument/2006/relationships/customXml" Target="../ink/ink1198.xml"/><Relationship Id="rId46" Type="http://schemas.openxmlformats.org/officeDocument/2006/relationships/image" Target="../media/image931.png"/><Relationship Id="rId67" Type="http://schemas.openxmlformats.org/officeDocument/2006/relationships/customXml" Target="../ink/ink1219.xml"/><Relationship Id="rId116" Type="http://schemas.openxmlformats.org/officeDocument/2006/relationships/image" Target="../media/image965.png"/><Relationship Id="rId137" Type="http://schemas.openxmlformats.org/officeDocument/2006/relationships/customXml" Target="../ink/ink1254.xml"/><Relationship Id="rId158" Type="http://schemas.openxmlformats.org/officeDocument/2006/relationships/image" Target="../media/image986.png"/><Relationship Id="rId20" Type="http://schemas.openxmlformats.org/officeDocument/2006/relationships/image" Target="../media/image8460.png"/><Relationship Id="rId41" Type="http://schemas.openxmlformats.org/officeDocument/2006/relationships/customXml" Target="../ink/ink1206.xml"/><Relationship Id="rId62" Type="http://schemas.openxmlformats.org/officeDocument/2006/relationships/image" Target="../media/image939.png"/><Relationship Id="rId83" Type="http://schemas.openxmlformats.org/officeDocument/2006/relationships/customXml" Target="../ink/ink1227.xml"/><Relationship Id="rId88" Type="http://schemas.openxmlformats.org/officeDocument/2006/relationships/image" Target="../media/image951.png"/><Relationship Id="rId111" Type="http://schemas.openxmlformats.org/officeDocument/2006/relationships/customXml" Target="../ink/ink1241.xml"/><Relationship Id="rId132" Type="http://schemas.openxmlformats.org/officeDocument/2006/relationships/image" Target="../media/image973.png"/><Relationship Id="rId153" Type="http://schemas.openxmlformats.org/officeDocument/2006/relationships/customXml" Target="../ink/ink1262.xml"/><Relationship Id="rId15" Type="http://schemas.openxmlformats.org/officeDocument/2006/relationships/customXml" Target="../ink/ink1193.xml"/><Relationship Id="rId36" Type="http://schemas.openxmlformats.org/officeDocument/2006/relationships/image" Target="../media/image8540.png"/><Relationship Id="rId57" Type="http://schemas.openxmlformats.org/officeDocument/2006/relationships/customXml" Target="../ink/ink1214.xml"/><Relationship Id="rId106" Type="http://schemas.openxmlformats.org/officeDocument/2006/relationships/image" Target="../media/image960.png"/><Relationship Id="rId127" Type="http://schemas.openxmlformats.org/officeDocument/2006/relationships/customXml" Target="../ink/ink1249.xml"/><Relationship Id="rId10" Type="http://schemas.openxmlformats.org/officeDocument/2006/relationships/image" Target="../media/image8410.png"/><Relationship Id="rId31" Type="http://schemas.openxmlformats.org/officeDocument/2006/relationships/customXml" Target="../ink/ink1201.xml"/><Relationship Id="rId52" Type="http://schemas.openxmlformats.org/officeDocument/2006/relationships/image" Target="../media/image934.png"/><Relationship Id="rId73" Type="http://schemas.openxmlformats.org/officeDocument/2006/relationships/customXml" Target="../ink/ink1222.xml"/><Relationship Id="rId78" Type="http://schemas.openxmlformats.org/officeDocument/2006/relationships/image" Target="../media/image947.png"/><Relationship Id="rId94" Type="http://schemas.openxmlformats.org/officeDocument/2006/relationships/image" Target="../media/image954.png"/><Relationship Id="rId99" Type="http://schemas.openxmlformats.org/officeDocument/2006/relationships/customXml" Target="../ink/ink1235.xml"/><Relationship Id="rId101" Type="http://schemas.openxmlformats.org/officeDocument/2006/relationships/customXml" Target="../ink/ink1236.xml"/><Relationship Id="rId122" Type="http://schemas.openxmlformats.org/officeDocument/2006/relationships/image" Target="../media/image968.png"/><Relationship Id="rId143" Type="http://schemas.openxmlformats.org/officeDocument/2006/relationships/customXml" Target="../ink/ink1257.xml"/><Relationship Id="rId148" Type="http://schemas.openxmlformats.org/officeDocument/2006/relationships/image" Target="../media/image981.png"/><Relationship Id="rId4" Type="http://schemas.openxmlformats.org/officeDocument/2006/relationships/image" Target="../media/image8380.png"/><Relationship Id="rId9" Type="http://schemas.openxmlformats.org/officeDocument/2006/relationships/customXml" Target="../ink/ink1190.xml"/><Relationship Id="rId26" Type="http://schemas.openxmlformats.org/officeDocument/2006/relationships/image" Target="../media/image8490.png"/><Relationship Id="rId47" Type="http://schemas.openxmlformats.org/officeDocument/2006/relationships/customXml" Target="../ink/ink1209.xml"/><Relationship Id="rId68" Type="http://schemas.openxmlformats.org/officeDocument/2006/relationships/image" Target="../media/image942.png"/><Relationship Id="rId89" Type="http://schemas.openxmlformats.org/officeDocument/2006/relationships/customXml" Target="../ink/ink1230.xml"/><Relationship Id="rId112" Type="http://schemas.openxmlformats.org/officeDocument/2006/relationships/image" Target="../media/image963.png"/><Relationship Id="rId133" Type="http://schemas.openxmlformats.org/officeDocument/2006/relationships/customXml" Target="../ink/ink1252.xml"/><Relationship Id="rId154" Type="http://schemas.openxmlformats.org/officeDocument/2006/relationships/image" Target="../media/image984.png"/><Relationship Id="rId16" Type="http://schemas.openxmlformats.org/officeDocument/2006/relationships/image" Target="../media/image8440.png"/><Relationship Id="rId37" Type="http://schemas.openxmlformats.org/officeDocument/2006/relationships/customXml" Target="../ink/ink1204.xml"/><Relationship Id="rId58" Type="http://schemas.openxmlformats.org/officeDocument/2006/relationships/image" Target="../media/image937.png"/><Relationship Id="rId79" Type="http://schemas.openxmlformats.org/officeDocument/2006/relationships/customXml" Target="../ink/ink1225.xml"/><Relationship Id="rId102" Type="http://schemas.openxmlformats.org/officeDocument/2006/relationships/image" Target="../media/image958.png"/><Relationship Id="rId123" Type="http://schemas.openxmlformats.org/officeDocument/2006/relationships/customXml" Target="../ink/ink1247.xml"/><Relationship Id="rId144" Type="http://schemas.openxmlformats.org/officeDocument/2006/relationships/image" Target="../media/image979.png"/><Relationship Id="rId90" Type="http://schemas.openxmlformats.org/officeDocument/2006/relationships/image" Target="../media/image952.png"/><Relationship Id="rId27" Type="http://schemas.openxmlformats.org/officeDocument/2006/relationships/customXml" Target="../ink/ink1199.xml"/><Relationship Id="rId48" Type="http://schemas.openxmlformats.org/officeDocument/2006/relationships/image" Target="../media/image932.png"/><Relationship Id="rId69" Type="http://schemas.openxmlformats.org/officeDocument/2006/relationships/customXml" Target="../ink/ink1220.xml"/><Relationship Id="rId113" Type="http://schemas.openxmlformats.org/officeDocument/2006/relationships/customXml" Target="../ink/ink1242.xml"/><Relationship Id="rId134" Type="http://schemas.openxmlformats.org/officeDocument/2006/relationships/image" Target="../media/image974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9.png"/><Relationship Id="rId21" Type="http://schemas.openxmlformats.org/officeDocument/2006/relationships/customXml" Target="../ink/ink1274.xml"/><Relationship Id="rId34" Type="http://schemas.openxmlformats.org/officeDocument/2006/relationships/image" Target="../media/image1003.png"/><Relationship Id="rId42" Type="http://schemas.openxmlformats.org/officeDocument/2006/relationships/image" Target="../media/image1007.png"/><Relationship Id="rId47" Type="http://schemas.openxmlformats.org/officeDocument/2006/relationships/customXml" Target="../ink/ink1287.xml"/><Relationship Id="rId50" Type="http://schemas.openxmlformats.org/officeDocument/2006/relationships/image" Target="../media/image1011.png"/><Relationship Id="rId55" Type="http://schemas.openxmlformats.org/officeDocument/2006/relationships/customXml" Target="../ink/ink1291.xml"/><Relationship Id="rId63" Type="http://schemas.openxmlformats.org/officeDocument/2006/relationships/customXml" Target="../ink/ink1295.xml"/><Relationship Id="rId7" Type="http://schemas.openxmlformats.org/officeDocument/2006/relationships/customXml" Target="../ink/ink1267.xml"/><Relationship Id="rId2" Type="http://schemas.openxmlformats.org/officeDocument/2006/relationships/image" Target="../media/image873.png"/><Relationship Id="rId16" Type="http://schemas.openxmlformats.org/officeDocument/2006/relationships/image" Target="../media/image994.png"/><Relationship Id="rId29" Type="http://schemas.openxmlformats.org/officeDocument/2006/relationships/customXml" Target="../ink/ink1278.xml"/><Relationship Id="rId11" Type="http://schemas.openxmlformats.org/officeDocument/2006/relationships/customXml" Target="../ink/ink1269.xml"/><Relationship Id="rId24" Type="http://schemas.openxmlformats.org/officeDocument/2006/relationships/image" Target="../media/image998.png"/><Relationship Id="rId32" Type="http://schemas.openxmlformats.org/officeDocument/2006/relationships/image" Target="../media/image1002.png"/><Relationship Id="rId37" Type="http://schemas.openxmlformats.org/officeDocument/2006/relationships/customXml" Target="../ink/ink1282.xml"/><Relationship Id="rId40" Type="http://schemas.openxmlformats.org/officeDocument/2006/relationships/image" Target="../media/image1006.png"/><Relationship Id="rId45" Type="http://schemas.openxmlformats.org/officeDocument/2006/relationships/customXml" Target="../ink/ink1286.xml"/><Relationship Id="rId53" Type="http://schemas.openxmlformats.org/officeDocument/2006/relationships/customXml" Target="../ink/ink1290.xml"/><Relationship Id="rId58" Type="http://schemas.openxmlformats.org/officeDocument/2006/relationships/image" Target="../media/image1015.png"/><Relationship Id="rId66" Type="http://schemas.openxmlformats.org/officeDocument/2006/relationships/image" Target="../media/image1019.png"/><Relationship Id="rId5" Type="http://schemas.openxmlformats.org/officeDocument/2006/relationships/customXml" Target="../ink/ink1266.xml"/><Relationship Id="rId61" Type="http://schemas.openxmlformats.org/officeDocument/2006/relationships/customXml" Target="../ink/ink1294.xml"/><Relationship Id="rId19" Type="http://schemas.openxmlformats.org/officeDocument/2006/relationships/customXml" Target="../ink/ink1273.xml"/><Relationship Id="rId14" Type="http://schemas.openxmlformats.org/officeDocument/2006/relationships/image" Target="../media/image993.png"/><Relationship Id="rId22" Type="http://schemas.openxmlformats.org/officeDocument/2006/relationships/image" Target="../media/image997.png"/><Relationship Id="rId27" Type="http://schemas.openxmlformats.org/officeDocument/2006/relationships/customXml" Target="../ink/ink1277.xml"/><Relationship Id="rId30" Type="http://schemas.openxmlformats.org/officeDocument/2006/relationships/image" Target="../media/image1001.png"/><Relationship Id="rId35" Type="http://schemas.openxmlformats.org/officeDocument/2006/relationships/customXml" Target="../ink/ink1281.xml"/><Relationship Id="rId43" Type="http://schemas.openxmlformats.org/officeDocument/2006/relationships/customXml" Target="../ink/ink1285.xml"/><Relationship Id="rId48" Type="http://schemas.openxmlformats.org/officeDocument/2006/relationships/image" Target="../media/image1010.png"/><Relationship Id="rId56" Type="http://schemas.openxmlformats.org/officeDocument/2006/relationships/image" Target="../media/image1014.png"/><Relationship Id="rId64" Type="http://schemas.openxmlformats.org/officeDocument/2006/relationships/image" Target="../media/image1018.png"/><Relationship Id="rId8" Type="http://schemas.openxmlformats.org/officeDocument/2006/relationships/image" Target="../media/image990.png"/><Relationship Id="rId51" Type="http://schemas.openxmlformats.org/officeDocument/2006/relationships/customXml" Target="../ink/ink1289.xml"/><Relationship Id="rId3" Type="http://schemas.openxmlformats.org/officeDocument/2006/relationships/customXml" Target="../ink/ink1265.xml"/><Relationship Id="rId12" Type="http://schemas.openxmlformats.org/officeDocument/2006/relationships/image" Target="../media/image992.png"/><Relationship Id="rId17" Type="http://schemas.openxmlformats.org/officeDocument/2006/relationships/customXml" Target="../ink/ink1272.xml"/><Relationship Id="rId25" Type="http://schemas.openxmlformats.org/officeDocument/2006/relationships/customXml" Target="../ink/ink1276.xml"/><Relationship Id="rId33" Type="http://schemas.openxmlformats.org/officeDocument/2006/relationships/customXml" Target="../ink/ink1280.xml"/><Relationship Id="rId38" Type="http://schemas.openxmlformats.org/officeDocument/2006/relationships/image" Target="../media/image1005.png"/><Relationship Id="rId46" Type="http://schemas.openxmlformats.org/officeDocument/2006/relationships/image" Target="../media/image1009.png"/><Relationship Id="rId59" Type="http://schemas.openxmlformats.org/officeDocument/2006/relationships/customXml" Target="../ink/ink1293.xml"/><Relationship Id="rId20" Type="http://schemas.openxmlformats.org/officeDocument/2006/relationships/image" Target="../media/image996.png"/><Relationship Id="rId41" Type="http://schemas.openxmlformats.org/officeDocument/2006/relationships/customXml" Target="../ink/ink1284.xml"/><Relationship Id="rId54" Type="http://schemas.openxmlformats.org/officeDocument/2006/relationships/image" Target="../media/image1013.png"/><Relationship Id="rId62" Type="http://schemas.openxmlformats.org/officeDocument/2006/relationships/image" Target="../media/image10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9.png"/><Relationship Id="rId15" Type="http://schemas.openxmlformats.org/officeDocument/2006/relationships/customXml" Target="../ink/ink1271.xml"/><Relationship Id="rId23" Type="http://schemas.openxmlformats.org/officeDocument/2006/relationships/customXml" Target="../ink/ink1275.xml"/><Relationship Id="rId28" Type="http://schemas.openxmlformats.org/officeDocument/2006/relationships/image" Target="../media/image1000.png"/><Relationship Id="rId36" Type="http://schemas.openxmlformats.org/officeDocument/2006/relationships/image" Target="../media/image1004.png"/><Relationship Id="rId49" Type="http://schemas.openxmlformats.org/officeDocument/2006/relationships/customXml" Target="../ink/ink1288.xml"/><Relationship Id="rId57" Type="http://schemas.openxmlformats.org/officeDocument/2006/relationships/customXml" Target="../ink/ink1292.xml"/><Relationship Id="rId10" Type="http://schemas.openxmlformats.org/officeDocument/2006/relationships/image" Target="../media/image991.png"/><Relationship Id="rId31" Type="http://schemas.openxmlformats.org/officeDocument/2006/relationships/customXml" Target="../ink/ink1279.xml"/><Relationship Id="rId44" Type="http://schemas.openxmlformats.org/officeDocument/2006/relationships/image" Target="../media/image1008.png"/><Relationship Id="rId52" Type="http://schemas.openxmlformats.org/officeDocument/2006/relationships/image" Target="../media/image1012.png"/><Relationship Id="rId60" Type="http://schemas.openxmlformats.org/officeDocument/2006/relationships/image" Target="../media/image1016.png"/><Relationship Id="rId65" Type="http://schemas.openxmlformats.org/officeDocument/2006/relationships/customXml" Target="../ink/ink1296.xml"/><Relationship Id="rId4" Type="http://schemas.openxmlformats.org/officeDocument/2006/relationships/image" Target="../media/image988.png"/><Relationship Id="rId9" Type="http://schemas.openxmlformats.org/officeDocument/2006/relationships/customXml" Target="../ink/ink1268.xml"/><Relationship Id="rId13" Type="http://schemas.openxmlformats.org/officeDocument/2006/relationships/customXml" Target="../ink/ink1270.xml"/><Relationship Id="rId18" Type="http://schemas.openxmlformats.org/officeDocument/2006/relationships/image" Target="../media/image995.png"/><Relationship Id="rId39" Type="http://schemas.openxmlformats.org/officeDocument/2006/relationships/customXml" Target="../ink/ink128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customXml" Target="../ink/ink12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1.png"/><Relationship Id="rId4" Type="http://schemas.openxmlformats.org/officeDocument/2006/relationships/customXml" Target="../ink/ink1298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9.png"/><Relationship Id="rId21" Type="http://schemas.openxmlformats.org/officeDocument/2006/relationships/image" Target="../media/image1031.png"/><Relationship Id="rId42" Type="http://schemas.openxmlformats.org/officeDocument/2006/relationships/customXml" Target="../ink/ink1319.xml"/><Relationship Id="rId63" Type="http://schemas.openxmlformats.org/officeDocument/2006/relationships/image" Target="../media/image1052.png"/><Relationship Id="rId84" Type="http://schemas.openxmlformats.org/officeDocument/2006/relationships/customXml" Target="../ink/ink1340.xml"/><Relationship Id="rId138" Type="http://schemas.openxmlformats.org/officeDocument/2006/relationships/customXml" Target="../ink/ink1367.xml"/><Relationship Id="rId159" Type="http://schemas.openxmlformats.org/officeDocument/2006/relationships/image" Target="../media/image1100.png"/><Relationship Id="rId107" Type="http://schemas.openxmlformats.org/officeDocument/2006/relationships/image" Target="../media/image1074.png"/><Relationship Id="rId11" Type="http://schemas.openxmlformats.org/officeDocument/2006/relationships/image" Target="../media/image1026.png"/><Relationship Id="rId32" Type="http://schemas.openxmlformats.org/officeDocument/2006/relationships/customXml" Target="../ink/ink1314.xml"/><Relationship Id="rId53" Type="http://schemas.openxmlformats.org/officeDocument/2006/relationships/image" Target="../media/image1047.png"/><Relationship Id="rId74" Type="http://schemas.openxmlformats.org/officeDocument/2006/relationships/customXml" Target="../ink/ink1335.xml"/><Relationship Id="rId128" Type="http://schemas.openxmlformats.org/officeDocument/2006/relationships/customXml" Target="../ink/ink1362.xml"/><Relationship Id="rId149" Type="http://schemas.openxmlformats.org/officeDocument/2006/relationships/image" Target="../media/image1095.png"/><Relationship Id="rId5" Type="http://schemas.openxmlformats.org/officeDocument/2006/relationships/image" Target="../media/image1023.png"/><Relationship Id="rId95" Type="http://schemas.openxmlformats.org/officeDocument/2006/relationships/image" Target="../media/image1068.png"/><Relationship Id="rId160" Type="http://schemas.openxmlformats.org/officeDocument/2006/relationships/customXml" Target="../ink/ink1378.xml"/><Relationship Id="rId22" Type="http://schemas.openxmlformats.org/officeDocument/2006/relationships/customXml" Target="../ink/ink1309.xml"/><Relationship Id="rId43" Type="http://schemas.openxmlformats.org/officeDocument/2006/relationships/image" Target="../media/image1042.png"/><Relationship Id="rId64" Type="http://schemas.openxmlformats.org/officeDocument/2006/relationships/customXml" Target="../ink/ink1330.xml"/><Relationship Id="rId118" Type="http://schemas.openxmlformats.org/officeDocument/2006/relationships/customXml" Target="../ink/ink1357.xml"/><Relationship Id="rId139" Type="http://schemas.openxmlformats.org/officeDocument/2006/relationships/image" Target="../media/image1090.png"/><Relationship Id="rId85" Type="http://schemas.openxmlformats.org/officeDocument/2006/relationships/image" Target="../media/image1063.png"/><Relationship Id="rId150" Type="http://schemas.openxmlformats.org/officeDocument/2006/relationships/customXml" Target="../ink/ink1373.xml"/><Relationship Id="rId12" Type="http://schemas.openxmlformats.org/officeDocument/2006/relationships/customXml" Target="../ink/ink1304.xml"/><Relationship Id="rId17" Type="http://schemas.openxmlformats.org/officeDocument/2006/relationships/image" Target="../media/image1029.png"/><Relationship Id="rId33" Type="http://schemas.openxmlformats.org/officeDocument/2006/relationships/image" Target="../media/image1037.png"/><Relationship Id="rId38" Type="http://schemas.openxmlformats.org/officeDocument/2006/relationships/customXml" Target="../ink/ink1317.xml"/><Relationship Id="rId59" Type="http://schemas.openxmlformats.org/officeDocument/2006/relationships/image" Target="../media/image1050.png"/><Relationship Id="rId103" Type="http://schemas.openxmlformats.org/officeDocument/2006/relationships/image" Target="../media/image1072.png"/><Relationship Id="rId108" Type="http://schemas.openxmlformats.org/officeDocument/2006/relationships/customXml" Target="../ink/ink1352.xml"/><Relationship Id="rId124" Type="http://schemas.openxmlformats.org/officeDocument/2006/relationships/customXml" Target="../ink/ink1360.xml"/><Relationship Id="rId129" Type="http://schemas.openxmlformats.org/officeDocument/2006/relationships/image" Target="../media/image1085.png"/><Relationship Id="rId54" Type="http://schemas.openxmlformats.org/officeDocument/2006/relationships/customXml" Target="../ink/ink1325.xml"/><Relationship Id="rId70" Type="http://schemas.openxmlformats.org/officeDocument/2006/relationships/customXml" Target="../ink/ink1333.xml"/><Relationship Id="rId75" Type="http://schemas.openxmlformats.org/officeDocument/2006/relationships/image" Target="../media/image1058.png"/><Relationship Id="rId91" Type="http://schemas.openxmlformats.org/officeDocument/2006/relationships/image" Target="../media/image1066.png"/><Relationship Id="rId96" Type="http://schemas.openxmlformats.org/officeDocument/2006/relationships/customXml" Target="../ink/ink1346.xml"/><Relationship Id="rId140" Type="http://schemas.openxmlformats.org/officeDocument/2006/relationships/customXml" Target="../ink/ink1368.xml"/><Relationship Id="rId145" Type="http://schemas.openxmlformats.org/officeDocument/2006/relationships/image" Target="../media/image1093.png"/><Relationship Id="rId161" Type="http://schemas.openxmlformats.org/officeDocument/2006/relationships/image" Target="../media/image11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1.xml"/><Relationship Id="rId23" Type="http://schemas.openxmlformats.org/officeDocument/2006/relationships/image" Target="../media/image1032.png"/><Relationship Id="rId28" Type="http://schemas.openxmlformats.org/officeDocument/2006/relationships/customXml" Target="../ink/ink1312.xml"/><Relationship Id="rId49" Type="http://schemas.openxmlformats.org/officeDocument/2006/relationships/image" Target="../media/image1045.png"/><Relationship Id="rId114" Type="http://schemas.openxmlformats.org/officeDocument/2006/relationships/customXml" Target="../ink/ink1355.xml"/><Relationship Id="rId119" Type="http://schemas.openxmlformats.org/officeDocument/2006/relationships/image" Target="../media/image1080.png"/><Relationship Id="rId44" Type="http://schemas.openxmlformats.org/officeDocument/2006/relationships/customXml" Target="../ink/ink1320.xml"/><Relationship Id="rId60" Type="http://schemas.openxmlformats.org/officeDocument/2006/relationships/customXml" Target="../ink/ink1328.xml"/><Relationship Id="rId65" Type="http://schemas.openxmlformats.org/officeDocument/2006/relationships/image" Target="../media/image1053.png"/><Relationship Id="rId81" Type="http://schemas.openxmlformats.org/officeDocument/2006/relationships/image" Target="../media/image1061.png"/><Relationship Id="rId86" Type="http://schemas.openxmlformats.org/officeDocument/2006/relationships/customXml" Target="../ink/ink1341.xml"/><Relationship Id="rId130" Type="http://schemas.openxmlformats.org/officeDocument/2006/relationships/customXml" Target="../ink/ink1363.xml"/><Relationship Id="rId135" Type="http://schemas.openxmlformats.org/officeDocument/2006/relationships/image" Target="../media/image1088.png"/><Relationship Id="rId151" Type="http://schemas.openxmlformats.org/officeDocument/2006/relationships/image" Target="../media/image1096.png"/><Relationship Id="rId156" Type="http://schemas.openxmlformats.org/officeDocument/2006/relationships/customXml" Target="../ink/ink1376.xml"/><Relationship Id="rId13" Type="http://schemas.openxmlformats.org/officeDocument/2006/relationships/image" Target="../media/image1027.png"/><Relationship Id="rId18" Type="http://schemas.openxmlformats.org/officeDocument/2006/relationships/customXml" Target="../ink/ink1307.xml"/><Relationship Id="rId39" Type="http://schemas.openxmlformats.org/officeDocument/2006/relationships/image" Target="../media/image1040.png"/><Relationship Id="rId109" Type="http://schemas.openxmlformats.org/officeDocument/2006/relationships/image" Target="../media/image1075.png"/><Relationship Id="rId34" Type="http://schemas.openxmlformats.org/officeDocument/2006/relationships/customXml" Target="../ink/ink1315.xml"/><Relationship Id="rId50" Type="http://schemas.openxmlformats.org/officeDocument/2006/relationships/customXml" Target="../ink/ink1323.xml"/><Relationship Id="rId55" Type="http://schemas.openxmlformats.org/officeDocument/2006/relationships/image" Target="../media/image1048.png"/><Relationship Id="rId76" Type="http://schemas.openxmlformats.org/officeDocument/2006/relationships/customXml" Target="../ink/ink1336.xml"/><Relationship Id="rId97" Type="http://schemas.openxmlformats.org/officeDocument/2006/relationships/image" Target="../media/image1069.png"/><Relationship Id="rId104" Type="http://schemas.openxmlformats.org/officeDocument/2006/relationships/customXml" Target="../ink/ink1350.xml"/><Relationship Id="rId120" Type="http://schemas.openxmlformats.org/officeDocument/2006/relationships/customXml" Target="../ink/ink1358.xml"/><Relationship Id="rId125" Type="http://schemas.openxmlformats.org/officeDocument/2006/relationships/image" Target="../media/image1083.png"/><Relationship Id="rId141" Type="http://schemas.openxmlformats.org/officeDocument/2006/relationships/image" Target="../media/image1091.png"/><Relationship Id="rId146" Type="http://schemas.openxmlformats.org/officeDocument/2006/relationships/customXml" Target="../ink/ink1371.xml"/><Relationship Id="rId7" Type="http://schemas.openxmlformats.org/officeDocument/2006/relationships/image" Target="../media/image1024.png"/><Relationship Id="rId71" Type="http://schemas.openxmlformats.org/officeDocument/2006/relationships/image" Target="../media/image1056.png"/><Relationship Id="rId92" Type="http://schemas.openxmlformats.org/officeDocument/2006/relationships/customXml" Target="../ink/ink1344.xml"/><Relationship Id="rId162" Type="http://schemas.openxmlformats.org/officeDocument/2006/relationships/customXml" Target="../ink/ink1379.xml"/><Relationship Id="rId2" Type="http://schemas.openxmlformats.org/officeDocument/2006/relationships/customXml" Target="../ink/ink1299.xml"/><Relationship Id="rId29" Type="http://schemas.openxmlformats.org/officeDocument/2006/relationships/image" Target="../media/image1035.png"/><Relationship Id="rId24" Type="http://schemas.openxmlformats.org/officeDocument/2006/relationships/customXml" Target="../ink/ink1310.xml"/><Relationship Id="rId40" Type="http://schemas.openxmlformats.org/officeDocument/2006/relationships/customXml" Target="../ink/ink1318.xml"/><Relationship Id="rId45" Type="http://schemas.openxmlformats.org/officeDocument/2006/relationships/image" Target="../media/image1043.png"/><Relationship Id="rId66" Type="http://schemas.openxmlformats.org/officeDocument/2006/relationships/customXml" Target="../ink/ink1331.xml"/><Relationship Id="rId87" Type="http://schemas.openxmlformats.org/officeDocument/2006/relationships/image" Target="../media/image1064.png"/><Relationship Id="rId110" Type="http://schemas.openxmlformats.org/officeDocument/2006/relationships/customXml" Target="../ink/ink1353.xml"/><Relationship Id="rId115" Type="http://schemas.openxmlformats.org/officeDocument/2006/relationships/image" Target="../media/image1078.png"/><Relationship Id="rId131" Type="http://schemas.openxmlformats.org/officeDocument/2006/relationships/image" Target="../media/image1086.png"/><Relationship Id="rId136" Type="http://schemas.openxmlformats.org/officeDocument/2006/relationships/customXml" Target="../ink/ink1366.xml"/><Relationship Id="rId157" Type="http://schemas.openxmlformats.org/officeDocument/2006/relationships/image" Target="../media/image1099.png"/><Relationship Id="rId61" Type="http://schemas.openxmlformats.org/officeDocument/2006/relationships/image" Target="../media/image1051.png"/><Relationship Id="rId82" Type="http://schemas.openxmlformats.org/officeDocument/2006/relationships/customXml" Target="../ink/ink1339.xml"/><Relationship Id="rId152" Type="http://schemas.openxmlformats.org/officeDocument/2006/relationships/customXml" Target="../ink/ink1374.xml"/><Relationship Id="rId19" Type="http://schemas.openxmlformats.org/officeDocument/2006/relationships/image" Target="../media/image1030.png"/><Relationship Id="rId14" Type="http://schemas.openxmlformats.org/officeDocument/2006/relationships/customXml" Target="../ink/ink1305.xml"/><Relationship Id="rId30" Type="http://schemas.openxmlformats.org/officeDocument/2006/relationships/customXml" Target="../ink/ink1313.xml"/><Relationship Id="rId35" Type="http://schemas.openxmlformats.org/officeDocument/2006/relationships/image" Target="../media/image1038.png"/><Relationship Id="rId56" Type="http://schemas.openxmlformats.org/officeDocument/2006/relationships/customXml" Target="../ink/ink1326.xml"/><Relationship Id="rId77" Type="http://schemas.openxmlformats.org/officeDocument/2006/relationships/image" Target="../media/image1059.png"/><Relationship Id="rId100" Type="http://schemas.openxmlformats.org/officeDocument/2006/relationships/customXml" Target="../ink/ink1348.xml"/><Relationship Id="rId105" Type="http://schemas.openxmlformats.org/officeDocument/2006/relationships/image" Target="../media/image1073.png"/><Relationship Id="rId126" Type="http://schemas.openxmlformats.org/officeDocument/2006/relationships/customXml" Target="../ink/ink1361.xml"/><Relationship Id="rId147" Type="http://schemas.openxmlformats.org/officeDocument/2006/relationships/image" Target="../media/image1094.png"/><Relationship Id="rId8" Type="http://schemas.openxmlformats.org/officeDocument/2006/relationships/customXml" Target="../ink/ink1302.xml"/><Relationship Id="rId51" Type="http://schemas.openxmlformats.org/officeDocument/2006/relationships/image" Target="../media/image1046.png"/><Relationship Id="rId72" Type="http://schemas.openxmlformats.org/officeDocument/2006/relationships/customXml" Target="../ink/ink1334.xml"/><Relationship Id="rId93" Type="http://schemas.openxmlformats.org/officeDocument/2006/relationships/image" Target="../media/image1067.png"/><Relationship Id="rId98" Type="http://schemas.openxmlformats.org/officeDocument/2006/relationships/customXml" Target="../ink/ink1347.xml"/><Relationship Id="rId121" Type="http://schemas.openxmlformats.org/officeDocument/2006/relationships/image" Target="../media/image1081.png"/><Relationship Id="rId142" Type="http://schemas.openxmlformats.org/officeDocument/2006/relationships/customXml" Target="../ink/ink1369.xml"/><Relationship Id="rId163" Type="http://schemas.openxmlformats.org/officeDocument/2006/relationships/image" Target="../media/image1102.png"/><Relationship Id="rId3" Type="http://schemas.openxmlformats.org/officeDocument/2006/relationships/image" Target="../media/image1022.png"/><Relationship Id="rId25" Type="http://schemas.openxmlformats.org/officeDocument/2006/relationships/image" Target="../media/image1033.png"/><Relationship Id="rId46" Type="http://schemas.openxmlformats.org/officeDocument/2006/relationships/customXml" Target="../ink/ink1321.xml"/><Relationship Id="rId67" Type="http://schemas.openxmlformats.org/officeDocument/2006/relationships/image" Target="../media/image1054.png"/><Relationship Id="rId116" Type="http://schemas.openxmlformats.org/officeDocument/2006/relationships/customXml" Target="../ink/ink1356.xml"/><Relationship Id="rId137" Type="http://schemas.openxmlformats.org/officeDocument/2006/relationships/image" Target="../media/image1089.png"/><Relationship Id="rId158" Type="http://schemas.openxmlformats.org/officeDocument/2006/relationships/customXml" Target="../ink/ink1377.xml"/><Relationship Id="rId20" Type="http://schemas.openxmlformats.org/officeDocument/2006/relationships/customXml" Target="../ink/ink1308.xml"/><Relationship Id="rId41" Type="http://schemas.openxmlformats.org/officeDocument/2006/relationships/image" Target="../media/image1041.png"/><Relationship Id="rId62" Type="http://schemas.openxmlformats.org/officeDocument/2006/relationships/customXml" Target="../ink/ink1329.xml"/><Relationship Id="rId83" Type="http://schemas.openxmlformats.org/officeDocument/2006/relationships/image" Target="../media/image1062.png"/><Relationship Id="rId88" Type="http://schemas.openxmlformats.org/officeDocument/2006/relationships/customXml" Target="../ink/ink1342.xml"/><Relationship Id="rId111" Type="http://schemas.openxmlformats.org/officeDocument/2006/relationships/image" Target="../media/image1076.png"/><Relationship Id="rId132" Type="http://schemas.openxmlformats.org/officeDocument/2006/relationships/customXml" Target="../ink/ink1364.xml"/><Relationship Id="rId153" Type="http://schemas.openxmlformats.org/officeDocument/2006/relationships/image" Target="../media/image1097.png"/><Relationship Id="rId15" Type="http://schemas.openxmlformats.org/officeDocument/2006/relationships/image" Target="../media/image1028.png"/><Relationship Id="rId36" Type="http://schemas.openxmlformats.org/officeDocument/2006/relationships/customXml" Target="../ink/ink1316.xml"/><Relationship Id="rId57" Type="http://schemas.openxmlformats.org/officeDocument/2006/relationships/image" Target="../media/image1049.png"/><Relationship Id="rId106" Type="http://schemas.openxmlformats.org/officeDocument/2006/relationships/customXml" Target="../ink/ink1351.xml"/><Relationship Id="rId127" Type="http://schemas.openxmlformats.org/officeDocument/2006/relationships/image" Target="../media/image1084.png"/><Relationship Id="rId10" Type="http://schemas.openxmlformats.org/officeDocument/2006/relationships/customXml" Target="../ink/ink1303.xml"/><Relationship Id="rId31" Type="http://schemas.openxmlformats.org/officeDocument/2006/relationships/image" Target="../media/image1036.png"/><Relationship Id="rId52" Type="http://schemas.openxmlformats.org/officeDocument/2006/relationships/customXml" Target="../ink/ink1324.xml"/><Relationship Id="rId73" Type="http://schemas.openxmlformats.org/officeDocument/2006/relationships/image" Target="../media/image1057.png"/><Relationship Id="rId78" Type="http://schemas.openxmlformats.org/officeDocument/2006/relationships/customXml" Target="../ink/ink1337.xml"/><Relationship Id="rId94" Type="http://schemas.openxmlformats.org/officeDocument/2006/relationships/customXml" Target="../ink/ink1345.xml"/><Relationship Id="rId99" Type="http://schemas.openxmlformats.org/officeDocument/2006/relationships/image" Target="../media/image1070.png"/><Relationship Id="rId101" Type="http://schemas.openxmlformats.org/officeDocument/2006/relationships/image" Target="../media/image1071.png"/><Relationship Id="rId122" Type="http://schemas.openxmlformats.org/officeDocument/2006/relationships/customXml" Target="../ink/ink1359.xml"/><Relationship Id="rId143" Type="http://schemas.openxmlformats.org/officeDocument/2006/relationships/image" Target="../media/image1092.png"/><Relationship Id="rId148" Type="http://schemas.openxmlformats.org/officeDocument/2006/relationships/customXml" Target="../ink/ink1372.xml"/><Relationship Id="rId164" Type="http://schemas.openxmlformats.org/officeDocument/2006/relationships/customXml" Target="../ink/ink1380.xml"/><Relationship Id="rId4" Type="http://schemas.openxmlformats.org/officeDocument/2006/relationships/customXml" Target="../ink/ink1300.xml"/><Relationship Id="rId9" Type="http://schemas.openxmlformats.org/officeDocument/2006/relationships/image" Target="../media/image1025.png"/><Relationship Id="rId26" Type="http://schemas.openxmlformats.org/officeDocument/2006/relationships/customXml" Target="../ink/ink1311.xml"/><Relationship Id="rId47" Type="http://schemas.openxmlformats.org/officeDocument/2006/relationships/image" Target="../media/image1044.png"/><Relationship Id="rId68" Type="http://schemas.openxmlformats.org/officeDocument/2006/relationships/customXml" Target="../ink/ink1332.xml"/><Relationship Id="rId89" Type="http://schemas.openxmlformats.org/officeDocument/2006/relationships/image" Target="../media/image1065.png"/><Relationship Id="rId112" Type="http://schemas.openxmlformats.org/officeDocument/2006/relationships/customXml" Target="../ink/ink1354.xml"/><Relationship Id="rId133" Type="http://schemas.openxmlformats.org/officeDocument/2006/relationships/image" Target="../media/image1087.png"/><Relationship Id="rId154" Type="http://schemas.openxmlformats.org/officeDocument/2006/relationships/customXml" Target="../ink/ink1375.xml"/><Relationship Id="rId16" Type="http://schemas.openxmlformats.org/officeDocument/2006/relationships/customXml" Target="../ink/ink1306.xml"/><Relationship Id="rId37" Type="http://schemas.openxmlformats.org/officeDocument/2006/relationships/image" Target="../media/image1039.png"/><Relationship Id="rId58" Type="http://schemas.openxmlformats.org/officeDocument/2006/relationships/customXml" Target="../ink/ink1327.xml"/><Relationship Id="rId79" Type="http://schemas.openxmlformats.org/officeDocument/2006/relationships/image" Target="../media/image1060.png"/><Relationship Id="rId102" Type="http://schemas.openxmlformats.org/officeDocument/2006/relationships/customXml" Target="../ink/ink1349.xml"/><Relationship Id="rId123" Type="http://schemas.openxmlformats.org/officeDocument/2006/relationships/image" Target="../media/image1082.png"/><Relationship Id="rId144" Type="http://schemas.openxmlformats.org/officeDocument/2006/relationships/customXml" Target="../ink/ink1370.xml"/><Relationship Id="rId90" Type="http://schemas.openxmlformats.org/officeDocument/2006/relationships/customXml" Target="../ink/ink1343.xml"/><Relationship Id="rId165" Type="http://schemas.openxmlformats.org/officeDocument/2006/relationships/image" Target="../media/image1103.png"/><Relationship Id="rId27" Type="http://schemas.openxmlformats.org/officeDocument/2006/relationships/image" Target="../media/image1034.png"/><Relationship Id="rId48" Type="http://schemas.openxmlformats.org/officeDocument/2006/relationships/customXml" Target="../ink/ink1322.xml"/><Relationship Id="rId69" Type="http://schemas.openxmlformats.org/officeDocument/2006/relationships/image" Target="../media/image1055.png"/><Relationship Id="rId113" Type="http://schemas.openxmlformats.org/officeDocument/2006/relationships/image" Target="../media/image1077.png"/><Relationship Id="rId134" Type="http://schemas.openxmlformats.org/officeDocument/2006/relationships/customXml" Target="../ink/ink1365.xml"/><Relationship Id="rId80" Type="http://schemas.openxmlformats.org/officeDocument/2006/relationships/customXml" Target="../ink/ink1338.xml"/><Relationship Id="rId155" Type="http://schemas.openxmlformats.org/officeDocument/2006/relationships/image" Target="../media/image10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84.xml"/><Relationship Id="rId13" Type="http://schemas.openxmlformats.org/officeDocument/2006/relationships/image" Target="../media/image1108.png"/><Relationship Id="rId18" Type="http://schemas.openxmlformats.org/officeDocument/2006/relationships/customXml" Target="../ink/ink1389.xml"/><Relationship Id="rId3" Type="http://schemas.openxmlformats.org/officeDocument/2006/relationships/image" Target="../media/image1104.png"/><Relationship Id="rId7" Type="http://schemas.openxmlformats.org/officeDocument/2006/relationships/image" Target="../media/image39.png"/><Relationship Id="rId12" Type="http://schemas.openxmlformats.org/officeDocument/2006/relationships/customXml" Target="../ink/ink1386.xml"/><Relationship Id="rId17" Type="http://schemas.openxmlformats.org/officeDocument/2006/relationships/image" Target="../media/image1110.png"/><Relationship Id="rId2" Type="http://schemas.openxmlformats.org/officeDocument/2006/relationships/customXml" Target="../ink/ink1381.xml"/><Relationship Id="rId16" Type="http://schemas.openxmlformats.org/officeDocument/2006/relationships/customXml" Target="../ink/ink13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3.xml"/><Relationship Id="rId11" Type="http://schemas.openxmlformats.org/officeDocument/2006/relationships/image" Target="../media/image1107.png"/><Relationship Id="rId5" Type="http://schemas.openxmlformats.org/officeDocument/2006/relationships/image" Target="../media/image1105.png"/><Relationship Id="rId15" Type="http://schemas.openxmlformats.org/officeDocument/2006/relationships/image" Target="../media/image1109.png"/><Relationship Id="rId10" Type="http://schemas.openxmlformats.org/officeDocument/2006/relationships/customXml" Target="../ink/ink1385.xml"/><Relationship Id="rId19" Type="http://schemas.openxmlformats.org/officeDocument/2006/relationships/image" Target="../media/image1111.png"/><Relationship Id="rId4" Type="http://schemas.openxmlformats.org/officeDocument/2006/relationships/customXml" Target="../ink/ink1382.xml"/><Relationship Id="rId9" Type="http://schemas.openxmlformats.org/officeDocument/2006/relationships/image" Target="../media/image1106.png"/><Relationship Id="rId14" Type="http://schemas.openxmlformats.org/officeDocument/2006/relationships/customXml" Target="../ink/ink1387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02.xml"/><Relationship Id="rId21" Type="http://schemas.openxmlformats.org/officeDocument/2006/relationships/image" Target="../media/image1121.png"/><Relationship Id="rId42" Type="http://schemas.openxmlformats.org/officeDocument/2006/relationships/customXml" Target="../ink/ink1410.xml"/><Relationship Id="rId47" Type="http://schemas.openxmlformats.org/officeDocument/2006/relationships/image" Target="../media/image1133.png"/><Relationship Id="rId63" Type="http://schemas.openxmlformats.org/officeDocument/2006/relationships/image" Target="../media/image1141.png"/><Relationship Id="rId68" Type="http://schemas.openxmlformats.org/officeDocument/2006/relationships/customXml" Target="../ink/ink1423.xml"/><Relationship Id="rId7" Type="http://schemas.openxmlformats.org/officeDocument/2006/relationships/image" Target="../media/image1114.png"/><Relationship Id="rId2" Type="http://schemas.openxmlformats.org/officeDocument/2006/relationships/customXml" Target="../ink/ink1390.xml"/><Relationship Id="rId16" Type="http://schemas.openxmlformats.org/officeDocument/2006/relationships/customXml" Target="../ink/ink1397.xml"/><Relationship Id="rId29" Type="http://schemas.openxmlformats.org/officeDocument/2006/relationships/image" Target="../media/image1125.png"/><Relationship Id="rId11" Type="http://schemas.openxmlformats.org/officeDocument/2006/relationships/image" Target="../media/image1116.png"/><Relationship Id="rId24" Type="http://schemas.openxmlformats.org/officeDocument/2006/relationships/customXml" Target="../ink/ink1401.xml"/><Relationship Id="rId32" Type="http://schemas.openxmlformats.org/officeDocument/2006/relationships/customXml" Target="../ink/ink1405.xml"/><Relationship Id="rId37" Type="http://schemas.openxmlformats.org/officeDocument/2006/relationships/image" Target="../media/image1129.png"/><Relationship Id="rId40" Type="http://schemas.openxmlformats.org/officeDocument/2006/relationships/customXml" Target="../ink/ink1409.xml"/><Relationship Id="rId45" Type="http://schemas.openxmlformats.org/officeDocument/2006/relationships/image" Target="../media/image1132.png"/><Relationship Id="rId53" Type="http://schemas.openxmlformats.org/officeDocument/2006/relationships/image" Target="../media/image1136.png"/><Relationship Id="rId58" Type="http://schemas.openxmlformats.org/officeDocument/2006/relationships/customXml" Target="../ink/ink1418.xml"/><Relationship Id="rId66" Type="http://schemas.openxmlformats.org/officeDocument/2006/relationships/customXml" Target="../ink/ink1422.xml"/><Relationship Id="rId5" Type="http://schemas.openxmlformats.org/officeDocument/2006/relationships/image" Target="../media/image928.png"/><Relationship Id="rId61" Type="http://schemas.openxmlformats.org/officeDocument/2006/relationships/image" Target="../media/image1140.png"/><Relationship Id="rId19" Type="http://schemas.openxmlformats.org/officeDocument/2006/relationships/image" Target="../media/image1120.png"/><Relationship Id="rId14" Type="http://schemas.openxmlformats.org/officeDocument/2006/relationships/customXml" Target="../ink/ink1396.xml"/><Relationship Id="rId22" Type="http://schemas.openxmlformats.org/officeDocument/2006/relationships/customXml" Target="../ink/ink1400.xml"/><Relationship Id="rId27" Type="http://schemas.openxmlformats.org/officeDocument/2006/relationships/image" Target="../media/image1124.png"/><Relationship Id="rId30" Type="http://schemas.openxmlformats.org/officeDocument/2006/relationships/customXml" Target="../ink/ink1404.xml"/><Relationship Id="rId35" Type="http://schemas.openxmlformats.org/officeDocument/2006/relationships/image" Target="../media/image1128.png"/><Relationship Id="rId43" Type="http://schemas.openxmlformats.org/officeDocument/2006/relationships/image" Target="../media/image1131.png"/><Relationship Id="rId48" Type="http://schemas.openxmlformats.org/officeDocument/2006/relationships/customXml" Target="../ink/ink1413.xml"/><Relationship Id="rId56" Type="http://schemas.openxmlformats.org/officeDocument/2006/relationships/customXml" Target="../ink/ink1417.xml"/><Relationship Id="rId64" Type="http://schemas.openxmlformats.org/officeDocument/2006/relationships/customXml" Target="../ink/ink1421.xml"/><Relationship Id="rId69" Type="http://schemas.openxmlformats.org/officeDocument/2006/relationships/image" Target="../media/image1144.png"/><Relationship Id="rId8" Type="http://schemas.openxmlformats.org/officeDocument/2006/relationships/customXml" Target="../ink/ink1393.xml"/><Relationship Id="rId51" Type="http://schemas.openxmlformats.org/officeDocument/2006/relationships/image" Target="../media/image1135.png"/><Relationship Id="rId3" Type="http://schemas.openxmlformats.org/officeDocument/2006/relationships/image" Target="../media/image1112.png"/><Relationship Id="rId12" Type="http://schemas.openxmlformats.org/officeDocument/2006/relationships/customXml" Target="../ink/ink1395.xml"/><Relationship Id="rId17" Type="http://schemas.openxmlformats.org/officeDocument/2006/relationships/image" Target="../media/image1119.png"/><Relationship Id="rId25" Type="http://schemas.openxmlformats.org/officeDocument/2006/relationships/image" Target="../media/image1123.png"/><Relationship Id="rId33" Type="http://schemas.openxmlformats.org/officeDocument/2006/relationships/image" Target="../media/image1127.png"/><Relationship Id="rId38" Type="http://schemas.openxmlformats.org/officeDocument/2006/relationships/customXml" Target="../ink/ink1408.xml"/><Relationship Id="rId46" Type="http://schemas.openxmlformats.org/officeDocument/2006/relationships/customXml" Target="../ink/ink1412.xml"/><Relationship Id="rId59" Type="http://schemas.openxmlformats.org/officeDocument/2006/relationships/image" Target="../media/image1139.png"/><Relationship Id="rId67" Type="http://schemas.openxmlformats.org/officeDocument/2006/relationships/image" Target="../media/image1143.png"/><Relationship Id="rId20" Type="http://schemas.openxmlformats.org/officeDocument/2006/relationships/customXml" Target="../ink/ink1399.xml"/><Relationship Id="rId41" Type="http://schemas.openxmlformats.org/officeDocument/2006/relationships/image" Target="../media/image39.png"/><Relationship Id="rId54" Type="http://schemas.openxmlformats.org/officeDocument/2006/relationships/customXml" Target="../ink/ink1416.xml"/><Relationship Id="rId62" Type="http://schemas.openxmlformats.org/officeDocument/2006/relationships/customXml" Target="../ink/ink14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2.xml"/><Relationship Id="rId15" Type="http://schemas.openxmlformats.org/officeDocument/2006/relationships/image" Target="../media/image1118.png"/><Relationship Id="rId23" Type="http://schemas.openxmlformats.org/officeDocument/2006/relationships/image" Target="../media/image1122.png"/><Relationship Id="rId28" Type="http://schemas.openxmlformats.org/officeDocument/2006/relationships/customXml" Target="../ink/ink1403.xml"/><Relationship Id="rId36" Type="http://schemas.openxmlformats.org/officeDocument/2006/relationships/customXml" Target="../ink/ink1407.xml"/><Relationship Id="rId49" Type="http://schemas.openxmlformats.org/officeDocument/2006/relationships/image" Target="../media/image1134.png"/><Relationship Id="rId57" Type="http://schemas.openxmlformats.org/officeDocument/2006/relationships/image" Target="../media/image1138.png"/><Relationship Id="rId10" Type="http://schemas.openxmlformats.org/officeDocument/2006/relationships/customXml" Target="../ink/ink1394.xml"/><Relationship Id="rId31" Type="http://schemas.openxmlformats.org/officeDocument/2006/relationships/image" Target="../media/image1126.png"/><Relationship Id="rId44" Type="http://schemas.openxmlformats.org/officeDocument/2006/relationships/customXml" Target="../ink/ink1411.xml"/><Relationship Id="rId52" Type="http://schemas.openxmlformats.org/officeDocument/2006/relationships/customXml" Target="../ink/ink1415.xml"/><Relationship Id="rId60" Type="http://schemas.openxmlformats.org/officeDocument/2006/relationships/customXml" Target="../ink/ink1419.xml"/><Relationship Id="rId65" Type="http://schemas.openxmlformats.org/officeDocument/2006/relationships/image" Target="../media/image1142.png"/><Relationship Id="rId4" Type="http://schemas.openxmlformats.org/officeDocument/2006/relationships/customXml" Target="../ink/ink1391.xml"/><Relationship Id="rId9" Type="http://schemas.openxmlformats.org/officeDocument/2006/relationships/image" Target="../media/image1115.png"/><Relationship Id="rId13" Type="http://schemas.openxmlformats.org/officeDocument/2006/relationships/image" Target="../media/image1117.png"/><Relationship Id="rId18" Type="http://schemas.openxmlformats.org/officeDocument/2006/relationships/customXml" Target="../ink/ink1398.xml"/><Relationship Id="rId39" Type="http://schemas.openxmlformats.org/officeDocument/2006/relationships/image" Target="../media/image1130.png"/><Relationship Id="rId34" Type="http://schemas.openxmlformats.org/officeDocument/2006/relationships/customXml" Target="../ink/ink1406.xml"/><Relationship Id="rId50" Type="http://schemas.openxmlformats.org/officeDocument/2006/relationships/customXml" Target="../ink/ink1414.xml"/><Relationship Id="rId55" Type="http://schemas.openxmlformats.org/officeDocument/2006/relationships/image" Target="../media/image1137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60.png"/><Relationship Id="rId299" Type="http://schemas.openxmlformats.org/officeDocument/2006/relationships/image" Target="../media/image1197.png"/><Relationship Id="rId21" Type="http://schemas.openxmlformats.org/officeDocument/2006/relationships/image" Target="../media/image9480.png"/><Relationship Id="rId63" Type="http://schemas.openxmlformats.org/officeDocument/2006/relationships/image" Target="../media/image9690.png"/><Relationship Id="rId324" Type="http://schemas.openxmlformats.org/officeDocument/2006/relationships/customXml" Target="../ink/ink1571.xml"/><Relationship Id="rId170" Type="http://schemas.openxmlformats.org/officeDocument/2006/relationships/customXml" Target="../ink/ink1494.xml"/><Relationship Id="rId226" Type="http://schemas.openxmlformats.org/officeDocument/2006/relationships/customXml" Target="../ink/ink1522.xml"/><Relationship Id="rId268" Type="http://schemas.openxmlformats.org/officeDocument/2006/relationships/customXml" Target="../ink/ink1543.xml"/><Relationship Id="rId32" Type="http://schemas.openxmlformats.org/officeDocument/2006/relationships/customXml" Target="../ink/ink1439.xml"/><Relationship Id="rId74" Type="http://schemas.openxmlformats.org/officeDocument/2006/relationships/customXml" Target="../ink/ink1460.xml"/><Relationship Id="rId128" Type="http://schemas.openxmlformats.org/officeDocument/2006/relationships/customXml" Target="../ink/ink1487.xml"/><Relationship Id="rId335" Type="http://schemas.openxmlformats.org/officeDocument/2006/relationships/image" Target="../media/image1214.png"/><Relationship Id="rId5" Type="http://schemas.openxmlformats.org/officeDocument/2006/relationships/image" Target="../media/image9400.png"/><Relationship Id="rId181" Type="http://schemas.openxmlformats.org/officeDocument/2006/relationships/image" Target="../media/image10280.png"/><Relationship Id="rId237" Type="http://schemas.openxmlformats.org/officeDocument/2006/relationships/image" Target="../media/image1166.png"/><Relationship Id="rId279" Type="http://schemas.openxmlformats.org/officeDocument/2006/relationships/image" Target="../media/image1187.png"/><Relationship Id="rId43" Type="http://schemas.openxmlformats.org/officeDocument/2006/relationships/image" Target="../media/image9590.png"/><Relationship Id="rId290" Type="http://schemas.openxmlformats.org/officeDocument/2006/relationships/customXml" Target="../ink/ink1554.xml"/><Relationship Id="rId304" Type="http://schemas.openxmlformats.org/officeDocument/2006/relationships/customXml" Target="../ink/ink1561.xml"/><Relationship Id="rId85" Type="http://schemas.openxmlformats.org/officeDocument/2006/relationships/image" Target="../media/image9800.png"/><Relationship Id="rId192" Type="http://schemas.openxmlformats.org/officeDocument/2006/relationships/customXml" Target="../ink/ink1505.xml"/><Relationship Id="rId206" Type="http://schemas.openxmlformats.org/officeDocument/2006/relationships/customXml" Target="../ink/ink1512.xml"/><Relationship Id="rId248" Type="http://schemas.openxmlformats.org/officeDocument/2006/relationships/customXml" Target="../ink/ink1533.xml"/><Relationship Id="rId12" Type="http://schemas.openxmlformats.org/officeDocument/2006/relationships/customXml" Target="../ink/ink1429.xml"/><Relationship Id="rId108" Type="http://schemas.openxmlformats.org/officeDocument/2006/relationships/customXml" Target="../ink/ink1477.xml"/><Relationship Id="rId315" Type="http://schemas.openxmlformats.org/officeDocument/2006/relationships/image" Target="../media/image1204.png"/><Relationship Id="rId54" Type="http://schemas.openxmlformats.org/officeDocument/2006/relationships/customXml" Target="../ink/ink1450.xml"/><Relationship Id="rId96" Type="http://schemas.openxmlformats.org/officeDocument/2006/relationships/customXml" Target="../ink/ink1471.xml"/><Relationship Id="rId217" Type="http://schemas.openxmlformats.org/officeDocument/2006/relationships/image" Target="../media/image1156.png"/><Relationship Id="rId259" Type="http://schemas.openxmlformats.org/officeDocument/2006/relationships/image" Target="../media/image1177.png"/><Relationship Id="rId23" Type="http://schemas.openxmlformats.org/officeDocument/2006/relationships/image" Target="../media/image9490.png"/><Relationship Id="rId119" Type="http://schemas.openxmlformats.org/officeDocument/2006/relationships/image" Target="../media/image9970.png"/><Relationship Id="rId270" Type="http://schemas.openxmlformats.org/officeDocument/2006/relationships/customXml" Target="../ink/ink1544.xml"/><Relationship Id="rId326" Type="http://schemas.openxmlformats.org/officeDocument/2006/relationships/customXml" Target="../ink/ink1572.xml"/><Relationship Id="rId65" Type="http://schemas.openxmlformats.org/officeDocument/2006/relationships/image" Target="../media/image9700.png"/><Relationship Id="rId130" Type="http://schemas.openxmlformats.org/officeDocument/2006/relationships/customXml" Target="../ink/ink1488.xml"/><Relationship Id="rId172" Type="http://schemas.openxmlformats.org/officeDocument/2006/relationships/customXml" Target="../ink/ink1495.xml"/><Relationship Id="rId193" Type="http://schemas.openxmlformats.org/officeDocument/2006/relationships/image" Target="../media/image10340.png"/><Relationship Id="rId207" Type="http://schemas.openxmlformats.org/officeDocument/2006/relationships/image" Target="../media/image1151.png"/><Relationship Id="rId228" Type="http://schemas.openxmlformats.org/officeDocument/2006/relationships/customXml" Target="../ink/ink1523.xml"/><Relationship Id="rId249" Type="http://schemas.openxmlformats.org/officeDocument/2006/relationships/image" Target="../media/image1172.png"/><Relationship Id="rId13" Type="http://schemas.openxmlformats.org/officeDocument/2006/relationships/image" Target="../media/image9440.png"/><Relationship Id="rId109" Type="http://schemas.openxmlformats.org/officeDocument/2006/relationships/image" Target="../media/image9920.png"/><Relationship Id="rId260" Type="http://schemas.openxmlformats.org/officeDocument/2006/relationships/customXml" Target="../ink/ink1539.xml"/><Relationship Id="rId281" Type="http://schemas.openxmlformats.org/officeDocument/2006/relationships/image" Target="../media/image1188.png"/><Relationship Id="rId316" Type="http://schemas.openxmlformats.org/officeDocument/2006/relationships/customXml" Target="../ink/ink1567.xml"/><Relationship Id="rId337" Type="http://schemas.openxmlformats.org/officeDocument/2006/relationships/image" Target="../media/image1215.png"/><Relationship Id="rId34" Type="http://schemas.openxmlformats.org/officeDocument/2006/relationships/customXml" Target="../ink/ink1440.xml"/><Relationship Id="rId55" Type="http://schemas.openxmlformats.org/officeDocument/2006/relationships/image" Target="../media/image9650.png"/><Relationship Id="rId76" Type="http://schemas.openxmlformats.org/officeDocument/2006/relationships/customXml" Target="../ink/ink1461.xml"/><Relationship Id="rId97" Type="http://schemas.openxmlformats.org/officeDocument/2006/relationships/image" Target="../media/image9860.png"/><Relationship Id="rId120" Type="http://schemas.openxmlformats.org/officeDocument/2006/relationships/customXml" Target="../ink/ink1483.xml"/><Relationship Id="rId7" Type="http://schemas.openxmlformats.org/officeDocument/2006/relationships/image" Target="../media/image9410.png"/><Relationship Id="rId183" Type="http://schemas.openxmlformats.org/officeDocument/2006/relationships/image" Target="../media/image10290.png"/><Relationship Id="rId218" Type="http://schemas.openxmlformats.org/officeDocument/2006/relationships/customXml" Target="../ink/ink1518.xml"/><Relationship Id="rId239" Type="http://schemas.openxmlformats.org/officeDocument/2006/relationships/image" Target="../media/image1167.png"/><Relationship Id="rId250" Type="http://schemas.openxmlformats.org/officeDocument/2006/relationships/customXml" Target="../ink/ink1534.xml"/><Relationship Id="rId271" Type="http://schemas.openxmlformats.org/officeDocument/2006/relationships/image" Target="../media/image1183.png"/><Relationship Id="rId292" Type="http://schemas.openxmlformats.org/officeDocument/2006/relationships/customXml" Target="../ink/ink1555.xml"/><Relationship Id="rId306" Type="http://schemas.openxmlformats.org/officeDocument/2006/relationships/customXml" Target="../ink/ink1562.xml"/><Relationship Id="rId24" Type="http://schemas.openxmlformats.org/officeDocument/2006/relationships/customXml" Target="../ink/ink1435.xml"/><Relationship Id="rId45" Type="http://schemas.openxmlformats.org/officeDocument/2006/relationships/image" Target="../media/image9600.png"/><Relationship Id="rId66" Type="http://schemas.openxmlformats.org/officeDocument/2006/relationships/customXml" Target="../ink/ink1456.xml"/><Relationship Id="rId87" Type="http://schemas.openxmlformats.org/officeDocument/2006/relationships/image" Target="../media/image9810.png"/><Relationship Id="rId110" Type="http://schemas.openxmlformats.org/officeDocument/2006/relationships/customXml" Target="../ink/ink1478.xml"/><Relationship Id="rId131" Type="http://schemas.openxmlformats.org/officeDocument/2006/relationships/image" Target="../media/image10030.png"/><Relationship Id="rId327" Type="http://schemas.openxmlformats.org/officeDocument/2006/relationships/image" Target="../media/image1210.png"/><Relationship Id="rId173" Type="http://schemas.openxmlformats.org/officeDocument/2006/relationships/image" Target="../media/image10240.png"/><Relationship Id="rId194" Type="http://schemas.openxmlformats.org/officeDocument/2006/relationships/customXml" Target="../ink/ink1506.xml"/><Relationship Id="rId208" Type="http://schemas.openxmlformats.org/officeDocument/2006/relationships/customXml" Target="../ink/ink1513.xml"/><Relationship Id="rId229" Type="http://schemas.openxmlformats.org/officeDocument/2006/relationships/image" Target="../media/image1162.png"/><Relationship Id="rId240" Type="http://schemas.openxmlformats.org/officeDocument/2006/relationships/customXml" Target="../ink/ink1529.xml"/><Relationship Id="rId261" Type="http://schemas.openxmlformats.org/officeDocument/2006/relationships/image" Target="../media/image1178.png"/><Relationship Id="rId14" Type="http://schemas.openxmlformats.org/officeDocument/2006/relationships/customXml" Target="../ink/ink1430.xml"/><Relationship Id="rId35" Type="http://schemas.openxmlformats.org/officeDocument/2006/relationships/image" Target="../media/image9550.png"/><Relationship Id="rId56" Type="http://schemas.openxmlformats.org/officeDocument/2006/relationships/customXml" Target="../ink/ink1451.xml"/><Relationship Id="rId77" Type="http://schemas.openxmlformats.org/officeDocument/2006/relationships/image" Target="../media/image9760.png"/><Relationship Id="rId100" Type="http://schemas.openxmlformats.org/officeDocument/2006/relationships/customXml" Target="../ink/ink1473.xml"/><Relationship Id="rId282" Type="http://schemas.openxmlformats.org/officeDocument/2006/relationships/customXml" Target="../ink/ink1550.xml"/><Relationship Id="rId317" Type="http://schemas.openxmlformats.org/officeDocument/2006/relationships/image" Target="../media/image1205.png"/><Relationship Id="rId338" Type="http://schemas.openxmlformats.org/officeDocument/2006/relationships/customXml" Target="../ink/ink1578.xml"/><Relationship Id="rId8" Type="http://schemas.openxmlformats.org/officeDocument/2006/relationships/customXml" Target="../ink/ink1427.xml"/><Relationship Id="rId98" Type="http://schemas.openxmlformats.org/officeDocument/2006/relationships/customXml" Target="../ink/ink1472.xml"/><Relationship Id="rId121" Type="http://schemas.openxmlformats.org/officeDocument/2006/relationships/image" Target="../media/image9980.png"/><Relationship Id="rId163" Type="http://schemas.openxmlformats.org/officeDocument/2006/relationships/image" Target="../media/image10190.png"/><Relationship Id="rId184" Type="http://schemas.openxmlformats.org/officeDocument/2006/relationships/customXml" Target="../ink/ink1501.xml"/><Relationship Id="rId219" Type="http://schemas.openxmlformats.org/officeDocument/2006/relationships/image" Target="../media/image1157.png"/><Relationship Id="rId230" Type="http://schemas.openxmlformats.org/officeDocument/2006/relationships/customXml" Target="../ink/ink1524.xml"/><Relationship Id="rId251" Type="http://schemas.openxmlformats.org/officeDocument/2006/relationships/image" Target="../media/image1173.png"/><Relationship Id="rId25" Type="http://schemas.openxmlformats.org/officeDocument/2006/relationships/image" Target="../media/image9500.png"/><Relationship Id="rId46" Type="http://schemas.openxmlformats.org/officeDocument/2006/relationships/customXml" Target="../ink/ink1446.xml"/><Relationship Id="rId67" Type="http://schemas.openxmlformats.org/officeDocument/2006/relationships/image" Target="../media/image9710.png"/><Relationship Id="rId272" Type="http://schemas.openxmlformats.org/officeDocument/2006/relationships/customXml" Target="../ink/ink1545.xml"/><Relationship Id="rId293" Type="http://schemas.openxmlformats.org/officeDocument/2006/relationships/image" Target="../media/image1194.png"/><Relationship Id="rId307" Type="http://schemas.openxmlformats.org/officeDocument/2006/relationships/image" Target="../media/image1200.png"/><Relationship Id="rId328" Type="http://schemas.openxmlformats.org/officeDocument/2006/relationships/customXml" Target="../ink/ink1573.xml"/><Relationship Id="rId88" Type="http://schemas.openxmlformats.org/officeDocument/2006/relationships/customXml" Target="../ink/ink1467.xml"/><Relationship Id="rId111" Type="http://schemas.openxmlformats.org/officeDocument/2006/relationships/image" Target="../media/image9930.png"/><Relationship Id="rId132" Type="http://schemas.openxmlformats.org/officeDocument/2006/relationships/customXml" Target="../ink/ink1489.xml"/><Relationship Id="rId174" Type="http://schemas.openxmlformats.org/officeDocument/2006/relationships/customXml" Target="../ink/ink1496.xml"/><Relationship Id="rId195" Type="http://schemas.openxmlformats.org/officeDocument/2006/relationships/image" Target="../media/image10350.png"/><Relationship Id="rId209" Type="http://schemas.openxmlformats.org/officeDocument/2006/relationships/image" Target="../media/image1152.png"/><Relationship Id="rId220" Type="http://schemas.openxmlformats.org/officeDocument/2006/relationships/customXml" Target="../ink/ink1519.xml"/><Relationship Id="rId241" Type="http://schemas.openxmlformats.org/officeDocument/2006/relationships/image" Target="../media/image1168.png"/><Relationship Id="rId15" Type="http://schemas.openxmlformats.org/officeDocument/2006/relationships/image" Target="../media/image9450.png"/><Relationship Id="rId36" Type="http://schemas.openxmlformats.org/officeDocument/2006/relationships/customXml" Target="../ink/ink1441.xml"/><Relationship Id="rId57" Type="http://schemas.openxmlformats.org/officeDocument/2006/relationships/image" Target="../media/image9660.png"/><Relationship Id="rId262" Type="http://schemas.openxmlformats.org/officeDocument/2006/relationships/customXml" Target="../ink/ink1540.xml"/><Relationship Id="rId283" Type="http://schemas.openxmlformats.org/officeDocument/2006/relationships/image" Target="../media/image1189.png"/><Relationship Id="rId318" Type="http://schemas.openxmlformats.org/officeDocument/2006/relationships/customXml" Target="../ink/ink1568.xml"/><Relationship Id="rId339" Type="http://schemas.openxmlformats.org/officeDocument/2006/relationships/image" Target="../media/image1216.png"/><Relationship Id="rId78" Type="http://schemas.openxmlformats.org/officeDocument/2006/relationships/customXml" Target="../ink/ink1462.xml"/><Relationship Id="rId99" Type="http://schemas.openxmlformats.org/officeDocument/2006/relationships/image" Target="../media/image9870.png"/><Relationship Id="rId101" Type="http://schemas.openxmlformats.org/officeDocument/2006/relationships/image" Target="../media/image9880.png"/><Relationship Id="rId122" Type="http://schemas.openxmlformats.org/officeDocument/2006/relationships/customXml" Target="../ink/ink1484.xml"/><Relationship Id="rId164" Type="http://schemas.openxmlformats.org/officeDocument/2006/relationships/customXml" Target="../ink/ink1491.xml"/><Relationship Id="rId185" Type="http://schemas.openxmlformats.org/officeDocument/2006/relationships/image" Target="../media/image10300.png"/><Relationship Id="rId9" Type="http://schemas.openxmlformats.org/officeDocument/2006/relationships/image" Target="../media/image9420.png"/><Relationship Id="rId210" Type="http://schemas.openxmlformats.org/officeDocument/2006/relationships/customXml" Target="../ink/ink1514.xml"/><Relationship Id="rId26" Type="http://schemas.openxmlformats.org/officeDocument/2006/relationships/customXml" Target="../ink/ink1436.xml"/><Relationship Id="rId231" Type="http://schemas.openxmlformats.org/officeDocument/2006/relationships/image" Target="../media/image1163.png"/><Relationship Id="rId252" Type="http://schemas.openxmlformats.org/officeDocument/2006/relationships/customXml" Target="../ink/ink1535.xml"/><Relationship Id="rId273" Type="http://schemas.openxmlformats.org/officeDocument/2006/relationships/image" Target="../media/image1184.png"/><Relationship Id="rId294" Type="http://schemas.openxmlformats.org/officeDocument/2006/relationships/customXml" Target="../ink/ink1556.xml"/><Relationship Id="rId308" Type="http://schemas.openxmlformats.org/officeDocument/2006/relationships/customXml" Target="../ink/ink1563.xml"/><Relationship Id="rId329" Type="http://schemas.openxmlformats.org/officeDocument/2006/relationships/image" Target="../media/image1211.png"/><Relationship Id="rId47" Type="http://schemas.openxmlformats.org/officeDocument/2006/relationships/image" Target="../media/image9610.png"/><Relationship Id="rId68" Type="http://schemas.openxmlformats.org/officeDocument/2006/relationships/customXml" Target="../ink/ink1457.xml"/><Relationship Id="rId89" Type="http://schemas.openxmlformats.org/officeDocument/2006/relationships/image" Target="../media/image9820.png"/><Relationship Id="rId112" Type="http://schemas.openxmlformats.org/officeDocument/2006/relationships/customXml" Target="../ink/ink1479.xml"/><Relationship Id="rId133" Type="http://schemas.openxmlformats.org/officeDocument/2006/relationships/image" Target="../media/image10040.png"/><Relationship Id="rId175" Type="http://schemas.openxmlformats.org/officeDocument/2006/relationships/image" Target="../media/image10250.png"/><Relationship Id="rId340" Type="http://schemas.openxmlformats.org/officeDocument/2006/relationships/customXml" Target="../ink/ink1579.xml"/><Relationship Id="rId196" Type="http://schemas.openxmlformats.org/officeDocument/2006/relationships/customXml" Target="../ink/ink1507.xml"/><Relationship Id="rId200" Type="http://schemas.openxmlformats.org/officeDocument/2006/relationships/customXml" Target="../ink/ink1509.xml"/><Relationship Id="rId16" Type="http://schemas.openxmlformats.org/officeDocument/2006/relationships/customXml" Target="../ink/ink1431.xml"/><Relationship Id="rId221" Type="http://schemas.openxmlformats.org/officeDocument/2006/relationships/image" Target="../media/image1158.png"/><Relationship Id="rId242" Type="http://schemas.openxmlformats.org/officeDocument/2006/relationships/customXml" Target="../ink/ink1530.xml"/><Relationship Id="rId263" Type="http://schemas.openxmlformats.org/officeDocument/2006/relationships/image" Target="../media/image1179.png"/><Relationship Id="rId284" Type="http://schemas.openxmlformats.org/officeDocument/2006/relationships/customXml" Target="../ink/ink1551.xml"/><Relationship Id="rId319" Type="http://schemas.openxmlformats.org/officeDocument/2006/relationships/image" Target="../media/image1206.png"/><Relationship Id="rId37" Type="http://schemas.openxmlformats.org/officeDocument/2006/relationships/image" Target="../media/image9560.png"/><Relationship Id="rId58" Type="http://schemas.openxmlformats.org/officeDocument/2006/relationships/customXml" Target="../ink/ink1452.xml"/><Relationship Id="rId79" Type="http://schemas.openxmlformats.org/officeDocument/2006/relationships/image" Target="../media/image9770.png"/><Relationship Id="rId102" Type="http://schemas.openxmlformats.org/officeDocument/2006/relationships/customXml" Target="../ink/ink1474.xml"/><Relationship Id="rId123" Type="http://schemas.openxmlformats.org/officeDocument/2006/relationships/image" Target="../media/image9990.png"/><Relationship Id="rId330" Type="http://schemas.openxmlformats.org/officeDocument/2006/relationships/customXml" Target="../ink/ink1574.xml"/><Relationship Id="rId90" Type="http://schemas.openxmlformats.org/officeDocument/2006/relationships/customXml" Target="../ink/ink1468.xml"/><Relationship Id="rId165" Type="http://schemas.openxmlformats.org/officeDocument/2006/relationships/image" Target="../media/image10200.png"/><Relationship Id="rId186" Type="http://schemas.openxmlformats.org/officeDocument/2006/relationships/customXml" Target="../ink/ink1502.xml"/><Relationship Id="rId211" Type="http://schemas.openxmlformats.org/officeDocument/2006/relationships/image" Target="../media/image1153.png"/><Relationship Id="rId232" Type="http://schemas.openxmlformats.org/officeDocument/2006/relationships/customXml" Target="../ink/ink1525.xml"/><Relationship Id="rId253" Type="http://schemas.openxmlformats.org/officeDocument/2006/relationships/image" Target="../media/image1174.png"/><Relationship Id="rId274" Type="http://schemas.openxmlformats.org/officeDocument/2006/relationships/customXml" Target="../ink/ink1546.xml"/><Relationship Id="rId295" Type="http://schemas.openxmlformats.org/officeDocument/2006/relationships/image" Target="../media/image1195.png"/><Relationship Id="rId309" Type="http://schemas.openxmlformats.org/officeDocument/2006/relationships/image" Target="../media/image1201.png"/><Relationship Id="rId27" Type="http://schemas.openxmlformats.org/officeDocument/2006/relationships/image" Target="../media/image9510.png"/><Relationship Id="rId48" Type="http://schemas.openxmlformats.org/officeDocument/2006/relationships/customXml" Target="../ink/ink1447.xml"/><Relationship Id="rId69" Type="http://schemas.openxmlformats.org/officeDocument/2006/relationships/image" Target="../media/image9720.png"/><Relationship Id="rId113" Type="http://schemas.openxmlformats.org/officeDocument/2006/relationships/image" Target="../media/image9940.png"/><Relationship Id="rId134" Type="http://schemas.openxmlformats.org/officeDocument/2006/relationships/customXml" Target="../ink/ink1490.xml"/><Relationship Id="rId320" Type="http://schemas.openxmlformats.org/officeDocument/2006/relationships/customXml" Target="../ink/ink1569.xml"/><Relationship Id="rId80" Type="http://schemas.openxmlformats.org/officeDocument/2006/relationships/customXml" Target="../ink/ink1463.xml"/><Relationship Id="rId176" Type="http://schemas.openxmlformats.org/officeDocument/2006/relationships/customXml" Target="../ink/ink1497.xml"/><Relationship Id="rId197" Type="http://schemas.openxmlformats.org/officeDocument/2006/relationships/image" Target="../media/image10360.png"/><Relationship Id="rId341" Type="http://schemas.openxmlformats.org/officeDocument/2006/relationships/image" Target="../media/image1217.png"/><Relationship Id="rId201" Type="http://schemas.openxmlformats.org/officeDocument/2006/relationships/image" Target="../media/image1148.png"/><Relationship Id="rId222" Type="http://schemas.openxmlformats.org/officeDocument/2006/relationships/customXml" Target="../ink/ink1520.xml"/><Relationship Id="rId243" Type="http://schemas.openxmlformats.org/officeDocument/2006/relationships/image" Target="../media/image1169.png"/><Relationship Id="rId264" Type="http://schemas.openxmlformats.org/officeDocument/2006/relationships/customXml" Target="../ink/ink1541.xml"/><Relationship Id="rId285" Type="http://schemas.openxmlformats.org/officeDocument/2006/relationships/image" Target="../media/image1190.png"/><Relationship Id="rId17" Type="http://schemas.openxmlformats.org/officeDocument/2006/relationships/image" Target="../media/image9460.png"/><Relationship Id="rId38" Type="http://schemas.openxmlformats.org/officeDocument/2006/relationships/customXml" Target="../ink/ink1442.xml"/><Relationship Id="rId59" Type="http://schemas.openxmlformats.org/officeDocument/2006/relationships/image" Target="../media/image9670.png"/><Relationship Id="rId103" Type="http://schemas.openxmlformats.org/officeDocument/2006/relationships/image" Target="../media/image9890.png"/><Relationship Id="rId124" Type="http://schemas.openxmlformats.org/officeDocument/2006/relationships/customXml" Target="../ink/ink1485.xml"/><Relationship Id="rId310" Type="http://schemas.openxmlformats.org/officeDocument/2006/relationships/customXml" Target="../ink/ink1564.xml"/><Relationship Id="rId70" Type="http://schemas.openxmlformats.org/officeDocument/2006/relationships/customXml" Target="../ink/ink1458.xml"/><Relationship Id="rId91" Type="http://schemas.openxmlformats.org/officeDocument/2006/relationships/image" Target="../media/image9830.png"/><Relationship Id="rId166" Type="http://schemas.openxmlformats.org/officeDocument/2006/relationships/customXml" Target="../ink/ink1492.xml"/><Relationship Id="rId187" Type="http://schemas.openxmlformats.org/officeDocument/2006/relationships/image" Target="../media/image10310.png"/><Relationship Id="rId331" Type="http://schemas.openxmlformats.org/officeDocument/2006/relationships/image" Target="../media/image121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15.xml"/><Relationship Id="rId233" Type="http://schemas.openxmlformats.org/officeDocument/2006/relationships/image" Target="../media/image1164.png"/><Relationship Id="rId254" Type="http://schemas.openxmlformats.org/officeDocument/2006/relationships/customXml" Target="../ink/ink1536.xml"/><Relationship Id="rId28" Type="http://schemas.openxmlformats.org/officeDocument/2006/relationships/customXml" Target="../ink/ink1437.xml"/><Relationship Id="rId49" Type="http://schemas.openxmlformats.org/officeDocument/2006/relationships/image" Target="../media/image9620.png"/><Relationship Id="rId114" Type="http://schemas.openxmlformats.org/officeDocument/2006/relationships/customXml" Target="../ink/ink1480.xml"/><Relationship Id="rId275" Type="http://schemas.openxmlformats.org/officeDocument/2006/relationships/image" Target="../media/image1185.png"/><Relationship Id="rId296" Type="http://schemas.openxmlformats.org/officeDocument/2006/relationships/customXml" Target="../ink/ink1557.xml"/><Relationship Id="rId300" Type="http://schemas.openxmlformats.org/officeDocument/2006/relationships/customXml" Target="../ink/ink1559.xml"/><Relationship Id="rId60" Type="http://schemas.openxmlformats.org/officeDocument/2006/relationships/customXml" Target="../ink/ink1453.xml"/><Relationship Id="rId81" Type="http://schemas.openxmlformats.org/officeDocument/2006/relationships/image" Target="../media/image9780.png"/><Relationship Id="rId177" Type="http://schemas.openxmlformats.org/officeDocument/2006/relationships/image" Target="../media/image10260.png"/><Relationship Id="rId198" Type="http://schemas.openxmlformats.org/officeDocument/2006/relationships/customXml" Target="../ink/ink1508.xml"/><Relationship Id="rId321" Type="http://schemas.openxmlformats.org/officeDocument/2006/relationships/image" Target="../media/image1207.png"/><Relationship Id="rId342" Type="http://schemas.openxmlformats.org/officeDocument/2006/relationships/customXml" Target="../ink/ink1580.xml"/><Relationship Id="rId202" Type="http://schemas.openxmlformats.org/officeDocument/2006/relationships/customXml" Target="../ink/ink1510.xml"/><Relationship Id="rId223" Type="http://schemas.openxmlformats.org/officeDocument/2006/relationships/image" Target="../media/image1159.png"/><Relationship Id="rId244" Type="http://schemas.openxmlformats.org/officeDocument/2006/relationships/customXml" Target="../ink/ink1531.xml"/><Relationship Id="rId18" Type="http://schemas.openxmlformats.org/officeDocument/2006/relationships/customXml" Target="../ink/ink1432.xml"/><Relationship Id="rId39" Type="http://schemas.openxmlformats.org/officeDocument/2006/relationships/image" Target="../media/image9570.png"/><Relationship Id="rId265" Type="http://schemas.openxmlformats.org/officeDocument/2006/relationships/image" Target="../media/image1180.png"/><Relationship Id="rId286" Type="http://schemas.openxmlformats.org/officeDocument/2006/relationships/customXml" Target="../ink/ink1552.xml"/><Relationship Id="rId50" Type="http://schemas.openxmlformats.org/officeDocument/2006/relationships/customXml" Target="../ink/ink1448.xml"/><Relationship Id="rId104" Type="http://schemas.openxmlformats.org/officeDocument/2006/relationships/customXml" Target="../ink/ink1475.xml"/><Relationship Id="rId125" Type="http://schemas.openxmlformats.org/officeDocument/2006/relationships/image" Target="../media/image10000.png"/><Relationship Id="rId167" Type="http://schemas.openxmlformats.org/officeDocument/2006/relationships/image" Target="../media/image10210.png"/><Relationship Id="rId188" Type="http://schemas.openxmlformats.org/officeDocument/2006/relationships/customXml" Target="../ink/ink1503.xml"/><Relationship Id="rId311" Type="http://schemas.openxmlformats.org/officeDocument/2006/relationships/image" Target="../media/image1202.png"/><Relationship Id="rId332" Type="http://schemas.openxmlformats.org/officeDocument/2006/relationships/customXml" Target="../ink/ink1575.xml"/><Relationship Id="rId71" Type="http://schemas.openxmlformats.org/officeDocument/2006/relationships/image" Target="../media/image9730.png"/><Relationship Id="rId92" Type="http://schemas.openxmlformats.org/officeDocument/2006/relationships/customXml" Target="../ink/ink1469.xml"/><Relationship Id="rId213" Type="http://schemas.openxmlformats.org/officeDocument/2006/relationships/image" Target="../media/image1154.png"/><Relationship Id="rId234" Type="http://schemas.openxmlformats.org/officeDocument/2006/relationships/customXml" Target="../ink/ink1526.xml"/><Relationship Id="rId2" Type="http://schemas.openxmlformats.org/officeDocument/2006/relationships/customXml" Target="../ink/ink1424.xml"/><Relationship Id="rId29" Type="http://schemas.openxmlformats.org/officeDocument/2006/relationships/image" Target="../media/image9520.png"/><Relationship Id="rId255" Type="http://schemas.openxmlformats.org/officeDocument/2006/relationships/image" Target="../media/image1175.png"/><Relationship Id="rId276" Type="http://schemas.openxmlformats.org/officeDocument/2006/relationships/customXml" Target="../ink/ink1547.xml"/><Relationship Id="rId297" Type="http://schemas.openxmlformats.org/officeDocument/2006/relationships/image" Target="../media/image1196.png"/><Relationship Id="rId40" Type="http://schemas.openxmlformats.org/officeDocument/2006/relationships/customXml" Target="../ink/ink1443.xml"/><Relationship Id="rId115" Type="http://schemas.openxmlformats.org/officeDocument/2006/relationships/image" Target="../media/image9950.png"/><Relationship Id="rId178" Type="http://schemas.openxmlformats.org/officeDocument/2006/relationships/customXml" Target="../ink/ink1498.xml"/><Relationship Id="rId301" Type="http://schemas.openxmlformats.org/officeDocument/2006/relationships/image" Target="../media/image470.png"/><Relationship Id="rId322" Type="http://schemas.openxmlformats.org/officeDocument/2006/relationships/customXml" Target="../ink/ink1570.xml"/><Relationship Id="rId343" Type="http://schemas.openxmlformats.org/officeDocument/2006/relationships/image" Target="../media/image1218.png"/><Relationship Id="rId61" Type="http://schemas.openxmlformats.org/officeDocument/2006/relationships/image" Target="../media/image9680.png"/><Relationship Id="rId82" Type="http://schemas.openxmlformats.org/officeDocument/2006/relationships/customXml" Target="../ink/ink1464.xml"/><Relationship Id="rId199" Type="http://schemas.openxmlformats.org/officeDocument/2006/relationships/image" Target="../media/image1147.png"/><Relationship Id="rId203" Type="http://schemas.openxmlformats.org/officeDocument/2006/relationships/image" Target="../media/image1149.png"/><Relationship Id="rId19" Type="http://schemas.openxmlformats.org/officeDocument/2006/relationships/image" Target="../media/image9470.png"/><Relationship Id="rId224" Type="http://schemas.openxmlformats.org/officeDocument/2006/relationships/customXml" Target="../ink/ink1521.xml"/><Relationship Id="rId245" Type="http://schemas.openxmlformats.org/officeDocument/2006/relationships/image" Target="../media/image1170.png"/><Relationship Id="rId266" Type="http://schemas.openxmlformats.org/officeDocument/2006/relationships/customXml" Target="../ink/ink1542.xml"/><Relationship Id="rId287" Type="http://schemas.openxmlformats.org/officeDocument/2006/relationships/image" Target="../media/image1191.png"/><Relationship Id="rId30" Type="http://schemas.openxmlformats.org/officeDocument/2006/relationships/customXml" Target="../ink/ink1438.xml"/><Relationship Id="rId105" Type="http://schemas.openxmlformats.org/officeDocument/2006/relationships/image" Target="../media/image9900.png"/><Relationship Id="rId126" Type="http://schemas.openxmlformats.org/officeDocument/2006/relationships/customXml" Target="../ink/ink1486.xml"/><Relationship Id="rId168" Type="http://schemas.openxmlformats.org/officeDocument/2006/relationships/customXml" Target="../ink/ink1493.xml"/><Relationship Id="rId312" Type="http://schemas.openxmlformats.org/officeDocument/2006/relationships/customXml" Target="../ink/ink1565.xml"/><Relationship Id="rId333" Type="http://schemas.openxmlformats.org/officeDocument/2006/relationships/image" Target="../media/image1213.png"/><Relationship Id="rId51" Type="http://schemas.openxmlformats.org/officeDocument/2006/relationships/image" Target="../media/image9630.png"/><Relationship Id="rId72" Type="http://schemas.openxmlformats.org/officeDocument/2006/relationships/customXml" Target="../ink/ink1459.xml"/><Relationship Id="rId93" Type="http://schemas.openxmlformats.org/officeDocument/2006/relationships/image" Target="../media/image9840.png"/><Relationship Id="rId189" Type="http://schemas.openxmlformats.org/officeDocument/2006/relationships/image" Target="../media/image10320.png"/><Relationship Id="rId3" Type="http://schemas.openxmlformats.org/officeDocument/2006/relationships/image" Target="../media/image9390.png"/><Relationship Id="rId214" Type="http://schemas.openxmlformats.org/officeDocument/2006/relationships/customXml" Target="../ink/ink1516.xml"/><Relationship Id="rId235" Type="http://schemas.openxmlformats.org/officeDocument/2006/relationships/image" Target="../media/image1165.png"/><Relationship Id="rId256" Type="http://schemas.openxmlformats.org/officeDocument/2006/relationships/customXml" Target="../ink/ink1537.xml"/><Relationship Id="rId277" Type="http://schemas.openxmlformats.org/officeDocument/2006/relationships/image" Target="../media/image1186.png"/><Relationship Id="rId298" Type="http://schemas.openxmlformats.org/officeDocument/2006/relationships/customXml" Target="../ink/ink1558.xml"/><Relationship Id="rId116" Type="http://schemas.openxmlformats.org/officeDocument/2006/relationships/customXml" Target="../ink/ink1481.xml"/><Relationship Id="rId302" Type="http://schemas.openxmlformats.org/officeDocument/2006/relationships/customXml" Target="../ink/ink1560.xml"/><Relationship Id="rId323" Type="http://schemas.openxmlformats.org/officeDocument/2006/relationships/image" Target="../media/image1208.png"/><Relationship Id="rId20" Type="http://schemas.openxmlformats.org/officeDocument/2006/relationships/customXml" Target="../ink/ink1433.xml"/><Relationship Id="rId41" Type="http://schemas.openxmlformats.org/officeDocument/2006/relationships/image" Target="../media/image9580.png"/><Relationship Id="rId62" Type="http://schemas.openxmlformats.org/officeDocument/2006/relationships/customXml" Target="../ink/ink1454.xml"/><Relationship Id="rId83" Type="http://schemas.openxmlformats.org/officeDocument/2006/relationships/image" Target="../media/image9790.png"/><Relationship Id="rId179" Type="http://schemas.openxmlformats.org/officeDocument/2006/relationships/image" Target="../media/image10270.png"/><Relationship Id="rId190" Type="http://schemas.openxmlformats.org/officeDocument/2006/relationships/customXml" Target="../ink/ink1504.xml"/><Relationship Id="rId204" Type="http://schemas.openxmlformats.org/officeDocument/2006/relationships/customXml" Target="../ink/ink1511.xml"/><Relationship Id="rId225" Type="http://schemas.openxmlformats.org/officeDocument/2006/relationships/image" Target="../media/image1160.png"/><Relationship Id="rId246" Type="http://schemas.openxmlformats.org/officeDocument/2006/relationships/customXml" Target="../ink/ink1532.xml"/><Relationship Id="rId267" Type="http://schemas.openxmlformats.org/officeDocument/2006/relationships/image" Target="../media/image1181.png"/><Relationship Id="rId288" Type="http://schemas.openxmlformats.org/officeDocument/2006/relationships/customXml" Target="../ink/ink1553.xml"/><Relationship Id="rId106" Type="http://schemas.openxmlformats.org/officeDocument/2006/relationships/customXml" Target="../ink/ink1476.xml"/><Relationship Id="rId127" Type="http://schemas.openxmlformats.org/officeDocument/2006/relationships/image" Target="../media/image10010.png"/><Relationship Id="rId313" Type="http://schemas.openxmlformats.org/officeDocument/2006/relationships/image" Target="../media/image1203.png"/><Relationship Id="rId10" Type="http://schemas.openxmlformats.org/officeDocument/2006/relationships/customXml" Target="../ink/ink1428.xml"/><Relationship Id="rId31" Type="http://schemas.openxmlformats.org/officeDocument/2006/relationships/image" Target="../media/image9530.png"/><Relationship Id="rId52" Type="http://schemas.openxmlformats.org/officeDocument/2006/relationships/customXml" Target="../ink/ink1449.xml"/><Relationship Id="rId73" Type="http://schemas.openxmlformats.org/officeDocument/2006/relationships/image" Target="../media/image9740.png"/><Relationship Id="rId94" Type="http://schemas.openxmlformats.org/officeDocument/2006/relationships/customXml" Target="../ink/ink1470.xml"/><Relationship Id="rId169" Type="http://schemas.openxmlformats.org/officeDocument/2006/relationships/image" Target="../media/image10220.png"/><Relationship Id="rId334" Type="http://schemas.openxmlformats.org/officeDocument/2006/relationships/customXml" Target="../ink/ink1576.xml"/><Relationship Id="rId4" Type="http://schemas.openxmlformats.org/officeDocument/2006/relationships/customXml" Target="../ink/ink1425.xml"/><Relationship Id="rId180" Type="http://schemas.openxmlformats.org/officeDocument/2006/relationships/customXml" Target="../ink/ink1499.xml"/><Relationship Id="rId215" Type="http://schemas.openxmlformats.org/officeDocument/2006/relationships/image" Target="../media/image1155.png"/><Relationship Id="rId236" Type="http://schemas.openxmlformats.org/officeDocument/2006/relationships/customXml" Target="../ink/ink1527.xml"/><Relationship Id="rId257" Type="http://schemas.openxmlformats.org/officeDocument/2006/relationships/image" Target="../media/image1176.png"/><Relationship Id="rId278" Type="http://schemas.openxmlformats.org/officeDocument/2006/relationships/customXml" Target="../ink/ink1548.xml"/><Relationship Id="rId303" Type="http://schemas.openxmlformats.org/officeDocument/2006/relationships/image" Target="../media/image1198.png"/><Relationship Id="rId42" Type="http://schemas.openxmlformats.org/officeDocument/2006/relationships/customXml" Target="../ink/ink1444.xml"/><Relationship Id="rId84" Type="http://schemas.openxmlformats.org/officeDocument/2006/relationships/customXml" Target="../ink/ink1465.xml"/><Relationship Id="rId191" Type="http://schemas.openxmlformats.org/officeDocument/2006/relationships/image" Target="../media/image10330.png"/><Relationship Id="rId205" Type="http://schemas.openxmlformats.org/officeDocument/2006/relationships/image" Target="../media/image1150.png"/><Relationship Id="rId247" Type="http://schemas.openxmlformats.org/officeDocument/2006/relationships/image" Target="../media/image1171.png"/><Relationship Id="rId107" Type="http://schemas.openxmlformats.org/officeDocument/2006/relationships/image" Target="../media/image9910.png"/><Relationship Id="rId289" Type="http://schemas.openxmlformats.org/officeDocument/2006/relationships/image" Target="../media/image1192.png"/><Relationship Id="rId11" Type="http://schemas.openxmlformats.org/officeDocument/2006/relationships/image" Target="../media/image9430.png"/><Relationship Id="rId53" Type="http://schemas.openxmlformats.org/officeDocument/2006/relationships/image" Target="../media/image9640.png"/><Relationship Id="rId314" Type="http://schemas.openxmlformats.org/officeDocument/2006/relationships/customXml" Target="../ink/ink1566.xml"/><Relationship Id="rId95" Type="http://schemas.openxmlformats.org/officeDocument/2006/relationships/image" Target="../media/image9850.png"/><Relationship Id="rId216" Type="http://schemas.openxmlformats.org/officeDocument/2006/relationships/customXml" Target="../ink/ink1517.xml"/><Relationship Id="rId258" Type="http://schemas.openxmlformats.org/officeDocument/2006/relationships/customXml" Target="../ink/ink1538.xml"/><Relationship Id="rId22" Type="http://schemas.openxmlformats.org/officeDocument/2006/relationships/customXml" Target="../ink/ink1434.xml"/><Relationship Id="rId64" Type="http://schemas.openxmlformats.org/officeDocument/2006/relationships/customXml" Target="../ink/ink1455.xml"/><Relationship Id="rId118" Type="http://schemas.openxmlformats.org/officeDocument/2006/relationships/customXml" Target="../ink/ink1482.xml"/><Relationship Id="rId325" Type="http://schemas.openxmlformats.org/officeDocument/2006/relationships/image" Target="../media/image1209.png"/><Relationship Id="rId171" Type="http://schemas.openxmlformats.org/officeDocument/2006/relationships/image" Target="../media/image10230.png"/><Relationship Id="rId227" Type="http://schemas.openxmlformats.org/officeDocument/2006/relationships/image" Target="../media/image1161.png"/><Relationship Id="rId269" Type="http://schemas.openxmlformats.org/officeDocument/2006/relationships/image" Target="../media/image1182.png"/><Relationship Id="rId33" Type="http://schemas.openxmlformats.org/officeDocument/2006/relationships/image" Target="../media/image9540.png"/><Relationship Id="rId129" Type="http://schemas.openxmlformats.org/officeDocument/2006/relationships/image" Target="../media/image10020.png"/><Relationship Id="rId280" Type="http://schemas.openxmlformats.org/officeDocument/2006/relationships/customXml" Target="../ink/ink1549.xml"/><Relationship Id="rId336" Type="http://schemas.openxmlformats.org/officeDocument/2006/relationships/customXml" Target="../ink/ink1577.xml"/><Relationship Id="rId75" Type="http://schemas.openxmlformats.org/officeDocument/2006/relationships/image" Target="../media/image9750.png"/><Relationship Id="rId182" Type="http://schemas.openxmlformats.org/officeDocument/2006/relationships/customXml" Target="../ink/ink1500.xml"/><Relationship Id="rId6" Type="http://schemas.openxmlformats.org/officeDocument/2006/relationships/customXml" Target="../ink/ink1426.xml"/><Relationship Id="rId238" Type="http://schemas.openxmlformats.org/officeDocument/2006/relationships/customXml" Target="../ink/ink1528.xml"/><Relationship Id="rId291" Type="http://schemas.openxmlformats.org/officeDocument/2006/relationships/image" Target="../media/image1193.png"/><Relationship Id="rId305" Type="http://schemas.openxmlformats.org/officeDocument/2006/relationships/image" Target="../media/image1199.png"/><Relationship Id="rId44" Type="http://schemas.openxmlformats.org/officeDocument/2006/relationships/customXml" Target="../ink/ink1445.xml"/><Relationship Id="rId86" Type="http://schemas.openxmlformats.org/officeDocument/2006/relationships/customXml" Target="../ink/ink1466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.png"/><Relationship Id="rId21" Type="http://schemas.openxmlformats.org/officeDocument/2006/relationships/image" Target="../media/image131.png"/><Relationship Id="rId42" Type="http://schemas.openxmlformats.org/officeDocument/2006/relationships/customXml" Target="../ink/ink98.xml"/><Relationship Id="rId47" Type="http://schemas.openxmlformats.org/officeDocument/2006/relationships/image" Target="../media/image144.png"/><Relationship Id="rId63" Type="http://schemas.openxmlformats.org/officeDocument/2006/relationships/image" Target="../media/image151.png"/><Relationship Id="rId68" Type="http://schemas.openxmlformats.org/officeDocument/2006/relationships/customXml" Target="../ink/ink111.xml"/><Relationship Id="rId84" Type="http://schemas.openxmlformats.org/officeDocument/2006/relationships/customXml" Target="../ink/ink119.xml"/><Relationship Id="rId89" Type="http://schemas.openxmlformats.org/officeDocument/2006/relationships/image" Target="../media/image56.png"/><Relationship Id="rId112" Type="http://schemas.openxmlformats.org/officeDocument/2006/relationships/customXml" Target="../ink/ink133.xml"/><Relationship Id="rId16" Type="http://schemas.openxmlformats.org/officeDocument/2006/relationships/customXml" Target="../ink/ink85.xml"/><Relationship Id="rId107" Type="http://schemas.openxmlformats.org/officeDocument/2006/relationships/image" Target="../media/image88.png"/><Relationship Id="rId11" Type="http://schemas.openxmlformats.org/officeDocument/2006/relationships/image" Target="../media/image126.png"/><Relationship Id="rId32" Type="http://schemas.openxmlformats.org/officeDocument/2006/relationships/customXml" Target="../ink/ink93.xml"/><Relationship Id="rId37" Type="http://schemas.openxmlformats.org/officeDocument/2006/relationships/image" Target="../media/image139.png"/><Relationship Id="rId53" Type="http://schemas.openxmlformats.org/officeDocument/2006/relationships/image" Target="../media/image147.png"/><Relationship Id="rId58" Type="http://schemas.openxmlformats.org/officeDocument/2006/relationships/customXml" Target="../ink/ink106.xml"/><Relationship Id="rId74" Type="http://schemas.openxmlformats.org/officeDocument/2006/relationships/customXml" Target="../ink/ink114.xml"/><Relationship Id="rId79" Type="http://schemas.openxmlformats.org/officeDocument/2006/relationships/image" Target="../media/image51.png"/><Relationship Id="rId102" Type="http://schemas.openxmlformats.org/officeDocument/2006/relationships/customXml" Target="../ink/ink128.xml"/><Relationship Id="rId123" Type="http://schemas.openxmlformats.org/officeDocument/2006/relationships/image" Target="../media/image96.png"/><Relationship Id="rId128" Type="http://schemas.openxmlformats.org/officeDocument/2006/relationships/customXml" Target="../ink/ink141.xml"/><Relationship Id="rId5" Type="http://schemas.openxmlformats.org/officeDocument/2006/relationships/image" Target="../media/image123.png"/><Relationship Id="rId90" Type="http://schemas.openxmlformats.org/officeDocument/2006/relationships/customXml" Target="../ink/ink122.xml"/><Relationship Id="rId95" Type="http://schemas.openxmlformats.org/officeDocument/2006/relationships/image" Target="../media/image59.png"/><Relationship Id="rId22" Type="http://schemas.openxmlformats.org/officeDocument/2006/relationships/customXml" Target="../ink/ink88.xml"/><Relationship Id="rId27" Type="http://schemas.openxmlformats.org/officeDocument/2006/relationships/image" Target="../media/image134.png"/><Relationship Id="rId43" Type="http://schemas.openxmlformats.org/officeDocument/2006/relationships/image" Target="../media/image142.png"/><Relationship Id="rId48" Type="http://schemas.openxmlformats.org/officeDocument/2006/relationships/customXml" Target="../ink/ink101.xml"/><Relationship Id="rId64" Type="http://schemas.openxmlformats.org/officeDocument/2006/relationships/customXml" Target="../ink/ink109.xml"/><Relationship Id="rId69" Type="http://schemas.openxmlformats.org/officeDocument/2006/relationships/image" Target="../media/image154.png"/><Relationship Id="rId113" Type="http://schemas.openxmlformats.org/officeDocument/2006/relationships/image" Target="../media/image91.png"/><Relationship Id="rId118" Type="http://schemas.openxmlformats.org/officeDocument/2006/relationships/customXml" Target="../ink/ink136.xml"/><Relationship Id="rId80" Type="http://schemas.openxmlformats.org/officeDocument/2006/relationships/customXml" Target="../ink/ink117.xml"/><Relationship Id="rId85" Type="http://schemas.openxmlformats.org/officeDocument/2006/relationships/image" Target="../media/image54.png"/><Relationship Id="rId12" Type="http://schemas.openxmlformats.org/officeDocument/2006/relationships/customXml" Target="../ink/ink83.xml"/><Relationship Id="rId17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customXml" Target="../ink/ink96.xml"/><Relationship Id="rId59" Type="http://schemas.openxmlformats.org/officeDocument/2006/relationships/image" Target="../media/image149.png"/><Relationship Id="rId103" Type="http://schemas.openxmlformats.org/officeDocument/2006/relationships/image" Target="../media/image63.png"/><Relationship Id="rId108" Type="http://schemas.openxmlformats.org/officeDocument/2006/relationships/customXml" Target="../ink/ink131.xml"/><Relationship Id="rId124" Type="http://schemas.openxmlformats.org/officeDocument/2006/relationships/customXml" Target="../ink/ink139.xml"/><Relationship Id="rId129" Type="http://schemas.openxmlformats.org/officeDocument/2006/relationships/image" Target="../media/image99.png"/><Relationship Id="rId54" Type="http://schemas.openxmlformats.org/officeDocument/2006/relationships/customXml" Target="../ink/ink104.xml"/><Relationship Id="rId70" Type="http://schemas.openxmlformats.org/officeDocument/2006/relationships/customXml" Target="../ink/ink112.xml"/><Relationship Id="rId75" Type="http://schemas.openxmlformats.org/officeDocument/2006/relationships/image" Target="../media/image49.png"/><Relationship Id="rId91" Type="http://schemas.openxmlformats.org/officeDocument/2006/relationships/image" Target="../media/image57.png"/><Relationship Id="rId96" Type="http://schemas.openxmlformats.org/officeDocument/2006/relationships/customXml" Target="../ink/ink1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23" Type="http://schemas.openxmlformats.org/officeDocument/2006/relationships/image" Target="../media/image132.png"/><Relationship Id="rId28" Type="http://schemas.openxmlformats.org/officeDocument/2006/relationships/customXml" Target="../ink/ink91.xml"/><Relationship Id="rId49" Type="http://schemas.openxmlformats.org/officeDocument/2006/relationships/image" Target="../media/image145.png"/><Relationship Id="rId114" Type="http://schemas.openxmlformats.org/officeDocument/2006/relationships/customXml" Target="../ink/ink134.xml"/><Relationship Id="rId119" Type="http://schemas.openxmlformats.org/officeDocument/2006/relationships/image" Target="../media/image94.png"/><Relationship Id="rId44" Type="http://schemas.openxmlformats.org/officeDocument/2006/relationships/customXml" Target="../ink/ink99.xml"/><Relationship Id="rId60" Type="http://schemas.openxmlformats.org/officeDocument/2006/relationships/customXml" Target="../ink/ink107.xml"/><Relationship Id="rId65" Type="http://schemas.openxmlformats.org/officeDocument/2006/relationships/image" Target="../media/image152.png"/><Relationship Id="rId81" Type="http://schemas.openxmlformats.org/officeDocument/2006/relationships/image" Target="../media/image52.png"/><Relationship Id="rId86" Type="http://schemas.openxmlformats.org/officeDocument/2006/relationships/customXml" Target="../ink/ink120.xml"/><Relationship Id="rId130" Type="http://schemas.openxmlformats.org/officeDocument/2006/relationships/customXml" Target="../ink/ink142.xml"/><Relationship Id="rId13" Type="http://schemas.openxmlformats.org/officeDocument/2006/relationships/image" Target="../media/image127.png"/><Relationship Id="rId18" Type="http://schemas.openxmlformats.org/officeDocument/2006/relationships/customXml" Target="../ink/ink86.xml"/><Relationship Id="rId39" Type="http://schemas.openxmlformats.org/officeDocument/2006/relationships/image" Target="../media/image140.png"/><Relationship Id="rId109" Type="http://schemas.openxmlformats.org/officeDocument/2006/relationships/image" Target="../media/image89.png"/><Relationship Id="rId34" Type="http://schemas.openxmlformats.org/officeDocument/2006/relationships/customXml" Target="../ink/ink94.xml"/><Relationship Id="rId50" Type="http://schemas.openxmlformats.org/officeDocument/2006/relationships/customXml" Target="../ink/ink102.xml"/><Relationship Id="rId55" Type="http://schemas.openxmlformats.org/officeDocument/2006/relationships/image" Target="../media/image3510.png"/><Relationship Id="rId76" Type="http://schemas.openxmlformats.org/officeDocument/2006/relationships/customXml" Target="../ink/ink115.xml"/><Relationship Id="rId97" Type="http://schemas.openxmlformats.org/officeDocument/2006/relationships/image" Target="../media/image60.png"/><Relationship Id="rId104" Type="http://schemas.openxmlformats.org/officeDocument/2006/relationships/customXml" Target="../ink/ink129.xml"/><Relationship Id="rId120" Type="http://schemas.openxmlformats.org/officeDocument/2006/relationships/customXml" Target="../ink/ink137.xml"/><Relationship Id="rId125" Type="http://schemas.openxmlformats.org/officeDocument/2006/relationships/image" Target="../media/image97.png"/><Relationship Id="rId7" Type="http://schemas.openxmlformats.org/officeDocument/2006/relationships/image" Target="../media/image124.png"/><Relationship Id="rId71" Type="http://schemas.openxmlformats.org/officeDocument/2006/relationships/image" Target="../media/image155.png"/><Relationship Id="rId92" Type="http://schemas.openxmlformats.org/officeDocument/2006/relationships/customXml" Target="../ink/ink123.xml"/><Relationship Id="rId2" Type="http://schemas.openxmlformats.org/officeDocument/2006/relationships/customXml" Target="../ink/ink78.xml"/><Relationship Id="rId29" Type="http://schemas.openxmlformats.org/officeDocument/2006/relationships/image" Target="../media/image135.png"/><Relationship Id="rId24" Type="http://schemas.openxmlformats.org/officeDocument/2006/relationships/customXml" Target="../ink/ink89.xml"/><Relationship Id="rId40" Type="http://schemas.openxmlformats.org/officeDocument/2006/relationships/customXml" Target="../ink/ink97.xml"/><Relationship Id="rId45" Type="http://schemas.openxmlformats.org/officeDocument/2006/relationships/image" Target="../media/image143.png"/><Relationship Id="rId66" Type="http://schemas.openxmlformats.org/officeDocument/2006/relationships/customXml" Target="../ink/ink110.xml"/><Relationship Id="rId87" Type="http://schemas.openxmlformats.org/officeDocument/2006/relationships/image" Target="../media/image55.png"/><Relationship Id="rId110" Type="http://schemas.openxmlformats.org/officeDocument/2006/relationships/customXml" Target="../ink/ink132.xml"/><Relationship Id="rId115" Type="http://schemas.openxmlformats.org/officeDocument/2006/relationships/image" Target="../media/image92.png"/><Relationship Id="rId131" Type="http://schemas.openxmlformats.org/officeDocument/2006/relationships/image" Target="../media/image100.png"/><Relationship Id="rId61" Type="http://schemas.openxmlformats.org/officeDocument/2006/relationships/image" Target="../media/image150.png"/><Relationship Id="rId82" Type="http://schemas.openxmlformats.org/officeDocument/2006/relationships/customXml" Target="../ink/ink118.xml"/><Relationship Id="rId19" Type="http://schemas.openxmlformats.org/officeDocument/2006/relationships/image" Target="../media/image130.png"/><Relationship Id="rId14" Type="http://schemas.openxmlformats.org/officeDocument/2006/relationships/customXml" Target="../ink/ink84.xml"/><Relationship Id="rId30" Type="http://schemas.openxmlformats.org/officeDocument/2006/relationships/customXml" Target="../ink/ink92.xml"/><Relationship Id="rId35" Type="http://schemas.openxmlformats.org/officeDocument/2006/relationships/image" Target="../media/image138.png"/><Relationship Id="rId56" Type="http://schemas.openxmlformats.org/officeDocument/2006/relationships/customXml" Target="../ink/ink105.xml"/><Relationship Id="rId77" Type="http://schemas.openxmlformats.org/officeDocument/2006/relationships/image" Target="../media/image50.png"/><Relationship Id="rId100" Type="http://schemas.openxmlformats.org/officeDocument/2006/relationships/customXml" Target="../ink/ink127.xml"/><Relationship Id="rId105" Type="http://schemas.openxmlformats.org/officeDocument/2006/relationships/image" Target="../media/image64.png"/><Relationship Id="rId126" Type="http://schemas.openxmlformats.org/officeDocument/2006/relationships/customXml" Target="../ink/ink140.xml"/><Relationship Id="rId8" Type="http://schemas.openxmlformats.org/officeDocument/2006/relationships/customXml" Target="../ink/ink81.xml"/><Relationship Id="rId51" Type="http://schemas.openxmlformats.org/officeDocument/2006/relationships/image" Target="../media/image146.png"/><Relationship Id="rId72" Type="http://schemas.openxmlformats.org/officeDocument/2006/relationships/customXml" Target="../ink/ink113.xml"/><Relationship Id="rId93" Type="http://schemas.openxmlformats.org/officeDocument/2006/relationships/image" Target="../media/image58.png"/><Relationship Id="rId98" Type="http://schemas.openxmlformats.org/officeDocument/2006/relationships/customXml" Target="../ink/ink126.xml"/><Relationship Id="rId121" Type="http://schemas.openxmlformats.org/officeDocument/2006/relationships/image" Target="../media/image95.png"/><Relationship Id="rId3" Type="http://schemas.openxmlformats.org/officeDocument/2006/relationships/image" Target="../media/image122.png"/><Relationship Id="rId25" Type="http://schemas.openxmlformats.org/officeDocument/2006/relationships/image" Target="../media/image133.png"/><Relationship Id="rId46" Type="http://schemas.openxmlformats.org/officeDocument/2006/relationships/customXml" Target="../ink/ink100.xml"/><Relationship Id="rId67" Type="http://schemas.openxmlformats.org/officeDocument/2006/relationships/image" Target="../media/image153.png"/><Relationship Id="rId116" Type="http://schemas.openxmlformats.org/officeDocument/2006/relationships/customXml" Target="../ink/ink135.xml"/><Relationship Id="rId20" Type="http://schemas.openxmlformats.org/officeDocument/2006/relationships/customXml" Target="../ink/ink87.xml"/><Relationship Id="rId41" Type="http://schemas.openxmlformats.org/officeDocument/2006/relationships/image" Target="../media/image141.png"/><Relationship Id="rId62" Type="http://schemas.openxmlformats.org/officeDocument/2006/relationships/customXml" Target="../ink/ink108.xml"/><Relationship Id="rId83" Type="http://schemas.openxmlformats.org/officeDocument/2006/relationships/image" Target="../media/image53.png"/><Relationship Id="rId88" Type="http://schemas.openxmlformats.org/officeDocument/2006/relationships/customXml" Target="../ink/ink121.xml"/><Relationship Id="rId111" Type="http://schemas.openxmlformats.org/officeDocument/2006/relationships/image" Target="../media/image90.png"/><Relationship Id="rId15" Type="http://schemas.openxmlformats.org/officeDocument/2006/relationships/image" Target="../media/image128.png"/><Relationship Id="rId36" Type="http://schemas.openxmlformats.org/officeDocument/2006/relationships/customXml" Target="../ink/ink95.xml"/><Relationship Id="rId57" Type="http://schemas.openxmlformats.org/officeDocument/2006/relationships/image" Target="../media/image148.png"/><Relationship Id="rId106" Type="http://schemas.openxmlformats.org/officeDocument/2006/relationships/customXml" Target="../ink/ink130.xml"/><Relationship Id="rId127" Type="http://schemas.openxmlformats.org/officeDocument/2006/relationships/image" Target="../media/image98.png"/><Relationship Id="rId10" Type="http://schemas.openxmlformats.org/officeDocument/2006/relationships/customXml" Target="../ink/ink82.xml"/><Relationship Id="rId31" Type="http://schemas.openxmlformats.org/officeDocument/2006/relationships/image" Target="../media/image136.png"/><Relationship Id="rId52" Type="http://schemas.openxmlformats.org/officeDocument/2006/relationships/customXml" Target="../ink/ink103.xml"/><Relationship Id="rId73" Type="http://schemas.openxmlformats.org/officeDocument/2006/relationships/image" Target="../media/image48.png"/><Relationship Id="rId78" Type="http://schemas.openxmlformats.org/officeDocument/2006/relationships/customXml" Target="../ink/ink116.xml"/><Relationship Id="rId94" Type="http://schemas.openxmlformats.org/officeDocument/2006/relationships/customXml" Target="../ink/ink124.xml"/><Relationship Id="rId99" Type="http://schemas.openxmlformats.org/officeDocument/2006/relationships/image" Target="../media/image61.png"/><Relationship Id="rId101" Type="http://schemas.openxmlformats.org/officeDocument/2006/relationships/image" Target="../media/image62.png"/><Relationship Id="rId122" Type="http://schemas.openxmlformats.org/officeDocument/2006/relationships/customXml" Target="../ink/ink138.xml"/><Relationship Id="rId4" Type="http://schemas.openxmlformats.org/officeDocument/2006/relationships/customXml" Target="../ink/ink79.xml"/><Relationship Id="rId9" Type="http://schemas.openxmlformats.org/officeDocument/2006/relationships/image" Target="../media/image125.png"/><Relationship Id="rId26" Type="http://schemas.openxmlformats.org/officeDocument/2006/relationships/customXml" Target="../ink/ink9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6.xml"/><Relationship Id="rId13" Type="http://schemas.openxmlformats.org/officeDocument/2006/relationships/image" Target="../media/image106.png"/><Relationship Id="rId18" Type="http://schemas.openxmlformats.org/officeDocument/2006/relationships/customXml" Target="../ink/ink151.xml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12" Type="http://schemas.openxmlformats.org/officeDocument/2006/relationships/customXml" Target="../ink/ink148.xml"/><Relationship Id="rId17" Type="http://schemas.openxmlformats.org/officeDocument/2006/relationships/image" Target="../media/image108.png"/><Relationship Id="rId2" Type="http://schemas.openxmlformats.org/officeDocument/2006/relationships/customXml" Target="../ink/ink143.xml"/><Relationship Id="rId16" Type="http://schemas.openxmlformats.org/officeDocument/2006/relationships/customXml" Target="../ink/ink1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5.xml"/><Relationship Id="rId11" Type="http://schemas.openxmlformats.org/officeDocument/2006/relationships/image" Target="../media/image105.png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10" Type="http://schemas.openxmlformats.org/officeDocument/2006/relationships/customXml" Target="../ink/ink147.xml"/><Relationship Id="rId19" Type="http://schemas.openxmlformats.org/officeDocument/2006/relationships/image" Target="../media/image109.png"/><Relationship Id="rId4" Type="http://schemas.openxmlformats.org/officeDocument/2006/relationships/customXml" Target="../ink/ink144.xml"/><Relationship Id="rId9" Type="http://schemas.openxmlformats.org/officeDocument/2006/relationships/image" Target="../media/image104.png"/><Relationship Id="rId14" Type="http://schemas.openxmlformats.org/officeDocument/2006/relationships/customXml" Target="../ink/ink149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1.png"/><Relationship Id="rId21" Type="http://schemas.openxmlformats.org/officeDocument/2006/relationships/customXml" Target="../ink/ink161.xml"/><Relationship Id="rId42" Type="http://schemas.openxmlformats.org/officeDocument/2006/relationships/image" Target="../media/image163.png"/><Relationship Id="rId47" Type="http://schemas.openxmlformats.org/officeDocument/2006/relationships/customXml" Target="../ink/ink174.xml"/><Relationship Id="rId63" Type="http://schemas.openxmlformats.org/officeDocument/2006/relationships/customXml" Target="../ink/ink182.xml"/><Relationship Id="rId68" Type="http://schemas.openxmlformats.org/officeDocument/2006/relationships/image" Target="../media/image177.png"/><Relationship Id="rId84" Type="http://schemas.openxmlformats.org/officeDocument/2006/relationships/image" Target="../media/image185.png"/><Relationship Id="rId89" Type="http://schemas.openxmlformats.org/officeDocument/2006/relationships/customXml" Target="../ink/ink195.xml"/><Relationship Id="rId16" Type="http://schemas.openxmlformats.org/officeDocument/2006/relationships/image" Target="../media/image116.png"/><Relationship Id="rId11" Type="http://schemas.openxmlformats.org/officeDocument/2006/relationships/customXml" Target="../ink/ink156.xml"/><Relationship Id="rId32" Type="http://schemas.openxmlformats.org/officeDocument/2006/relationships/image" Target="../media/image158.png"/><Relationship Id="rId37" Type="http://schemas.openxmlformats.org/officeDocument/2006/relationships/customXml" Target="../ink/ink169.xml"/><Relationship Id="rId53" Type="http://schemas.openxmlformats.org/officeDocument/2006/relationships/customXml" Target="../ink/ink177.xml"/><Relationship Id="rId58" Type="http://schemas.openxmlformats.org/officeDocument/2006/relationships/image" Target="../media/image172.png"/><Relationship Id="rId74" Type="http://schemas.openxmlformats.org/officeDocument/2006/relationships/image" Target="../media/image180.png"/><Relationship Id="rId79" Type="http://schemas.openxmlformats.org/officeDocument/2006/relationships/customXml" Target="../ink/ink190.xml"/><Relationship Id="rId5" Type="http://schemas.openxmlformats.org/officeDocument/2006/relationships/customXml" Target="../ink/ink153.xml"/><Relationship Id="rId90" Type="http://schemas.openxmlformats.org/officeDocument/2006/relationships/image" Target="../media/image188.png"/><Relationship Id="rId22" Type="http://schemas.openxmlformats.org/officeDocument/2006/relationships/image" Target="../media/image119.png"/><Relationship Id="rId27" Type="http://schemas.openxmlformats.org/officeDocument/2006/relationships/customXml" Target="../ink/ink164.xml"/><Relationship Id="rId43" Type="http://schemas.openxmlformats.org/officeDocument/2006/relationships/customXml" Target="../ink/ink172.xml"/><Relationship Id="rId48" Type="http://schemas.openxmlformats.org/officeDocument/2006/relationships/image" Target="../media/image167.png"/><Relationship Id="rId64" Type="http://schemas.openxmlformats.org/officeDocument/2006/relationships/image" Target="../media/image175.png"/><Relationship Id="rId69" Type="http://schemas.openxmlformats.org/officeDocument/2006/relationships/customXml" Target="../ink/ink185.xml"/><Relationship Id="rId8" Type="http://schemas.openxmlformats.org/officeDocument/2006/relationships/image" Target="../media/image112.png"/><Relationship Id="rId51" Type="http://schemas.openxmlformats.org/officeDocument/2006/relationships/customXml" Target="../ink/ink176.xml"/><Relationship Id="rId72" Type="http://schemas.openxmlformats.org/officeDocument/2006/relationships/image" Target="../media/image179.png"/><Relationship Id="rId80" Type="http://schemas.openxmlformats.org/officeDocument/2006/relationships/image" Target="../media/image183.png"/><Relationship Id="rId85" Type="http://schemas.openxmlformats.org/officeDocument/2006/relationships/customXml" Target="../ink/ink193.xml"/><Relationship Id="rId93" Type="http://schemas.openxmlformats.org/officeDocument/2006/relationships/customXml" Target="../ink/ink197.xml"/><Relationship Id="rId3" Type="http://schemas.openxmlformats.org/officeDocument/2006/relationships/customXml" Target="../ink/ink152.xml"/><Relationship Id="rId12" Type="http://schemas.openxmlformats.org/officeDocument/2006/relationships/image" Target="../media/image114.png"/><Relationship Id="rId17" Type="http://schemas.openxmlformats.org/officeDocument/2006/relationships/customXml" Target="../ink/ink159.xml"/><Relationship Id="rId25" Type="http://schemas.openxmlformats.org/officeDocument/2006/relationships/customXml" Target="../ink/ink163.xml"/><Relationship Id="rId33" Type="http://schemas.openxmlformats.org/officeDocument/2006/relationships/customXml" Target="../ink/ink167.xml"/><Relationship Id="rId38" Type="http://schemas.openxmlformats.org/officeDocument/2006/relationships/image" Target="../media/image161.png"/><Relationship Id="rId46" Type="http://schemas.openxmlformats.org/officeDocument/2006/relationships/image" Target="../media/image165.png"/><Relationship Id="rId59" Type="http://schemas.openxmlformats.org/officeDocument/2006/relationships/customXml" Target="../ink/ink180.xml"/><Relationship Id="rId67" Type="http://schemas.openxmlformats.org/officeDocument/2006/relationships/customXml" Target="../ink/ink184.xml"/><Relationship Id="rId20" Type="http://schemas.openxmlformats.org/officeDocument/2006/relationships/image" Target="../media/image118.png"/><Relationship Id="rId41" Type="http://schemas.openxmlformats.org/officeDocument/2006/relationships/customXml" Target="../ink/ink171.xml"/><Relationship Id="rId54" Type="http://schemas.openxmlformats.org/officeDocument/2006/relationships/image" Target="../media/image170.png"/><Relationship Id="rId62" Type="http://schemas.openxmlformats.org/officeDocument/2006/relationships/image" Target="../media/image174.png"/><Relationship Id="rId70" Type="http://schemas.openxmlformats.org/officeDocument/2006/relationships/image" Target="../media/image178.png"/><Relationship Id="rId75" Type="http://schemas.openxmlformats.org/officeDocument/2006/relationships/customXml" Target="../ink/ink188.xml"/><Relationship Id="rId83" Type="http://schemas.openxmlformats.org/officeDocument/2006/relationships/customXml" Target="../ink/ink192.xml"/><Relationship Id="rId88" Type="http://schemas.openxmlformats.org/officeDocument/2006/relationships/image" Target="../media/image187.png"/><Relationship Id="rId91" Type="http://schemas.openxmlformats.org/officeDocument/2006/relationships/customXml" Target="../ink/ink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5" Type="http://schemas.openxmlformats.org/officeDocument/2006/relationships/customXml" Target="../ink/ink158.xml"/><Relationship Id="rId23" Type="http://schemas.openxmlformats.org/officeDocument/2006/relationships/customXml" Target="../ink/ink162.xml"/><Relationship Id="rId28" Type="http://schemas.openxmlformats.org/officeDocument/2006/relationships/image" Target="../media/image156.png"/><Relationship Id="rId36" Type="http://schemas.openxmlformats.org/officeDocument/2006/relationships/image" Target="../media/image160.png"/><Relationship Id="rId49" Type="http://schemas.openxmlformats.org/officeDocument/2006/relationships/customXml" Target="../ink/ink175.xml"/><Relationship Id="rId57" Type="http://schemas.openxmlformats.org/officeDocument/2006/relationships/customXml" Target="../ink/ink179.xml"/><Relationship Id="rId10" Type="http://schemas.openxmlformats.org/officeDocument/2006/relationships/image" Target="../media/image113.png"/><Relationship Id="rId31" Type="http://schemas.openxmlformats.org/officeDocument/2006/relationships/customXml" Target="../ink/ink166.xml"/><Relationship Id="rId44" Type="http://schemas.openxmlformats.org/officeDocument/2006/relationships/image" Target="../media/image164.png"/><Relationship Id="rId52" Type="http://schemas.openxmlformats.org/officeDocument/2006/relationships/image" Target="../media/image169.png"/><Relationship Id="rId60" Type="http://schemas.openxmlformats.org/officeDocument/2006/relationships/image" Target="../media/image173.png"/><Relationship Id="rId65" Type="http://schemas.openxmlformats.org/officeDocument/2006/relationships/customXml" Target="../ink/ink183.xml"/><Relationship Id="rId73" Type="http://schemas.openxmlformats.org/officeDocument/2006/relationships/customXml" Target="../ink/ink187.xml"/><Relationship Id="rId78" Type="http://schemas.openxmlformats.org/officeDocument/2006/relationships/image" Target="../media/image182.png"/><Relationship Id="rId81" Type="http://schemas.openxmlformats.org/officeDocument/2006/relationships/customXml" Target="../ink/ink191.xml"/><Relationship Id="rId86" Type="http://schemas.openxmlformats.org/officeDocument/2006/relationships/image" Target="../media/image186.png"/><Relationship Id="rId94" Type="http://schemas.openxmlformats.org/officeDocument/2006/relationships/image" Target="../media/image190.png"/><Relationship Id="rId4" Type="http://schemas.openxmlformats.org/officeDocument/2006/relationships/image" Target="../media/image166.png"/><Relationship Id="rId9" Type="http://schemas.openxmlformats.org/officeDocument/2006/relationships/customXml" Target="../ink/ink155.xml"/><Relationship Id="rId13" Type="http://schemas.openxmlformats.org/officeDocument/2006/relationships/customXml" Target="../ink/ink157.xml"/><Relationship Id="rId18" Type="http://schemas.openxmlformats.org/officeDocument/2006/relationships/image" Target="../media/image117.png"/><Relationship Id="rId39" Type="http://schemas.openxmlformats.org/officeDocument/2006/relationships/customXml" Target="../ink/ink170.xml"/><Relationship Id="rId34" Type="http://schemas.openxmlformats.org/officeDocument/2006/relationships/image" Target="../media/image159.png"/><Relationship Id="rId50" Type="http://schemas.openxmlformats.org/officeDocument/2006/relationships/image" Target="../media/image168.png"/><Relationship Id="rId55" Type="http://schemas.openxmlformats.org/officeDocument/2006/relationships/customXml" Target="../ink/ink178.xml"/><Relationship Id="rId76" Type="http://schemas.openxmlformats.org/officeDocument/2006/relationships/image" Target="../media/image181.png"/><Relationship Id="rId7" Type="http://schemas.openxmlformats.org/officeDocument/2006/relationships/customXml" Target="../ink/ink154.xml"/><Relationship Id="rId71" Type="http://schemas.openxmlformats.org/officeDocument/2006/relationships/customXml" Target="../ink/ink186.xml"/><Relationship Id="rId92" Type="http://schemas.openxmlformats.org/officeDocument/2006/relationships/image" Target="../media/image189.png"/><Relationship Id="rId2" Type="http://schemas.openxmlformats.org/officeDocument/2006/relationships/image" Target="../media/image110.png"/><Relationship Id="rId29" Type="http://schemas.openxmlformats.org/officeDocument/2006/relationships/customXml" Target="../ink/ink165.xml"/><Relationship Id="rId24" Type="http://schemas.openxmlformats.org/officeDocument/2006/relationships/image" Target="../media/image120.png"/><Relationship Id="rId40" Type="http://schemas.openxmlformats.org/officeDocument/2006/relationships/image" Target="../media/image162.png"/><Relationship Id="rId45" Type="http://schemas.openxmlformats.org/officeDocument/2006/relationships/customXml" Target="../ink/ink173.xml"/><Relationship Id="rId66" Type="http://schemas.openxmlformats.org/officeDocument/2006/relationships/image" Target="../media/image176.png"/><Relationship Id="rId87" Type="http://schemas.openxmlformats.org/officeDocument/2006/relationships/customXml" Target="../ink/ink194.xml"/><Relationship Id="rId61" Type="http://schemas.openxmlformats.org/officeDocument/2006/relationships/customXml" Target="../ink/ink181.xml"/><Relationship Id="rId82" Type="http://schemas.openxmlformats.org/officeDocument/2006/relationships/image" Target="../media/image184.png"/><Relationship Id="rId19" Type="http://schemas.openxmlformats.org/officeDocument/2006/relationships/customXml" Target="../ink/ink160.xml"/><Relationship Id="rId14" Type="http://schemas.openxmlformats.org/officeDocument/2006/relationships/image" Target="../media/image115.png"/><Relationship Id="rId30" Type="http://schemas.openxmlformats.org/officeDocument/2006/relationships/image" Target="../media/image157.png"/><Relationship Id="rId35" Type="http://schemas.openxmlformats.org/officeDocument/2006/relationships/customXml" Target="../ink/ink168.xml"/><Relationship Id="rId56" Type="http://schemas.openxmlformats.org/officeDocument/2006/relationships/image" Target="../media/image171.png"/><Relationship Id="rId77" Type="http://schemas.openxmlformats.org/officeDocument/2006/relationships/customXml" Target="../ink/ink18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customXml" Target="../ink/ink206.xml"/><Relationship Id="rId26" Type="http://schemas.openxmlformats.org/officeDocument/2006/relationships/customXml" Target="../ink/ink210.xml"/><Relationship Id="rId39" Type="http://schemas.openxmlformats.org/officeDocument/2006/relationships/image" Target="../media/image208.png"/><Relationship Id="rId21" Type="http://schemas.openxmlformats.org/officeDocument/2006/relationships/image" Target="../media/image199.png"/><Relationship Id="rId34" Type="http://schemas.openxmlformats.org/officeDocument/2006/relationships/customXml" Target="../ink/ink214.xml"/><Relationship Id="rId42" Type="http://schemas.openxmlformats.org/officeDocument/2006/relationships/customXml" Target="../ink/ink218.xml"/><Relationship Id="rId47" Type="http://schemas.openxmlformats.org/officeDocument/2006/relationships/image" Target="../media/image212.png"/><Relationship Id="rId50" Type="http://schemas.openxmlformats.org/officeDocument/2006/relationships/customXml" Target="../ink/ink222.xml"/><Relationship Id="rId7" Type="http://schemas.openxmlformats.org/officeDocument/2006/relationships/image" Target="../media/image192.png"/><Relationship Id="rId2" Type="http://schemas.openxmlformats.org/officeDocument/2006/relationships/customXml" Target="../ink/ink198.xml"/><Relationship Id="rId16" Type="http://schemas.openxmlformats.org/officeDocument/2006/relationships/customXml" Target="../ink/ink205.xml"/><Relationship Id="rId29" Type="http://schemas.openxmlformats.org/officeDocument/2006/relationships/image" Target="../media/image203.png"/><Relationship Id="rId11" Type="http://schemas.openxmlformats.org/officeDocument/2006/relationships/image" Target="../media/image194.png"/><Relationship Id="rId24" Type="http://schemas.openxmlformats.org/officeDocument/2006/relationships/customXml" Target="../ink/ink209.xml"/><Relationship Id="rId32" Type="http://schemas.openxmlformats.org/officeDocument/2006/relationships/customXml" Target="../ink/ink213.xml"/><Relationship Id="rId37" Type="http://schemas.openxmlformats.org/officeDocument/2006/relationships/image" Target="../media/image207.png"/><Relationship Id="rId40" Type="http://schemas.openxmlformats.org/officeDocument/2006/relationships/customXml" Target="../ink/ink217.xml"/><Relationship Id="rId45" Type="http://schemas.openxmlformats.org/officeDocument/2006/relationships/image" Target="../media/image211.png"/><Relationship Id="rId5" Type="http://schemas.openxmlformats.org/officeDocument/2006/relationships/image" Target="../media/image191.png"/><Relationship Id="rId15" Type="http://schemas.openxmlformats.org/officeDocument/2006/relationships/image" Target="../media/image196.png"/><Relationship Id="rId23" Type="http://schemas.openxmlformats.org/officeDocument/2006/relationships/image" Target="../media/image200.png"/><Relationship Id="rId28" Type="http://schemas.openxmlformats.org/officeDocument/2006/relationships/customXml" Target="../ink/ink211.xml"/><Relationship Id="rId36" Type="http://schemas.openxmlformats.org/officeDocument/2006/relationships/customXml" Target="../ink/ink215.xml"/><Relationship Id="rId49" Type="http://schemas.openxmlformats.org/officeDocument/2006/relationships/image" Target="../media/image213.png"/><Relationship Id="rId10" Type="http://schemas.openxmlformats.org/officeDocument/2006/relationships/customXml" Target="../ink/ink202.xml"/><Relationship Id="rId19" Type="http://schemas.openxmlformats.org/officeDocument/2006/relationships/image" Target="../media/image198.png"/><Relationship Id="rId31" Type="http://schemas.openxmlformats.org/officeDocument/2006/relationships/image" Target="../media/image204.png"/><Relationship Id="rId44" Type="http://schemas.openxmlformats.org/officeDocument/2006/relationships/customXml" Target="../ink/ink219.xml"/><Relationship Id="rId4" Type="http://schemas.openxmlformats.org/officeDocument/2006/relationships/customXml" Target="../ink/ink199.xml"/><Relationship Id="rId9" Type="http://schemas.openxmlformats.org/officeDocument/2006/relationships/image" Target="../media/image193.png"/><Relationship Id="rId14" Type="http://schemas.openxmlformats.org/officeDocument/2006/relationships/customXml" Target="../ink/ink204.xml"/><Relationship Id="rId22" Type="http://schemas.openxmlformats.org/officeDocument/2006/relationships/customXml" Target="../ink/ink208.xml"/><Relationship Id="rId27" Type="http://schemas.openxmlformats.org/officeDocument/2006/relationships/image" Target="../media/image202.png"/><Relationship Id="rId30" Type="http://schemas.openxmlformats.org/officeDocument/2006/relationships/customXml" Target="../ink/ink212.xml"/><Relationship Id="rId35" Type="http://schemas.openxmlformats.org/officeDocument/2006/relationships/image" Target="../media/image206.png"/><Relationship Id="rId43" Type="http://schemas.openxmlformats.org/officeDocument/2006/relationships/image" Target="../media/image210.png"/><Relationship Id="rId48" Type="http://schemas.openxmlformats.org/officeDocument/2006/relationships/customXml" Target="../ink/ink221.xml"/><Relationship Id="rId8" Type="http://schemas.openxmlformats.org/officeDocument/2006/relationships/customXml" Target="../ink/ink201.xml"/><Relationship Id="rId51" Type="http://schemas.openxmlformats.org/officeDocument/2006/relationships/image" Target="../media/image214.png"/><Relationship Id="rId3" Type="http://schemas.openxmlformats.org/officeDocument/2006/relationships/image" Target="../media/image39.png"/><Relationship Id="rId12" Type="http://schemas.openxmlformats.org/officeDocument/2006/relationships/customXml" Target="../ink/ink203.xml"/><Relationship Id="rId17" Type="http://schemas.openxmlformats.org/officeDocument/2006/relationships/image" Target="../media/image197.png"/><Relationship Id="rId25" Type="http://schemas.openxmlformats.org/officeDocument/2006/relationships/image" Target="../media/image201.png"/><Relationship Id="rId33" Type="http://schemas.openxmlformats.org/officeDocument/2006/relationships/image" Target="../media/image205.png"/><Relationship Id="rId38" Type="http://schemas.openxmlformats.org/officeDocument/2006/relationships/customXml" Target="../ink/ink216.xml"/><Relationship Id="rId46" Type="http://schemas.openxmlformats.org/officeDocument/2006/relationships/customXml" Target="../ink/ink220.xml"/><Relationship Id="rId20" Type="http://schemas.openxmlformats.org/officeDocument/2006/relationships/customXml" Target="../ink/ink207.xml"/><Relationship Id="rId41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0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0.png"/><Relationship Id="rId21" Type="http://schemas.openxmlformats.org/officeDocument/2006/relationships/customXml" Target="../ink/ink232.xml"/><Relationship Id="rId42" Type="http://schemas.openxmlformats.org/officeDocument/2006/relationships/image" Target="../media/image2050.png"/><Relationship Id="rId63" Type="http://schemas.openxmlformats.org/officeDocument/2006/relationships/customXml" Target="../ink/ink253.xml"/><Relationship Id="rId84" Type="http://schemas.openxmlformats.org/officeDocument/2006/relationships/customXml" Target="../ink/ink266.xml"/><Relationship Id="rId138" Type="http://schemas.openxmlformats.org/officeDocument/2006/relationships/customXml" Target="../ink/ink293.xml"/><Relationship Id="rId159" Type="http://schemas.openxmlformats.org/officeDocument/2006/relationships/image" Target="../media/image261.png"/><Relationship Id="rId170" Type="http://schemas.openxmlformats.org/officeDocument/2006/relationships/customXml" Target="../ink/ink309.xml"/><Relationship Id="rId191" Type="http://schemas.openxmlformats.org/officeDocument/2006/relationships/customXml" Target="../ink/ink320.xml"/><Relationship Id="rId205" Type="http://schemas.openxmlformats.org/officeDocument/2006/relationships/customXml" Target="../ink/ink327.xml"/><Relationship Id="rId226" Type="http://schemas.openxmlformats.org/officeDocument/2006/relationships/image" Target="../media/image294.png"/><Relationship Id="rId247" Type="http://schemas.openxmlformats.org/officeDocument/2006/relationships/image" Target="../media/image304.png"/><Relationship Id="rId107" Type="http://schemas.openxmlformats.org/officeDocument/2006/relationships/image" Target="../media/image235.png"/><Relationship Id="rId11" Type="http://schemas.openxmlformats.org/officeDocument/2006/relationships/customXml" Target="../ink/ink227.xml"/><Relationship Id="rId32" Type="http://schemas.openxmlformats.org/officeDocument/2006/relationships/image" Target="../media/image2000.png"/><Relationship Id="rId53" Type="http://schemas.openxmlformats.org/officeDocument/2006/relationships/customXml" Target="../ink/ink248.xml"/><Relationship Id="rId74" Type="http://schemas.openxmlformats.org/officeDocument/2006/relationships/customXml" Target="../ink/ink261.xml"/><Relationship Id="rId128" Type="http://schemas.openxmlformats.org/officeDocument/2006/relationships/customXml" Target="../ink/ink288.xml"/><Relationship Id="rId149" Type="http://schemas.openxmlformats.org/officeDocument/2006/relationships/image" Target="../media/image256.png"/><Relationship Id="rId5" Type="http://schemas.openxmlformats.org/officeDocument/2006/relationships/customXml" Target="../ink/ink224.xml"/><Relationship Id="rId95" Type="http://schemas.openxmlformats.org/officeDocument/2006/relationships/image" Target="../media/image229.png"/><Relationship Id="rId160" Type="http://schemas.openxmlformats.org/officeDocument/2006/relationships/customXml" Target="../ink/ink304.xml"/><Relationship Id="rId181" Type="http://schemas.openxmlformats.org/officeDocument/2006/relationships/image" Target="../media/image272.png"/><Relationship Id="rId216" Type="http://schemas.openxmlformats.org/officeDocument/2006/relationships/image" Target="../media/image289.png"/><Relationship Id="rId237" Type="http://schemas.openxmlformats.org/officeDocument/2006/relationships/image" Target="../media/image299.png"/><Relationship Id="rId22" Type="http://schemas.openxmlformats.org/officeDocument/2006/relationships/image" Target="../media/image1950.png"/><Relationship Id="rId43" Type="http://schemas.openxmlformats.org/officeDocument/2006/relationships/customXml" Target="../ink/ink243.xml"/><Relationship Id="rId64" Type="http://schemas.openxmlformats.org/officeDocument/2006/relationships/image" Target="../media/image216.png"/><Relationship Id="rId118" Type="http://schemas.openxmlformats.org/officeDocument/2006/relationships/customXml" Target="../ink/ink283.xml"/><Relationship Id="rId139" Type="http://schemas.openxmlformats.org/officeDocument/2006/relationships/image" Target="../media/image251.png"/><Relationship Id="rId85" Type="http://schemas.openxmlformats.org/officeDocument/2006/relationships/image" Target="../media/image224.png"/><Relationship Id="rId150" Type="http://schemas.openxmlformats.org/officeDocument/2006/relationships/customXml" Target="../ink/ink299.xml"/><Relationship Id="rId171" Type="http://schemas.openxmlformats.org/officeDocument/2006/relationships/image" Target="../media/image267.png"/><Relationship Id="rId192" Type="http://schemas.openxmlformats.org/officeDocument/2006/relationships/image" Target="../media/image277.png"/><Relationship Id="rId206" Type="http://schemas.openxmlformats.org/officeDocument/2006/relationships/image" Target="../media/image284.png"/><Relationship Id="rId227" Type="http://schemas.openxmlformats.org/officeDocument/2006/relationships/customXml" Target="../ink/ink338.xml"/><Relationship Id="rId248" Type="http://schemas.openxmlformats.org/officeDocument/2006/relationships/customXml" Target="../ink/ink349.xml"/><Relationship Id="rId12" Type="http://schemas.openxmlformats.org/officeDocument/2006/relationships/image" Target="../media/image65.png"/><Relationship Id="rId33" Type="http://schemas.openxmlformats.org/officeDocument/2006/relationships/customXml" Target="../ink/ink238.xml"/><Relationship Id="rId108" Type="http://schemas.openxmlformats.org/officeDocument/2006/relationships/customXml" Target="../ink/ink278.xml"/><Relationship Id="rId129" Type="http://schemas.openxmlformats.org/officeDocument/2006/relationships/image" Target="../media/image246.png"/><Relationship Id="rId54" Type="http://schemas.openxmlformats.org/officeDocument/2006/relationships/image" Target="../media/image2110.png"/><Relationship Id="rId75" Type="http://schemas.openxmlformats.org/officeDocument/2006/relationships/image" Target="../media/image219.png"/><Relationship Id="rId96" Type="http://schemas.openxmlformats.org/officeDocument/2006/relationships/customXml" Target="../ink/ink272.xml"/><Relationship Id="rId140" Type="http://schemas.openxmlformats.org/officeDocument/2006/relationships/customXml" Target="../ink/ink294.xml"/><Relationship Id="rId161" Type="http://schemas.openxmlformats.org/officeDocument/2006/relationships/image" Target="../media/image262.png"/><Relationship Id="rId182" Type="http://schemas.openxmlformats.org/officeDocument/2006/relationships/customXml" Target="../ink/ink315.xml"/><Relationship Id="rId217" Type="http://schemas.openxmlformats.org/officeDocument/2006/relationships/customXml" Target="../ink/ink333.xml"/><Relationship Id="rId6" Type="http://schemas.openxmlformats.org/officeDocument/2006/relationships/image" Target="../media/image1880.png"/><Relationship Id="rId238" Type="http://schemas.openxmlformats.org/officeDocument/2006/relationships/customXml" Target="../ink/ink344.xml"/><Relationship Id="rId23" Type="http://schemas.openxmlformats.org/officeDocument/2006/relationships/customXml" Target="../ink/ink233.xml"/><Relationship Id="rId119" Type="http://schemas.openxmlformats.org/officeDocument/2006/relationships/image" Target="../media/image241.png"/><Relationship Id="rId44" Type="http://schemas.openxmlformats.org/officeDocument/2006/relationships/image" Target="../media/image2060.png"/><Relationship Id="rId65" Type="http://schemas.openxmlformats.org/officeDocument/2006/relationships/customXml" Target="../ink/ink254.xml"/><Relationship Id="rId86" Type="http://schemas.openxmlformats.org/officeDocument/2006/relationships/customXml" Target="../ink/ink267.xml"/><Relationship Id="rId130" Type="http://schemas.openxmlformats.org/officeDocument/2006/relationships/customXml" Target="../ink/ink289.xml"/><Relationship Id="rId151" Type="http://schemas.openxmlformats.org/officeDocument/2006/relationships/image" Target="../media/image257.png"/><Relationship Id="rId172" Type="http://schemas.openxmlformats.org/officeDocument/2006/relationships/customXml" Target="../ink/ink310.xml"/><Relationship Id="rId193" Type="http://schemas.openxmlformats.org/officeDocument/2006/relationships/customXml" Target="../ink/ink321.xml"/><Relationship Id="rId207" Type="http://schemas.openxmlformats.org/officeDocument/2006/relationships/customXml" Target="../ink/ink328.xml"/><Relationship Id="rId228" Type="http://schemas.openxmlformats.org/officeDocument/2006/relationships/image" Target="../media/image295.png"/><Relationship Id="rId249" Type="http://schemas.openxmlformats.org/officeDocument/2006/relationships/image" Target="../media/image305.png"/><Relationship Id="rId13" Type="http://schemas.openxmlformats.org/officeDocument/2006/relationships/customXml" Target="../ink/ink228.xml"/><Relationship Id="rId109" Type="http://schemas.openxmlformats.org/officeDocument/2006/relationships/image" Target="../media/image236.png"/><Relationship Id="rId34" Type="http://schemas.openxmlformats.org/officeDocument/2006/relationships/image" Target="../media/image2010.png"/><Relationship Id="rId55" Type="http://schemas.openxmlformats.org/officeDocument/2006/relationships/customXml" Target="../ink/ink249.xml"/><Relationship Id="rId76" Type="http://schemas.openxmlformats.org/officeDocument/2006/relationships/customXml" Target="../ink/ink262.xml"/><Relationship Id="rId97" Type="http://schemas.openxmlformats.org/officeDocument/2006/relationships/image" Target="../media/image230.png"/><Relationship Id="rId120" Type="http://schemas.openxmlformats.org/officeDocument/2006/relationships/customXml" Target="../ink/ink284.xml"/><Relationship Id="rId141" Type="http://schemas.openxmlformats.org/officeDocument/2006/relationships/image" Target="../media/image252.png"/><Relationship Id="rId7" Type="http://schemas.openxmlformats.org/officeDocument/2006/relationships/customXml" Target="../ink/ink225.xml"/><Relationship Id="rId162" Type="http://schemas.openxmlformats.org/officeDocument/2006/relationships/customXml" Target="../ink/ink305.xml"/><Relationship Id="rId183" Type="http://schemas.openxmlformats.org/officeDocument/2006/relationships/image" Target="../media/image273.png"/><Relationship Id="rId218" Type="http://schemas.openxmlformats.org/officeDocument/2006/relationships/image" Target="../media/image290.png"/><Relationship Id="rId239" Type="http://schemas.openxmlformats.org/officeDocument/2006/relationships/image" Target="../media/image300.png"/><Relationship Id="rId250" Type="http://schemas.openxmlformats.org/officeDocument/2006/relationships/customXml" Target="../ink/ink350.xml"/><Relationship Id="rId24" Type="http://schemas.openxmlformats.org/officeDocument/2006/relationships/image" Target="../media/image1960.png"/><Relationship Id="rId45" Type="http://schemas.openxmlformats.org/officeDocument/2006/relationships/customXml" Target="../ink/ink244.xml"/><Relationship Id="rId66" Type="http://schemas.openxmlformats.org/officeDocument/2006/relationships/customXml" Target="../ink/ink255.xml"/><Relationship Id="rId87" Type="http://schemas.openxmlformats.org/officeDocument/2006/relationships/image" Target="../media/image225.png"/><Relationship Id="rId110" Type="http://schemas.openxmlformats.org/officeDocument/2006/relationships/customXml" Target="../ink/ink279.xml"/><Relationship Id="rId131" Type="http://schemas.openxmlformats.org/officeDocument/2006/relationships/image" Target="../media/image247.png"/><Relationship Id="rId152" Type="http://schemas.openxmlformats.org/officeDocument/2006/relationships/customXml" Target="../ink/ink300.xml"/><Relationship Id="rId173" Type="http://schemas.openxmlformats.org/officeDocument/2006/relationships/image" Target="../media/image268.png"/><Relationship Id="rId194" Type="http://schemas.openxmlformats.org/officeDocument/2006/relationships/image" Target="../media/image278.png"/><Relationship Id="rId208" Type="http://schemas.openxmlformats.org/officeDocument/2006/relationships/image" Target="../media/image285.png"/><Relationship Id="rId229" Type="http://schemas.openxmlformats.org/officeDocument/2006/relationships/customXml" Target="../ink/ink339.xml"/><Relationship Id="rId240" Type="http://schemas.openxmlformats.org/officeDocument/2006/relationships/customXml" Target="../ink/ink345.xml"/><Relationship Id="rId14" Type="http://schemas.openxmlformats.org/officeDocument/2006/relationships/image" Target="../media/image1910.png"/><Relationship Id="rId35" Type="http://schemas.openxmlformats.org/officeDocument/2006/relationships/customXml" Target="../ink/ink239.xml"/><Relationship Id="rId56" Type="http://schemas.openxmlformats.org/officeDocument/2006/relationships/image" Target="../media/image2120.png"/><Relationship Id="rId77" Type="http://schemas.openxmlformats.org/officeDocument/2006/relationships/image" Target="../media/image220.png"/><Relationship Id="rId100" Type="http://schemas.openxmlformats.org/officeDocument/2006/relationships/customXml" Target="../ink/ink274.xml"/><Relationship Id="rId8" Type="http://schemas.openxmlformats.org/officeDocument/2006/relationships/image" Target="../media/image1890.png"/><Relationship Id="rId98" Type="http://schemas.openxmlformats.org/officeDocument/2006/relationships/customXml" Target="../ink/ink273.xml"/><Relationship Id="rId121" Type="http://schemas.openxmlformats.org/officeDocument/2006/relationships/image" Target="../media/image242.png"/><Relationship Id="rId142" Type="http://schemas.openxmlformats.org/officeDocument/2006/relationships/customXml" Target="../ink/ink295.xml"/><Relationship Id="rId163" Type="http://schemas.openxmlformats.org/officeDocument/2006/relationships/image" Target="../media/image263.png"/><Relationship Id="rId184" Type="http://schemas.openxmlformats.org/officeDocument/2006/relationships/customXml" Target="../ink/ink316.xml"/><Relationship Id="rId219" Type="http://schemas.openxmlformats.org/officeDocument/2006/relationships/customXml" Target="../ink/ink334.xml"/><Relationship Id="rId230" Type="http://schemas.openxmlformats.org/officeDocument/2006/relationships/image" Target="../media/image296.png"/><Relationship Id="rId251" Type="http://schemas.openxmlformats.org/officeDocument/2006/relationships/image" Target="../media/image306.png"/><Relationship Id="rId25" Type="http://schemas.openxmlformats.org/officeDocument/2006/relationships/customXml" Target="../ink/ink234.xml"/><Relationship Id="rId46" Type="http://schemas.openxmlformats.org/officeDocument/2006/relationships/image" Target="../media/image2070.png"/><Relationship Id="rId67" Type="http://schemas.openxmlformats.org/officeDocument/2006/relationships/image" Target="../media/image217.png"/><Relationship Id="rId88" Type="http://schemas.openxmlformats.org/officeDocument/2006/relationships/customXml" Target="../ink/ink268.xml"/><Relationship Id="rId111" Type="http://schemas.openxmlformats.org/officeDocument/2006/relationships/image" Target="../media/image237.png"/><Relationship Id="rId132" Type="http://schemas.openxmlformats.org/officeDocument/2006/relationships/customXml" Target="../ink/ink290.xml"/><Relationship Id="rId153" Type="http://schemas.openxmlformats.org/officeDocument/2006/relationships/image" Target="../media/image258.png"/><Relationship Id="rId174" Type="http://schemas.openxmlformats.org/officeDocument/2006/relationships/customXml" Target="../ink/ink311.xml"/><Relationship Id="rId195" Type="http://schemas.openxmlformats.org/officeDocument/2006/relationships/customXml" Target="../ink/ink322.xml"/><Relationship Id="rId209" Type="http://schemas.openxmlformats.org/officeDocument/2006/relationships/customXml" Target="../ink/ink329.xml"/><Relationship Id="rId220" Type="http://schemas.openxmlformats.org/officeDocument/2006/relationships/image" Target="../media/image291.png"/><Relationship Id="rId241" Type="http://schemas.openxmlformats.org/officeDocument/2006/relationships/image" Target="../media/image301.png"/><Relationship Id="rId15" Type="http://schemas.openxmlformats.org/officeDocument/2006/relationships/customXml" Target="../ink/ink229.xml"/><Relationship Id="rId36" Type="http://schemas.openxmlformats.org/officeDocument/2006/relationships/image" Target="../media/image2020.png"/><Relationship Id="rId57" Type="http://schemas.openxmlformats.org/officeDocument/2006/relationships/customXml" Target="../ink/ink250.xml"/><Relationship Id="rId78" Type="http://schemas.openxmlformats.org/officeDocument/2006/relationships/customXml" Target="../ink/ink263.xml"/><Relationship Id="rId99" Type="http://schemas.openxmlformats.org/officeDocument/2006/relationships/image" Target="../media/image231.png"/><Relationship Id="rId101" Type="http://schemas.openxmlformats.org/officeDocument/2006/relationships/image" Target="../media/image232.png"/><Relationship Id="rId122" Type="http://schemas.openxmlformats.org/officeDocument/2006/relationships/customXml" Target="../ink/ink285.xml"/><Relationship Id="rId143" Type="http://schemas.openxmlformats.org/officeDocument/2006/relationships/image" Target="../media/image253.png"/><Relationship Id="rId164" Type="http://schemas.openxmlformats.org/officeDocument/2006/relationships/customXml" Target="../ink/ink306.xml"/><Relationship Id="rId185" Type="http://schemas.openxmlformats.org/officeDocument/2006/relationships/image" Target="../media/image274.png"/><Relationship Id="rId9" Type="http://schemas.openxmlformats.org/officeDocument/2006/relationships/customXml" Target="../ink/ink226.xml"/><Relationship Id="rId210" Type="http://schemas.openxmlformats.org/officeDocument/2006/relationships/image" Target="../media/image286.png"/><Relationship Id="rId26" Type="http://schemas.openxmlformats.org/officeDocument/2006/relationships/image" Target="../media/image1970.png"/><Relationship Id="rId231" Type="http://schemas.openxmlformats.org/officeDocument/2006/relationships/customXml" Target="../ink/ink340.xml"/><Relationship Id="rId252" Type="http://schemas.openxmlformats.org/officeDocument/2006/relationships/customXml" Target="../ink/ink351.xml"/><Relationship Id="rId47" Type="http://schemas.openxmlformats.org/officeDocument/2006/relationships/customXml" Target="../ink/ink245.xml"/><Relationship Id="rId68" Type="http://schemas.openxmlformats.org/officeDocument/2006/relationships/customXml" Target="../ink/ink256.xml"/><Relationship Id="rId89" Type="http://schemas.openxmlformats.org/officeDocument/2006/relationships/image" Target="../media/image226.png"/><Relationship Id="rId112" Type="http://schemas.openxmlformats.org/officeDocument/2006/relationships/customXml" Target="../ink/ink280.xml"/><Relationship Id="rId133" Type="http://schemas.openxmlformats.org/officeDocument/2006/relationships/image" Target="../media/image248.png"/><Relationship Id="rId154" Type="http://schemas.openxmlformats.org/officeDocument/2006/relationships/customXml" Target="../ink/ink301.xml"/><Relationship Id="rId175" Type="http://schemas.openxmlformats.org/officeDocument/2006/relationships/image" Target="../media/image269.png"/><Relationship Id="rId196" Type="http://schemas.openxmlformats.org/officeDocument/2006/relationships/image" Target="../media/image279.png"/><Relationship Id="rId200" Type="http://schemas.openxmlformats.org/officeDocument/2006/relationships/image" Target="../media/image281.png"/><Relationship Id="rId16" Type="http://schemas.openxmlformats.org/officeDocument/2006/relationships/image" Target="../media/image1920.png"/><Relationship Id="rId221" Type="http://schemas.openxmlformats.org/officeDocument/2006/relationships/customXml" Target="../ink/ink335.xml"/><Relationship Id="rId242" Type="http://schemas.openxmlformats.org/officeDocument/2006/relationships/customXml" Target="../ink/ink346.xml"/><Relationship Id="rId37" Type="http://schemas.openxmlformats.org/officeDocument/2006/relationships/customXml" Target="../ink/ink240.xml"/><Relationship Id="rId58" Type="http://schemas.openxmlformats.org/officeDocument/2006/relationships/image" Target="../media/image2130.png"/><Relationship Id="rId79" Type="http://schemas.openxmlformats.org/officeDocument/2006/relationships/image" Target="../media/image221.png"/><Relationship Id="rId102" Type="http://schemas.openxmlformats.org/officeDocument/2006/relationships/customXml" Target="../ink/ink275.xml"/><Relationship Id="rId123" Type="http://schemas.openxmlformats.org/officeDocument/2006/relationships/image" Target="../media/image243.png"/><Relationship Id="rId144" Type="http://schemas.openxmlformats.org/officeDocument/2006/relationships/customXml" Target="../ink/ink296.xml"/><Relationship Id="rId90" Type="http://schemas.openxmlformats.org/officeDocument/2006/relationships/customXml" Target="../ink/ink269.xml"/><Relationship Id="rId165" Type="http://schemas.openxmlformats.org/officeDocument/2006/relationships/image" Target="../media/image264.png"/><Relationship Id="rId186" Type="http://schemas.openxmlformats.org/officeDocument/2006/relationships/customXml" Target="../ink/ink317.xml"/><Relationship Id="rId211" Type="http://schemas.openxmlformats.org/officeDocument/2006/relationships/customXml" Target="../ink/ink330.xml"/><Relationship Id="rId232" Type="http://schemas.openxmlformats.org/officeDocument/2006/relationships/image" Target="../media/image297.png"/><Relationship Id="rId253" Type="http://schemas.openxmlformats.org/officeDocument/2006/relationships/image" Target="../media/image307.png"/><Relationship Id="rId27" Type="http://schemas.openxmlformats.org/officeDocument/2006/relationships/customXml" Target="../ink/ink235.xml"/><Relationship Id="rId48" Type="http://schemas.openxmlformats.org/officeDocument/2006/relationships/image" Target="../media/image2080.png"/><Relationship Id="rId69" Type="http://schemas.openxmlformats.org/officeDocument/2006/relationships/customXml" Target="../ink/ink257.xml"/><Relationship Id="rId113" Type="http://schemas.openxmlformats.org/officeDocument/2006/relationships/image" Target="../media/image238.png"/><Relationship Id="rId134" Type="http://schemas.openxmlformats.org/officeDocument/2006/relationships/customXml" Target="../ink/ink291.xml"/><Relationship Id="rId80" Type="http://schemas.openxmlformats.org/officeDocument/2006/relationships/customXml" Target="../ink/ink264.xml"/><Relationship Id="rId155" Type="http://schemas.openxmlformats.org/officeDocument/2006/relationships/image" Target="../media/image259.png"/><Relationship Id="rId176" Type="http://schemas.openxmlformats.org/officeDocument/2006/relationships/customXml" Target="../ink/ink312.xml"/><Relationship Id="rId197" Type="http://schemas.openxmlformats.org/officeDocument/2006/relationships/customXml" Target="../ink/ink323.xml"/><Relationship Id="rId201" Type="http://schemas.openxmlformats.org/officeDocument/2006/relationships/customXml" Target="../ink/ink325.xml"/><Relationship Id="rId222" Type="http://schemas.openxmlformats.org/officeDocument/2006/relationships/image" Target="../media/image292.png"/><Relationship Id="rId243" Type="http://schemas.openxmlformats.org/officeDocument/2006/relationships/image" Target="../media/image302.png"/><Relationship Id="rId17" Type="http://schemas.openxmlformats.org/officeDocument/2006/relationships/customXml" Target="../ink/ink230.xml"/><Relationship Id="rId38" Type="http://schemas.openxmlformats.org/officeDocument/2006/relationships/image" Target="../media/image2030.png"/><Relationship Id="rId59" Type="http://schemas.openxmlformats.org/officeDocument/2006/relationships/customXml" Target="../ink/ink251.xml"/><Relationship Id="rId103" Type="http://schemas.openxmlformats.org/officeDocument/2006/relationships/image" Target="../media/image233.png"/><Relationship Id="rId124" Type="http://schemas.openxmlformats.org/officeDocument/2006/relationships/customXml" Target="../ink/ink286.xml"/><Relationship Id="rId70" Type="http://schemas.openxmlformats.org/officeDocument/2006/relationships/image" Target="../media/image218.png"/><Relationship Id="rId91" Type="http://schemas.openxmlformats.org/officeDocument/2006/relationships/image" Target="../media/image227.png"/><Relationship Id="rId145" Type="http://schemas.openxmlformats.org/officeDocument/2006/relationships/image" Target="../media/image254.png"/><Relationship Id="rId166" Type="http://schemas.openxmlformats.org/officeDocument/2006/relationships/customXml" Target="../ink/ink307.xml"/><Relationship Id="rId187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87.png"/><Relationship Id="rId233" Type="http://schemas.openxmlformats.org/officeDocument/2006/relationships/customXml" Target="../ink/ink341.xml"/><Relationship Id="rId28" Type="http://schemas.openxmlformats.org/officeDocument/2006/relationships/image" Target="../media/image1980.png"/><Relationship Id="rId49" Type="http://schemas.openxmlformats.org/officeDocument/2006/relationships/customXml" Target="../ink/ink246.xml"/><Relationship Id="rId114" Type="http://schemas.openxmlformats.org/officeDocument/2006/relationships/customXml" Target="../ink/ink281.xml"/><Relationship Id="rId60" Type="http://schemas.openxmlformats.org/officeDocument/2006/relationships/image" Target="../media/image2140.png"/><Relationship Id="rId81" Type="http://schemas.openxmlformats.org/officeDocument/2006/relationships/image" Target="../media/image222.png"/><Relationship Id="rId135" Type="http://schemas.openxmlformats.org/officeDocument/2006/relationships/image" Target="../media/image249.png"/><Relationship Id="rId156" Type="http://schemas.openxmlformats.org/officeDocument/2006/relationships/customXml" Target="../ink/ink302.xml"/><Relationship Id="rId177" Type="http://schemas.openxmlformats.org/officeDocument/2006/relationships/image" Target="../media/image270.png"/><Relationship Id="rId198" Type="http://schemas.openxmlformats.org/officeDocument/2006/relationships/image" Target="../media/image280.png"/><Relationship Id="rId202" Type="http://schemas.openxmlformats.org/officeDocument/2006/relationships/image" Target="../media/image282.png"/><Relationship Id="rId223" Type="http://schemas.openxmlformats.org/officeDocument/2006/relationships/customXml" Target="../ink/ink336.xml"/><Relationship Id="rId244" Type="http://schemas.openxmlformats.org/officeDocument/2006/relationships/customXml" Target="../ink/ink347.xml"/><Relationship Id="rId18" Type="http://schemas.openxmlformats.org/officeDocument/2006/relationships/image" Target="../media/image1930.png"/><Relationship Id="rId39" Type="http://schemas.openxmlformats.org/officeDocument/2006/relationships/customXml" Target="../ink/ink241.xml"/><Relationship Id="rId50" Type="http://schemas.openxmlformats.org/officeDocument/2006/relationships/image" Target="../media/image2090.png"/><Relationship Id="rId104" Type="http://schemas.openxmlformats.org/officeDocument/2006/relationships/customXml" Target="../ink/ink276.xml"/><Relationship Id="rId125" Type="http://schemas.openxmlformats.org/officeDocument/2006/relationships/image" Target="../media/image244.png"/><Relationship Id="rId146" Type="http://schemas.openxmlformats.org/officeDocument/2006/relationships/customXml" Target="../ink/ink297.xml"/><Relationship Id="rId167" Type="http://schemas.openxmlformats.org/officeDocument/2006/relationships/image" Target="../media/image265.png"/><Relationship Id="rId188" Type="http://schemas.openxmlformats.org/officeDocument/2006/relationships/customXml" Target="../ink/ink318.xml"/><Relationship Id="rId71" Type="http://schemas.openxmlformats.org/officeDocument/2006/relationships/customXml" Target="../ink/ink258.xml"/><Relationship Id="rId92" Type="http://schemas.openxmlformats.org/officeDocument/2006/relationships/customXml" Target="../ink/ink270.xml"/><Relationship Id="rId213" Type="http://schemas.openxmlformats.org/officeDocument/2006/relationships/customXml" Target="../ink/ink331.xml"/><Relationship Id="rId234" Type="http://schemas.openxmlformats.org/officeDocument/2006/relationships/customXml" Target="../ink/ink342.xml"/><Relationship Id="rId2" Type="http://schemas.openxmlformats.org/officeDocument/2006/relationships/image" Target="../media/image111.jpg"/><Relationship Id="rId29" Type="http://schemas.openxmlformats.org/officeDocument/2006/relationships/customXml" Target="../ink/ink236.xml"/><Relationship Id="rId40" Type="http://schemas.openxmlformats.org/officeDocument/2006/relationships/image" Target="../media/image2040.png"/><Relationship Id="rId115" Type="http://schemas.openxmlformats.org/officeDocument/2006/relationships/image" Target="../media/image239.png"/><Relationship Id="rId136" Type="http://schemas.openxmlformats.org/officeDocument/2006/relationships/customXml" Target="../ink/ink292.xml"/><Relationship Id="rId157" Type="http://schemas.openxmlformats.org/officeDocument/2006/relationships/image" Target="../media/image260.png"/><Relationship Id="rId178" Type="http://schemas.openxmlformats.org/officeDocument/2006/relationships/customXml" Target="../ink/ink313.xml"/><Relationship Id="rId61" Type="http://schemas.openxmlformats.org/officeDocument/2006/relationships/customXml" Target="../ink/ink252.xml"/><Relationship Id="rId82" Type="http://schemas.openxmlformats.org/officeDocument/2006/relationships/customXml" Target="../ink/ink265.xml"/><Relationship Id="rId199" Type="http://schemas.openxmlformats.org/officeDocument/2006/relationships/customXml" Target="../ink/ink324.xml"/><Relationship Id="rId203" Type="http://schemas.openxmlformats.org/officeDocument/2006/relationships/customXml" Target="../ink/ink326.xml"/><Relationship Id="rId19" Type="http://schemas.openxmlformats.org/officeDocument/2006/relationships/customXml" Target="../ink/ink231.xml"/><Relationship Id="rId224" Type="http://schemas.openxmlformats.org/officeDocument/2006/relationships/image" Target="../media/image293.png"/><Relationship Id="rId245" Type="http://schemas.openxmlformats.org/officeDocument/2006/relationships/image" Target="../media/image303.png"/><Relationship Id="rId30" Type="http://schemas.openxmlformats.org/officeDocument/2006/relationships/image" Target="../media/image1990.png"/><Relationship Id="rId105" Type="http://schemas.openxmlformats.org/officeDocument/2006/relationships/image" Target="../media/image234.png"/><Relationship Id="rId126" Type="http://schemas.openxmlformats.org/officeDocument/2006/relationships/customXml" Target="../ink/ink287.xml"/><Relationship Id="rId147" Type="http://schemas.openxmlformats.org/officeDocument/2006/relationships/image" Target="../media/image255.png"/><Relationship Id="rId168" Type="http://schemas.openxmlformats.org/officeDocument/2006/relationships/customXml" Target="../ink/ink308.xml"/><Relationship Id="rId51" Type="http://schemas.openxmlformats.org/officeDocument/2006/relationships/customXml" Target="../ink/ink247.xml"/><Relationship Id="rId72" Type="http://schemas.openxmlformats.org/officeDocument/2006/relationships/customXml" Target="../ink/ink259.xml"/><Relationship Id="rId93" Type="http://schemas.openxmlformats.org/officeDocument/2006/relationships/image" Target="../media/image228.png"/><Relationship Id="rId189" Type="http://schemas.openxmlformats.org/officeDocument/2006/relationships/image" Target="../media/image276.png"/><Relationship Id="rId3" Type="http://schemas.openxmlformats.org/officeDocument/2006/relationships/customXml" Target="../ink/ink223.xml"/><Relationship Id="rId214" Type="http://schemas.openxmlformats.org/officeDocument/2006/relationships/image" Target="../media/image288.png"/><Relationship Id="rId235" Type="http://schemas.openxmlformats.org/officeDocument/2006/relationships/image" Target="../media/image298.png"/><Relationship Id="rId116" Type="http://schemas.openxmlformats.org/officeDocument/2006/relationships/customXml" Target="../ink/ink282.xml"/><Relationship Id="rId137" Type="http://schemas.openxmlformats.org/officeDocument/2006/relationships/image" Target="../media/image250.png"/><Relationship Id="rId158" Type="http://schemas.openxmlformats.org/officeDocument/2006/relationships/customXml" Target="../ink/ink303.xml"/><Relationship Id="rId20" Type="http://schemas.openxmlformats.org/officeDocument/2006/relationships/image" Target="../media/image1940.png"/><Relationship Id="rId41" Type="http://schemas.openxmlformats.org/officeDocument/2006/relationships/customXml" Target="../ink/ink242.xml"/><Relationship Id="rId62" Type="http://schemas.openxmlformats.org/officeDocument/2006/relationships/image" Target="../media/image215.png"/><Relationship Id="rId83" Type="http://schemas.openxmlformats.org/officeDocument/2006/relationships/image" Target="../media/image223.png"/><Relationship Id="rId179" Type="http://schemas.openxmlformats.org/officeDocument/2006/relationships/image" Target="../media/image271.png"/><Relationship Id="rId190" Type="http://schemas.openxmlformats.org/officeDocument/2006/relationships/customXml" Target="../ink/ink319.xml"/><Relationship Id="rId204" Type="http://schemas.openxmlformats.org/officeDocument/2006/relationships/image" Target="../media/image283.png"/><Relationship Id="rId225" Type="http://schemas.openxmlformats.org/officeDocument/2006/relationships/customXml" Target="../ink/ink337.xml"/><Relationship Id="rId246" Type="http://schemas.openxmlformats.org/officeDocument/2006/relationships/customXml" Target="../ink/ink348.xml"/><Relationship Id="rId106" Type="http://schemas.openxmlformats.org/officeDocument/2006/relationships/customXml" Target="../ink/ink277.xml"/><Relationship Id="rId127" Type="http://schemas.openxmlformats.org/officeDocument/2006/relationships/image" Target="../media/image245.png"/><Relationship Id="rId10" Type="http://schemas.openxmlformats.org/officeDocument/2006/relationships/image" Target="../media/image1900.png"/><Relationship Id="rId31" Type="http://schemas.openxmlformats.org/officeDocument/2006/relationships/customXml" Target="../ink/ink237.xml"/><Relationship Id="rId52" Type="http://schemas.openxmlformats.org/officeDocument/2006/relationships/image" Target="../media/image2100.png"/><Relationship Id="rId73" Type="http://schemas.openxmlformats.org/officeDocument/2006/relationships/customXml" Target="../ink/ink260.xml"/><Relationship Id="rId94" Type="http://schemas.openxmlformats.org/officeDocument/2006/relationships/customXml" Target="../ink/ink271.xml"/><Relationship Id="rId148" Type="http://schemas.openxmlformats.org/officeDocument/2006/relationships/customXml" Target="../ink/ink298.xml"/><Relationship Id="rId169" Type="http://schemas.openxmlformats.org/officeDocument/2006/relationships/image" Target="../media/image266.png"/><Relationship Id="rId4" Type="http://schemas.openxmlformats.org/officeDocument/2006/relationships/image" Target="../media/image1870.png"/><Relationship Id="rId180" Type="http://schemas.openxmlformats.org/officeDocument/2006/relationships/customXml" Target="../ink/ink314.xml"/><Relationship Id="rId215" Type="http://schemas.openxmlformats.org/officeDocument/2006/relationships/customXml" Target="../ink/ink332.xml"/><Relationship Id="rId236" Type="http://schemas.openxmlformats.org/officeDocument/2006/relationships/customXml" Target="../ink/ink34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22.xml"/><Relationship Id="rId299" Type="http://schemas.openxmlformats.org/officeDocument/2006/relationships/image" Target="../media/image442.png"/><Relationship Id="rId21" Type="http://schemas.openxmlformats.org/officeDocument/2006/relationships/image" Target="../media/image317.png"/><Relationship Id="rId63" Type="http://schemas.openxmlformats.org/officeDocument/2006/relationships/customXml" Target="../ink/ink386.xml"/><Relationship Id="rId159" Type="http://schemas.openxmlformats.org/officeDocument/2006/relationships/customXml" Target="../ink/ink443.xml"/><Relationship Id="rId324" Type="http://schemas.openxmlformats.org/officeDocument/2006/relationships/image" Target="../media/image454.png"/><Relationship Id="rId170" Type="http://schemas.openxmlformats.org/officeDocument/2006/relationships/image" Target="../media/image378.png"/><Relationship Id="rId226" Type="http://schemas.openxmlformats.org/officeDocument/2006/relationships/image" Target="../media/image406.png"/><Relationship Id="rId268" Type="http://schemas.openxmlformats.org/officeDocument/2006/relationships/customXml" Target="../ink/ink498.xml"/><Relationship Id="rId32" Type="http://schemas.openxmlformats.org/officeDocument/2006/relationships/customXml" Target="../ink/ink367.xml"/><Relationship Id="rId74" Type="http://schemas.openxmlformats.org/officeDocument/2006/relationships/customXml" Target="../ink/ink397.xml"/><Relationship Id="rId128" Type="http://schemas.openxmlformats.org/officeDocument/2006/relationships/image" Target="../media/image357.png"/><Relationship Id="rId5" Type="http://schemas.openxmlformats.org/officeDocument/2006/relationships/image" Target="../media/image309.png"/><Relationship Id="rId181" Type="http://schemas.openxmlformats.org/officeDocument/2006/relationships/customXml" Target="../ink/ink454.xml"/><Relationship Id="rId237" Type="http://schemas.openxmlformats.org/officeDocument/2006/relationships/customXml" Target="../ink/ink482.xml"/><Relationship Id="rId279" Type="http://schemas.openxmlformats.org/officeDocument/2006/relationships/image" Target="../media/image432.png"/><Relationship Id="rId43" Type="http://schemas.openxmlformats.org/officeDocument/2006/relationships/image" Target="../media/image328.png"/><Relationship Id="rId139" Type="http://schemas.openxmlformats.org/officeDocument/2006/relationships/customXml" Target="../ink/ink433.xml"/><Relationship Id="rId290" Type="http://schemas.openxmlformats.org/officeDocument/2006/relationships/customXml" Target="../ink/ink509.xml"/><Relationship Id="rId304" Type="http://schemas.openxmlformats.org/officeDocument/2006/relationships/customXml" Target="../ink/ink516.xml"/><Relationship Id="rId85" Type="http://schemas.openxmlformats.org/officeDocument/2006/relationships/customXml" Target="../ink/ink406.xml"/><Relationship Id="rId150" Type="http://schemas.openxmlformats.org/officeDocument/2006/relationships/image" Target="../media/image368.png"/><Relationship Id="rId192" Type="http://schemas.openxmlformats.org/officeDocument/2006/relationships/image" Target="../media/image389.png"/><Relationship Id="rId206" Type="http://schemas.openxmlformats.org/officeDocument/2006/relationships/image" Target="../media/image396.png"/><Relationship Id="rId248" Type="http://schemas.openxmlformats.org/officeDocument/2006/relationships/image" Target="../media/image417.png"/><Relationship Id="rId12" Type="http://schemas.openxmlformats.org/officeDocument/2006/relationships/customXml" Target="../ink/ink357.xml"/><Relationship Id="rId108" Type="http://schemas.openxmlformats.org/officeDocument/2006/relationships/image" Target="../media/image347.png"/><Relationship Id="rId315" Type="http://schemas.openxmlformats.org/officeDocument/2006/relationships/customXml" Target="../ink/ink522.xml"/><Relationship Id="rId54" Type="http://schemas.openxmlformats.org/officeDocument/2006/relationships/customXml" Target="../ink/ink378.xml"/><Relationship Id="rId96" Type="http://schemas.openxmlformats.org/officeDocument/2006/relationships/image" Target="../media/image341.png"/><Relationship Id="rId161" Type="http://schemas.openxmlformats.org/officeDocument/2006/relationships/customXml" Target="../ink/ink444.xml"/><Relationship Id="rId217" Type="http://schemas.openxmlformats.org/officeDocument/2006/relationships/customXml" Target="../ink/ink472.xml"/><Relationship Id="rId259" Type="http://schemas.openxmlformats.org/officeDocument/2006/relationships/customXml" Target="../ink/ink493.xml"/><Relationship Id="rId23" Type="http://schemas.openxmlformats.org/officeDocument/2006/relationships/image" Target="../media/image318.png"/><Relationship Id="rId119" Type="http://schemas.openxmlformats.org/officeDocument/2006/relationships/customXml" Target="../ink/ink423.xml"/><Relationship Id="rId270" Type="http://schemas.openxmlformats.org/officeDocument/2006/relationships/customXml" Target="../ink/ink499.xml"/><Relationship Id="rId326" Type="http://schemas.openxmlformats.org/officeDocument/2006/relationships/image" Target="../media/image455.png"/><Relationship Id="rId65" Type="http://schemas.openxmlformats.org/officeDocument/2006/relationships/customXml" Target="../ink/ink388.xml"/><Relationship Id="rId130" Type="http://schemas.openxmlformats.org/officeDocument/2006/relationships/image" Target="../media/image358.png"/><Relationship Id="rId172" Type="http://schemas.openxmlformats.org/officeDocument/2006/relationships/image" Target="../media/image379.png"/><Relationship Id="rId228" Type="http://schemas.openxmlformats.org/officeDocument/2006/relationships/image" Target="../media/image407.png"/><Relationship Id="rId281" Type="http://schemas.openxmlformats.org/officeDocument/2006/relationships/image" Target="../media/image433.png"/><Relationship Id="rId34" Type="http://schemas.openxmlformats.org/officeDocument/2006/relationships/customXml" Target="../ink/ink368.xml"/><Relationship Id="rId76" Type="http://schemas.openxmlformats.org/officeDocument/2006/relationships/customXml" Target="../ink/ink399.xml"/><Relationship Id="rId141" Type="http://schemas.openxmlformats.org/officeDocument/2006/relationships/customXml" Target="../ink/ink434.xml"/><Relationship Id="rId7" Type="http://schemas.openxmlformats.org/officeDocument/2006/relationships/image" Target="../media/image310.png"/><Relationship Id="rId162" Type="http://schemas.openxmlformats.org/officeDocument/2006/relationships/image" Target="../media/image374.png"/><Relationship Id="rId183" Type="http://schemas.openxmlformats.org/officeDocument/2006/relationships/customXml" Target="../ink/ink455.xml"/><Relationship Id="rId218" Type="http://schemas.openxmlformats.org/officeDocument/2006/relationships/image" Target="../media/image402.png"/><Relationship Id="rId239" Type="http://schemas.openxmlformats.org/officeDocument/2006/relationships/customXml" Target="../ink/ink483.xml"/><Relationship Id="rId250" Type="http://schemas.openxmlformats.org/officeDocument/2006/relationships/image" Target="../media/image418.png"/><Relationship Id="rId271" Type="http://schemas.openxmlformats.org/officeDocument/2006/relationships/image" Target="../media/image428.png"/><Relationship Id="rId292" Type="http://schemas.openxmlformats.org/officeDocument/2006/relationships/customXml" Target="../ink/ink510.xml"/><Relationship Id="rId306" Type="http://schemas.openxmlformats.org/officeDocument/2006/relationships/customXml" Target="../ink/ink517.xml"/><Relationship Id="rId24" Type="http://schemas.openxmlformats.org/officeDocument/2006/relationships/customXml" Target="../ink/ink363.xml"/><Relationship Id="rId45" Type="http://schemas.openxmlformats.org/officeDocument/2006/relationships/image" Target="../media/image329.png"/><Relationship Id="rId66" Type="http://schemas.openxmlformats.org/officeDocument/2006/relationships/customXml" Target="../ink/ink389.xml"/><Relationship Id="rId87" Type="http://schemas.openxmlformats.org/officeDocument/2006/relationships/customXml" Target="../ink/ink407.xml"/><Relationship Id="rId110" Type="http://schemas.openxmlformats.org/officeDocument/2006/relationships/image" Target="../media/image348.png"/><Relationship Id="rId131" Type="http://schemas.openxmlformats.org/officeDocument/2006/relationships/customXml" Target="../ink/ink429.xml"/><Relationship Id="rId327" Type="http://schemas.openxmlformats.org/officeDocument/2006/relationships/customXml" Target="../ink/ink528.xml"/><Relationship Id="rId152" Type="http://schemas.openxmlformats.org/officeDocument/2006/relationships/image" Target="../media/image369.png"/><Relationship Id="rId173" Type="http://schemas.openxmlformats.org/officeDocument/2006/relationships/customXml" Target="../ink/ink450.xml"/><Relationship Id="rId194" Type="http://schemas.openxmlformats.org/officeDocument/2006/relationships/image" Target="../media/image390.png"/><Relationship Id="rId208" Type="http://schemas.openxmlformats.org/officeDocument/2006/relationships/image" Target="../media/image397.png"/><Relationship Id="rId229" Type="http://schemas.openxmlformats.org/officeDocument/2006/relationships/customXml" Target="../ink/ink478.xml"/><Relationship Id="rId240" Type="http://schemas.openxmlformats.org/officeDocument/2006/relationships/image" Target="../media/image413.png"/><Relationship Id="rId261" Type="http://schemas.openxmlformats.org/officeDocument/2006/relationships/customXml" Target="../ink/ink494.xml"/><Relationship Id="rId14" Type="http://schemas.openxmlformats.org/officeDocument/2006/relationships/customXml" Target="../ink/ink358.xml"/><Relationship Id="rId35" Type="http://schemas.openxmlformats.org/officeDocument/2006/relationships/image" Target="../media/image324.png"/><Relationship Id="rId56" Type="http://schemas.openxmlformats.org/officeDocument/2006/relationships/customXml" Target="../ink/ink379.xml"/><Relationship Id="rId77" Type="http://schemas.openxmlformats.org/officeDocument/2006/relationships/customXml" Target="../ink/ink400.xml"/><Relationship Id="rId100" Type="http://schemas.openxmlformats.org/officeDocument/2006/relationships/image" Target="../media/image343.png"/><Relationship Id="rId282" Type="http://schemas.openxmlformats.org/officeDocument/2006/relationships/customXml" Target="../ink/ink505.xml"/><Relationship Id="rId317" Type="http://schemas.openxmlformats.org/officeDocument/2006/relationships/customXml" Target="../ink/ink523.xml"/><Relationship Id="rId8" Type="http://schemas.openxmlformats.org/officeDocument/2006/relationships/customXml" Target="../ink/ink355.xml"/><Relationship Id="rId98" Type="http://schemas.openxmlformats.org/officeDocument/2006/relationships/image" Target="../media/image342.png"/><Relationship Id="rId121" Type="http://schemas.openxmlformats.org/officeDocument/2006/relationships/customXml" Target="../ink/ink424.xml"/><Relationship Id="rId142" Type="http://schemas.openxmlformats.org/officeDocument/2006/relationships/image" Target="../media/image364.png"/><Relationship Id="rId163" Type="http://schemas.openxmlformats.org/officeDocument/2006/relationships/customXml" Target="../ink/ink445.xml"/><Relationship Id="rId184" Type="http://schemas.openxmlformats.org/officeDocument/2006/relationships/image" Target="../media/image385.png"/><Relationship Id="rId219" Type="http://schemas.openxmlformats.org/officeDocument/2006/relationships/customXml" Target="../ink/ink473.xml"/><Relationship Id="rId230" Type="http://schemas.openxmlformats.org/officeDocument/2006/relationships/image" Target="../media/image408.png"/><Relationship Id="rId251" Type="http://schemas.openxmlformats.org/officeDocument/2006/relationships/customXml" Target="../ink/ink489.xml"/><Relationship Id="rId25" Type="http://schemas.openxmlformats.org/officeDocument/2006/relationships/image" Target="../media/image319.png"/><Relationship Id="rId46" Type="http://schemas.openxmlformats.org/officeDocument/2006/relationships/customXml" Target="../ink/ink374.xml"/><Relationship Id="rId67" Type="http://schemas.openxmlformats.org/officeDocument/2006/relationships/customXml" Target="../ink/ink390.xml"/><Relationship Id="rId272" Type="http://schemas.openxmlformats.org/officeDocument/2006/relationships/customXml" Target="../ink/ink500.xml"/><Relationship Id="rId293" Type="http://schemas.openxmlformats.org/officeDocument/2006/relationships/image" Target="../media/image439.png"/><Relationship Id="rId307" Type="http://schemas.openxmlformats.org/officeDocument/2006/relationships/image" Target="../media/image446.png"/><Relationship Id="rId328" Type="http://schemas.openxmlformats.org/officeDocument/2006/relationships/image" Target="../media/image456.png"/><Relationship Id="rId88" Type="http://schemas.openxmlformats.org/officeDocument/2006/relationships/image" Target="../media/image337.png"/><Relationship Id="rId111" Type="http://schemas.openxmlformats.org/officeDocument/2006/relationships/customXml" Target="../ink/ink419.xml"/><Relationship Id="rId132" Type="http://schemas.openxmlformats.org/officeDocument/2006/relationships/image" Target="../media/image359.png"/><Relationship Id="rId153" Type="http://schemas.openxmlformats.org/officeDocument/2006/relationships/customXml" Target="../ink/ink440.xml"/><Relationship Id="rId174" Type="http://schemas.openxmlformats.org/officeDocument/2006/relationships/image" Target="../media/image380.png"/><Relationship Id="rId195" Type="http://schemas.openxmlformats.org/officeDocument/2006/relationships/customXml" Target="../ink/ink461.xml"/><Relationship Id="rId209" Type="http://schemas.openxmlformats.org/officeDocument/2006/relationships/customXml" Target="../ink/ink468.xml"/><Relationship Id="rId220" Type="http://schemas.openxmlformats.org/officeDocument/2006/relationships/image" Target="../media/image403.png"/><Relationship Id="rId241" Type="http://schemas.openxmlformats.org/officeDocument/2006/relationships/customXml" Target="../ink/ink484.xml"/><Relationship Id="rId15" Type="http://schemas.openxmlformats.org/officeDocument/2006/relationships/image" Target="../media/image314.png"/><Relationship Id="rId36" Type="http://schemas.openxmlformats.org/officeDocument/2006/relationships/customXml" Target="../ink/ink369.xml"/><Relationship Id="rId57" Type="http://schemas.openxmlformats.org/officeDocument/2006/relationships/customXml" Target="../ink/ink380.xml"/><Relationship Id="rId262" Type="http://schemas.openxmlformats.org/officeDocument/2006/relationships/image" Target="../media/image424.png"/><Relationship Id="rId283" Type="http://schemas.openxmlformats.org/officeDocument/2006/relationships/image" Target="../media/image434.png"/><Relationship Id="rId318" Type="http://schemas.openxmlformats.org/officeDocument/2006/relationships/image" Target="../media/image451.png"/><Relationship Id="rId78" Type="http://schemas.openxmlformats.org/officeDocument/2006/relationships/image" Target="../media/image334.png"/><Relationship Id="rId99" Type="http://schemas.openxmlformats.org/officeDocument/2006/relationships/customXml" Target="../ink/ink413.xml"/><Relationship Id="rId101" Type="http://schemas.openxmlformats.org/officeDocument/2006/relationships/customXml" Target="../ink/ink414.xml"/><Relationship Id="rId122" Type="http://schemas.openxmlformats.org/officeDocument/2006/relationships/image" Target="../media/image354.png"/><Relationship Id="rId143" Type="http://schemas.openxmlformats.org/officeDocument/2006/relationships/customXml" Target="../ink/ink435.xml"/><Relationship Id="rId164" Type="http://schemas.openxmlformats.org/officeDocument/2006/relationships/image" Target="../media/image375.png"/><Relationship Id="rId185" Type="http://schemas.openxmlformats.org/officeDocument/2006/relationships/customXml" Target="../ink/ink456.xml"/><Relationship Id="rId9" Type="http://schemas.openxmlformats.org/officeDocument/2006/relationships/image" Target="../media/image311.png"/><Relationship Id="rId210" Type="http://schemas.openxmlformats.org/officeDocument/2006/relationships/image" Target="../media/image398.png"/><Relationship Id="rId26" Type="http://schemas.openxmlformats.org/officeDocument/2006/relationships/customXml" Target="../ink/ink364.xml"/><Relationship Id="rId231" Type="http://schemas.openxmlformats.org/officeDocument/2006/relationships/customXml" Target="../ink/ink479.xml"/><Relationship Id="rId252" Type="http://schemas.openxmlformats.org/officeDocument/2006/relationships/image" Target="../media/image419.png"/><Relationship Id="rId273" Type="http://schemas.openxmlformats.org/officeDocument/2006/relationships/image" Target="../media/image429.png"/><Relationship Id="rId294" Type="http://schemas.openxmlformats.org/officeDocument/2006/relationships/customXml" Target="../ink/ink511.xml"/><Relationship Id="rId308" Type="http://schemas.openxmlformats.org/officeDocument/2006/relationships/customXml" Target="../ink/ink518.xml"/><Relationship Id="rId47" Type="http://schemas.openxmlformats.org/officeDocument/2006/relationships/image" Target="../media/image330.png"/><Relationship Id="rId68" Type="http://schemas.openxmlformats.org/officeDocument/2006/relationships/customXml" Target="../ink/ink391.xml"/><Relationship Id="rId89" Type="http://schemas.openxmlformats.org/officeDocument/2006/relationships/customXml" Target="../ink/ink408.xml"/><Relationship Id="rId112" Type="http://schemas.openxmlformats.org/officeDocument/2006/relationships/image" Target="../media/image349.png"/><Relationship Id="rId133" Type="http://schemas.openxmlformats.org/officeDocument/2006/relationships/customXml" Target="../ink/ink430.xml"/><Relationship Id="rId154" Type="http://schemas.openxmlformats.org/officeDocument/2006/relationships/image" Target="../media/image370.png"/><Relationship Id="rId175" Type="http://schemas.openxmlformats.org/officeDocument/2006/relationships/customXml" Target="../ink/ink451.xml"/><Relationship Id="rId196" Type="http://schemas.openxmlformats.org/officeDocument/2006/relationships/image" Target="../media/image391.png"/><Relationship Id="rId200" Type="http://schemas.openxmlformats.org/officeDocument/2006/relationships/image" Target="../media/image393.png"/><Relationship Id="rId16" Type="http://schemas.openxmlformats.org/officeDocument/2006/relationships/customXml" Target="../ink/ink359.xml"/><Relationship Id="rId221" Type="http://schemas.openxmlformats.org/officeDocument/2006/relationships/customXml" Target="../ink/ink474.xml"/><Relationship Id="rId242" Type="http://schemas.openxmlformats.org/officeDocument/2006/relationships/image" Target="../media/image414.png"/><Relationship Id="rId263" Type="http://schemas.openxmlformats.org/officeDocument/2006/relationships/customXml" Target="../ink/ink495.xml"/><Relationship Id="rId284" Type="http://schemas.openxmlformats.org/officeDocument/2006/relationships/customXml" Target="../ink/ink506.xml"/><Relationship Id="rId319" Type="http://schemas.openxmlformats.org/officeDocument/2006/relationships/customXml" Target="../ink/ink524.xml"/><Relationship Id="rId37" Type="http://schemas.openxmlformats.org/officeDocument/2006/relationships/image" Target="../media/image325.png"/><Relationship Id="rId58" Type="http://schemas.openxmlformats.org/officeDocument/2006/relationships/customXml" Target="../ink/ink381.xml"/><Relationship Id="rId79" Type="http://schemas.openxmlformats.org/officeDocument/2006/relationships/customXml" Target="../ink/ink401.xml"/><Relationship Id="rId102" Type="http://schemas.openxmlformats.org/officeDocument/2006/relationships/image" Target="../media/image344.png"/><Relationship Id="rId123" Type="http://schemas.openxmlformats.org/officeDocument/2006/relationships/customXml" Target="../ink/ink425.xml"/><Relationship Id="rId144" Type="http://schemas.openxmlformats.org/officeDocument/2006/relationships/image" Target="../media/image365.png"/><Relationship Id="rId90" Type="http://schemas.openxmlformats.org/officeDocument/2006/relationships/image" Target="../media/image338.png"/><Relationship Id="rId165" Type="http://schemas.openxmlformats.org/officeDocument/2006/relationships/customXml" Target="../ink/ink446.xml"/><Relationship Id="rId186" Type="http://schemas.openxmlformats.org/officeDocument/2006/relationships/image" Target="../media/image386.png"/><Relationship Id="rId211" Type="http://schemas.openxmlformats.org/officeDocument/2006/relationships/customXml" Target="../ink/ink469.xml"/><Relationship Id="rId232" Type="http://schemas.openxmlformats.org/officeDocument/2006/relationships/image" Target="../media/image409.png"/><Relationship Id="rId253" Type="http://schemas.openxmlformats.org/officeDocument/2006/relationships/customXml" Target="../ink/ink490.xml"/><Relationship Id="rId274" Type="http://schemas.openxmlformats.org/officeDocument/2006/relationships/customXml" Target="../ink/ink501.xml"/><Relationship Id="rId295" Type="http://schemas.openxmlformats.org/officeDocument/2006/relationships/image" Target="../media/image440.png"/><Relationship Id="rId309" Type="http://schemas.openxmlformats.org/officeDocument/2006/relationships/customXml" Target="../ink/ink519.xml"/><Relationship Id="rId27" Type="http://schemas.openxmlformats.org/officeDocument/2006/relationships/image" Target="../media/image320.png"/><Relationship Id="rId48" Type="http://schemas.openxmlformats.org/officeDocument/2006/relationships/customXml" Target="../ink/ink375.xml"/><Relationship Id="rId69" Type="http://schemas.openxmlformats.org/officeDocument/2006/relationships/customXml" Target="../ink/ink392.xml"/><Relationship Id="rId113" Type="http://schemas.openxmlformats.org/officeDocument/2006/relationships/customXml" Target="../ink/ink420.xml"/><Relationship Id="rId134" Type="http://schemas.openxmlformats.org/officeDocument/2006/relationships/image" Target="../media/image360.png"/><Relationship Id="rId320" Type="http://schemas.openxmlformats.org/officeDocument/2006/relationships/image" Target="../media/image452.png"/><Relationship Id="rId80" Type="http://schemas.openxmlformats.org/officeDocument/2006/relationships/customXml" Target="../ink/ink402.xml"/><Relationship Id="rId155" Type="http://schemas.openxmlformats.org/officeDocument/2006/relationships/customXml" Target="../ink/ink441.xml"/><Relationship Id="rId176" Type="http://schemas.openxmlformats.org/officeDocument/2006/relationships/image" Target="../media/image381.png"/><Relationship Id="rId197" Type="http://schemas.openxmlformats.org/officeDocument/2006/relationships/customXml" Target="../ink/ink462.xml"/><Relationship Id="rId201" Type="http://schemas.openxmlformats.org/officeDocument/2006/relationships/customXml" Target="../ink/ink464.xml"/><Relationship Id="rId222" Type="http://schemas.openxmlformats.org/officeDocument/2006/relationships/image" Target="../media/image404.png"/><Relationship Id="rId243" Type="http://schemas.openxmlformats.org/officeDocument/2006/relationships/customXml" Target="../ink/ink485.xml"/><Relationship Id="rId264" Type="http://schemas.openxmlformats.org/officeDocument/2006/relationships/customXml" Target="../ink/ink496.xml"/><Relationship Id="rId285" Type="http://schemas.openxmlformats.org/officeDocument/2006/relationships/image" Target="../media/image435.png"/><Relationship Id="rId17" Type="http://schemas.openxmlformats.org/officeDocument/2006/relationships/image" Target="../media/image315.png"/><Relationship Id="rId38" Type="http://schemas.openxmlformats.org/officeDocument/2006/relationships/customXml" Target="../ink/ink370.xml"/><Relationship Id="rId59" Type="http://schemas.openxmlformats.org/officeDocument/2006/relationships/customXml" Target="../ink/ink382.xml"/><Relationship Id="rId103" Type="http://schemas.openxmlformats.org/officeDocument/2006/relationships/customXml" Target="../ink/ink415.xml"/><Relationship Id="rId124" Type="http://schemas.openxmlformats.org/officeDocument/2006/relationships/image" Target="../media/image355.png"/><Relationship Id="rId310" Type="http://schemas.openxmlformats.org/officeDocument/2006/relationships/image" Target="../media/image447.png"/><Relationship Id="rId70" Type="http://schemas.openxmlformats.org/officeDocument/2006/relationships/customXml" Target="../ink/ink393.xml"/><Relationship Id="rId91" Type="http://schemas.openxmlformats.org/officeDocument/2006/relationships/customXml" Target="../ink/ink409.xml"/><Relationship Id="rId145" Type="http://schemas.openxmlformats.org/officeDocument/2006/relationships/customXml" Target="../ink/ink436.xml"/><Relationship Id="rId166" Type="http://schemas.openxmlformats.org/officeDocument/2006/relationships/image" Target="../media/image376.png"/><Relationship Id="rId187" Type="http://schemas.openxmlformats.org/officeDocument/2006/relationships/customXml" Target="../ink/ink45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99.png"/><Relationship Id="rId233" Type="http://schemas.openxmlformats.org/officeDocument/2006/relationships/customXml" Target="../ink/ink480.xml"/><Relationship Id="rId254" Type="http://schemas.openxmlformats.org/officeDocument/2006/relationships/image" Target="../media/image420.png"/><Relationship Id="rId28" Type="http://schemas.openxmlformats.org/officeDocument/2006/relationships/customXml" Target="../ink/ink365.xml"/><Relationship Id="rId49" Type="http://schemas.openxmlformats.org/officeDocument/2006/relationships/image" Target="../media/image331.png"/><Relationship Id="rId114" Type="http://schemas.openxmlformats.org/officeDocument/2006/relationships/image" Target="../media/image350.png"/><Relationship Id="rId275" Type="http://schemas.openxmlformats.org/officeDocument/2006/relationships/image" Target="../media/image430.png"/><Relationship Id="rId296" Type="http://schemas.openxmlformats.org/officeDocument/2006/relationships/customXml" Target="../ink/ink512.xml"/><Relationship Id="rId300" Type="http://schemas.openxmlformats.org/officeDocument/2006/relationships/customXml" Target="../ink/ink514.xml"/><Relationship Id="rId60" Type="http://schemas.openxmlformats.org/officeDocument/2006/relationships/customXml" Target="../ink/ink383.xml"/><Relationship Id="rId81" Type="http://schemas.openxmlformats.org/officeDocument/2006/relationships/customXml" Target="../ink/ink403.xml"/><Relationship Id="rId135" Type="http://schemas.openxmlformats.org/officeDocument/2006/relationships/customXml" Target="../ink/ink431.xml"/><Relationship Id="rId156" Type="http://schemas.openxmlformats.org/officeDocument/2006/relationships/image" Target="../media/image371.png"/><Relationship Id="rId177" Type="http://schemas.openxmlformats.org/officeDocument/2006/relationships/customXml" Target="../ink/ink452.xml"/><Relationship Id="rId198" Type="http://schemas.openxmlformats.org/officeDocument/2006/relationships/image" Target="../media/image392.png"/><Relationship Id="rId321" Type="http://schemas.openxmlformats.org/officeDocument/2006/relationships/customXml" Target="../ink/ink525.xml"/><Relationship Id="rId202" Type="http://schemas.openxmlformats.org/officeDocument/2006/relationships/image" Target="../media/image394.png"/><Relationship Id="rId223" Type="http://schemas.openxmlformats.org/officeDocument/2006/relationships/customXml" Target="../ink/ink475.xml"/><Relationship Id="rId244" Type="http://schemas.openxmlformats.org/officeDocument/2006/relationships/image" Target="../media/image415.png"/><Relationship Id="rId18" Type="http://schemas.openxmlformats.org/officeDocument/2006/relationships/customXml" Target="../ink/ink360.xml"/><Relationship Id="rId39" Type="http://schemas.openxmlformats.org/officeDocument/2006/relationships/image" Target="../media/image326.png"/><Relationship Id="rId265" Type="http://schemas.openxmlformats.org/officeDocument/2006/relationships/image" Target="../media/image425.png"/><Relationship Id="rId286" Type="http://schemas.openxmlformats.org/officeDocument/2006/relationships/customXml" Target="../ink/ink507.xml"/><Relationship Id="rId50" Type="http://schemas.openxmlformats.org/officeDocument/2006/relationships/customXml" Target="../ink/ink376.xml"/><Relationship Id="rId104" Type="http://schemas.openxmlformats.org/officeDocument/2006/relationships/image" Target="../media/image345.png"/><Relationship Id="rId125" Type="http://schemas.openxmlformats.org/officeDocument/2006/relationships/customXml" Target="../ink/ink426.xml"/><Relationship Id="rId146" Type="http://schemas.openxmlformats.org/officeDocument/2006/relationships/image" Target="../media/image366.png"/><Relationship Id="rId167" Type="http://schemas.openxmlformats.org/officeDocument/2006/relationships/customXml" Target="../ink/ink447.xml"/><Relationship Id="rId188" Type="http://schemas.openxmlformats.org/officeDocument/2006/relationships/image" Target="../media/image387.png"/><Relationship Id="rId311" Type="http://schemas.openxmlformats.org/officeDocument/2006/relationships/customXml" Target="../ink/ink520.xml"/><Relationship Id="rId71" Type="http://schemas.openxmlformats.org/officeDocument/2006/relationships/customXml" Target="../ink/ink394.xml"/><Relationship Id="rId92" Type="http://schemas.openxmlformats.org/officeDocument/2006/relationships/image" Target="../media/image339.png"/><Relationship Id="rId213" Type="http://schemas.openxmlformats.org/officeDocument/2006/relationships/customXml" Target="../ink/ink470.xml"/><Relationship Id="rId234" Type="http://schemas.openxmlformats.org/officeDocument/2006/relationships/image" Target="../media/image410.png"/><Relationship Id="rId2" Type="http://schemas.openxmlformats.org/officeDocument/2006/relationships/customXml" Target="../ink/ink352.xml"/><Relationship Id="rId29" Type="http://schemas.openxmlformats.org/officeDocument/2006/relationships/image" Target="../media/image321.png"/><Relationship Id="rId255" Type="http://schemas.openxmlformats.org/officeDocument/2006/relationships/customXml" Target="../ink/ink491.xml"/><Relationship Id="rId276" Type="http://schemas.openxmlformats.org/officeDocument/2006/relationships/customXml" Target="../ink/ink502.xml"/><Relationship Id="rId297" Type="http://schemas.openxmlformats.org/officeDocument/2006/relationships/image" Target="../media/image441.png"/><Relationship Id="rId40" Type="http://schemas.openxmlformats.org/officeDocument/2006/relationships/customXml" Target="../ink/ink371.xml"/><Relationship Id="rId115" Type="http://schemas.openxmlformats.org/officeDocument/2006/relationships/customXml" Target="../ink/ink421.xml"/><Relationship Id="rId136" Type="http://schemas.openxmlformats.org/officeDocument/2006/relationships/image" Target="../media/image361.png"/><Relationship Id="rId157" Type="http://schemas.openxmlformats.org/officeDocument/2006/relationships/customXml" Target="../ink/ink442.xml"/><Relationship Id="rId178" Type="http://schemas.openxmlformats.org/officeDocument/2006/relationships/image" Target="../media/image382.png"/><Relationship Id="rId301" Type="http://schemas.openxmlformats.org/officeDocument/2006/relationships/image" Target="../media/image443.png"/><Relationship Id="rId322" Type="http://schemas.openxmlformats.org/officeDocument/2006/relationships/image" Target="../media/image453.png"/><Relationship Id="rId61" Type="http://schemas.openxmlformats.org/officeDocument/2006/relationships/customXml" Target="../ink/ink384.xml"/><Relationship Id="rId82" Type="http://schemas.openxmlformats.org/officeDocument/2006/relationships/customXml" Target="../ink/ink404.xml"/><Relationship Id="rId199" Type="http://schemas.openxmlformats.org/officeDocument/2006/relationships/customXml" Target="../ink/ink463.xml"/><Relationship Id="rId203" Type="http://schemas.openxmlformats.org/officeDocument/2006/relationships/customXml" Target="../ink/ink465.xml"/><Relationship Id="rId19" Type="http://schemas.openxmlformats.org/officeDocument/2006/relationships/image" Target="../media/image316.png"/><Relationship Id="rId224" Type="http://schemas.openxmlformats.org/officeDocument/2006/relationships/image" Target="../media/image405.png"/><Relationship Id="rId245" Type="http://schemas.openxmlformats.org/officeDocument/2006/relationships/customXml" Target="../ink/ink486.xml"/><Relationship Id="rId266" Type="http://schemas.openxmlformats.org/officeDocument/2006/relationships/customXml" Target="../ink/ink497.xml"/><Relationship Id="rId287" Type="http://schemas.openxmlformats.org/officeDocument/2006/relationships/image" Target="../media/image436.png"/><Relationship Id="rId30" Type="http://schemas.openxmlformats.org/officeDocument/2006/relationships/customXml" Target="../ink/ink366.xml"/><Relationship Id="rId105" Type="http://schemas.openxmlformats.org/officeDocument/2006/relationships/customXml" Target="../ink/ink416.xml"/><Relationship Id="rId126" Type="http://schemas.openxmlformats.org/officeDocument/2006/relationships/image" Target="../media/image356.png"/><Relationship Id="rId147" Type="http://schemas.openxmlformats.org/officeDocument/2006/relationships/customXml" Target="../ink/ink437.xml"/><Relationship Id="rId168" Type="http://schemas.openxmlformats.org/officeDocument/2006/relationships/image" Target="../media/image377.png"/><Relationship Id="rId312" Type="http://schemas.openxmlformats.org/officeDocument/2006/relationships/image" Target="../media/image448.png"/><Relationship Id="rId51" Type="http://schemas.openxmlformats.org/officeDocument/2006/relationships/image" Target="../media/image332.png"/><Relationship Id="rId72" Type="http://schemas.openxmlformats.org/officeDocument/2006/relationships/customXml" Target="../ink/ink395.xml"/><Relationship Id="rId93" Type="http://schemas.openxmlformats.org/officeDocument/2006/relationships/customXml" Target="../ink/ink410.xml"/><Relationship Id="rId189" Type="http://schemas.openxmlformats.org/officeDocument/2006/relationships/customXml" Target="../ink/ink458.xml"/><Relationship Id="rId3" Type="http://schemas.openxmlformats.org/officeDocument/2006/relationships/image" Target="../media/image308.png"/><Relationship Id="rId214" Type="http://schemas.openxmlformats.org/officeDocument/2006/relationships/image" Target="../media/image400.png"/><Relationship Id="rId235" Type="http://schemas.openxmlformats.org/officeDocument/2006/relationships/customXml" Target="../ink/ink481.xml"/><Relationship Id="rId256" Type="http://schemas.openxmlformats.org/officeDocument/2006/relationships/image" Target="../media/image421.png"/><Relationship Id="rId277" Type="http://schemas.openxmlformats.org/officeDocument/2006/relationships/image" Target="../media/image431.png"/><Relationship Id="rId298" Type="http://schemas.openxmlformats.org/officeDocument/2006/relationships/customXml" Target="../ink/ink513.xml"/><Relationship Id="rId116" Type="http://schemas.openxmlformats.org/officeDocument/2006/relationships/image" Target="../media/image351.png"/><Relationship Id="rId137" Type="http://schemas.openxmlformats.org/officeDocument/2006/relationships/customXml" Target="../ink/ink432.xml"/><Relationship Id="rId158" Type="http://schemas.openxmlformats.org/officeDocument/2006/relationships/image" Target="../media/image372.png"/><Relationship Id="rId302" Type="http://schemas.openxmlformats.org/officeDocument/2006/relationships/customXml" Target="../ink/ink515.xml"/><Relationship Id="rId323" Type="http://schemas.openxmlformats.org/officeDocument/2006/relationships/customXml" Target="../ink/ink526.xml"/><Relationship Id="rId20" Type="http://schemas.openxmlformats.org/officeDocument/2006/relationships/customXml" Target="../ink/ink361.xml"/><Relationship Id="rId41" Type="http://schemas.openxmlformats.org/officeDocument/2006/relationships/image" Target="../media/image327.png"/><Relationship Id="rId62" Type="http://schemas.openxmlformats.org/officeDocument/2006/relationships/customXml" Target="../ink/ink385.xml"/><Relationship Id="rId83" Type="http://schemas.openxmlformats.org/officeDocument/2006/relationships/customXml" Target="../ink/ink405.xml"/><Relationship Id="rId179" Type="http://schemas.openxmlformats.org/officeDocument/2006/relationships/customXml" Target="../ink/ink453.xml"/><Relationship Id="rId190" Type="http://schemas.openxmlformats.org/officeDocument/2006/relationships/image" Target="../media/image388.png"/><Relationship Id="rId204" Type="http://schemas.openxmlformats.org/officeDocument/2006/relationships/image" Target="../media/image395.png"/><Relationship Id="rId225" Type="http://schemas.openxmlformats.org/officeDocument/2006/relationships/customXml" Target="../ink/ink476.xml"/><Relationship Id="rId246" Type="http://schemas.openxmlformats.org/officeDocument/2006/relationships/image" Target="../media/image416.png"/><Relationship Id="rId267" Type="http://schemas.openxmlformats.org/officeDocument/2006/relationships/image" Target="../media/image426.png"/><Relationship Id="rId288" Type="http://schemas.openxmlformats.org/officeDocument/2006/relationships/customXml" Target="../ink/ink508.xml"/><Relationship Id="rId106" Type="http://schemas.openxmlformats.org/officeDocument/2006/relationships/image" Target="../media/image346.png"/><Relationship Id="rId127" Type="http://schemas.openxmlformats.org/officeDocument/2006/relationships/customXml" Target="../ink/ink427.xml"/><Relationship Id="rId313" Type="http://schemas.openxmlformats.org/officeDocument/2006/relationships/customXml" Target="../ink/ink521.xml"/><Relationship Id="rId10" Type="http://schemas.openxmlformats.org/officeDocument/2006/relationships/customXml" Target="../ink/ink356.xml"/><Relationship Id="rId31" Type="http://schemas.openxmlformats.org/officeDocument/2006/relationships/image" Target="../media/image322.png"/><Relationship Id="rId52" Type="http://schemas.openxmlformats.org/officeDocument/2006/relationships/customXml" Target="../ink/ink377.xml"/><Relationship Id="rId73" Type="http://schemas.openxmlformats.org/officeDocument/2006/relationships/customXml" Target="../ink/ink396.xml"/><Relationship Id="rId94" Type="http://schemas.openxmlformats.org/officeDocument/2006/relationships/image" Target="../media/image340.png"/><Relationship Id="rId148" Type="http://schemas.openxmlformats.org/officeDocument/2006/relationships/image" Target="../media/image367.png"/><Relationship Id="rId169" Type="http://schemas.openxmlformats.org/officeDocument/2006/relationships/customXml" Target="../ink/ink448.xml"/><Relationship Id="rId4" Type="http://schemas.openxmlformats.org/officeDocument/2006/relationships/customXml" Target="../ink/ink353.xml"/><Relationship Id="rId180" Type="http://schemas.openxmlformats.org/officeDocument/2006/relationships/image" Target="../media/image383.png"/><Relationship Id="rId215" Type="http://schemas.openxmlformats.org/officeDocument/2006/relationships/customXml" Target="../ink/ink471.xml"/><Relationship Id="rId236" Type="http://schemas.openxmlformats.org/officeDocument/2006/relationships/image" Target="../media/image411.png"/><Relationship Id="rId257" Type="http://schemas.openxmlformats.org/officeDocument/2006/relationships/customXml" Target="../ink/ink492.xml"/><Relationship Id="rId278" Type="http://schemas.openxmlformats.org/officeDocument/2006/relationships/customXml" Target="../ink/ink503.xml"/><Relationship Id="rId303" Type="http://schemas.openxmlformats.org/officeDocument/2006/relationships/image" Target="../media/image444.png"/><Relationship Id="rId42" Type="http://schemas.openxmlformats.org/officeDocument/2006/relationships/customXml" Target="../ink/ink372.xml"/><Relationship Id="rId84" Type="http://schemas.openxmlformats.org/officeDocument/2006/relationships/image" Target="../media/image335.png"/><Relationship Id="rId138" Type="http://schemas.openxmlformats.org/officeDocument/2006/relationships/image" Target="../media/image362.png"/><Relationship Id="rId191" Type="http://schemas.openxmlformats.org/officeDocument/2006/relationships/customXml" Target="../ink/ink459.xml"/><Relationship Id="rId205" Type="http://schemas.openxmlformats.org/officeDocument/2006/relationships/customXml" Target="../ink/ink466.xml"/><Relationship Id="rId247" Type="http://schemas.openxmlformats.org/officeDocument/2006/relationships/customXml" Target="../ink/ink487.xml"/><Relationship Id="rId107" Type="http://schemas.openxmlformats.org/officeDocument/2006/relationships/customXml" Target="../ink/ink417.xml"/><Relationship Id="rId289" Type="http://schemas.openxmlformats.org/officeDocument/2006/relationships/image" Target="../media/image437.png"/><Relationship Id="rId11" Type="http://schemas.openxmlformats.org/officeDocument/2006/relationships/image" Target="../media/image312.png"/><Relationship Id="rId53" Type="http://schemas.openxmlformats.org/officeDocument/2006/relationships/image" Target="../media/image333.png"/><Relationship Id="rId149" Type="http://schemas.openxmlformats.org/officeDocument/2006/relationships/customXml" Target="../ink/ink438.xml"/><Relationship Id="rId314" Type="http://schemas.openxmlformats.org/officeDocument/2006/relationships/image" Target="../media/image449.png"/><Relationship Id="rId95" Type="http://schemas.openxmlformats.org/officeDocument/2006/relationships/customXml" Target="../ink/ink411.xml"/><Relationship Id="rId160" Type="http://schemas.openxmlformats.org/officeDocument/2006/relationships/image" Target="../media/image373.png"/><Relationship Id="rId216" Type="http://schemas.openxmlformats.org/officeDocument/2006/relationships/image" Target="../media/image401.png"/><Relationship Id="rId258" Type="http://schemas.openxmlformats.org/officeDocument/2006/relationships/image" Target="../media/image422.png"/><Relationship Id="rId22" Type="http://schemas.openxmlformats.org/officeDocument/2006/relationships/customXml" Target="../ink/ink362.xml"/><Relationship Id="rId64" Type="http://schemas.openxmlformats.org/officeDocument/2006/relationships/customXml" Target="../ink/ink387.xml"/><Relationship Id="rId118" Type="http://schemas.openxmlformats.org/officeDocument/2006/relationships/image" Target="../media/image352.png"/><Relationship Id="rId325" Type="http://schemas.openxmlformats.org/officeDocument/2006/relationships/customXml" Target="../ink/ink527.xml"/><Relationship Id="rId171" Type="http://schemas.openxmlformats.org/officeDocument/2006/relationships/customXml" Target="../ink/ink449.xml"/><Relationship Id="rId227" Type="http://schemas.openxmlformats.org/officeDocument/2006/relationships/customXml" Target="../ink/ink477.xml"/><Relationship Id="rId269" Type="http://schemas.openxmlformats.org/officeDocument/2006/relationships/image" Target="../media/image427.png"/><Relationship Id="rId33" Type="http://schemas.openxmlformats.org/officeDocument/2006/relationships/image" Target="../media/image323.png"/><Relationship Id="rId129" Type="http://schemas.openxmlformats.org/officeDocument/2006/relationships/customXml" Target="../ink/ink428.xml"/><Relationship Id="rId280" Type="http://schemas.openxmlformats.org/officeDocument/2006/relationships/customXml" Target="../ink/ink504.xml"/><Relationship Id="rId75" Type="http://schemas.openxmlformats.org/officeDocument/2006/relationships/customXml" Target="../ink/ink398.xml"/><Relationship Id="rId140" Type="http://schemas.openxmlformats.org/officeDocument/2006/relationships/image" Target="../media/image363.png"/><Relationship Id="rId182" Type="http://schemas.openxmlformats.org/officeDocument/2006/relationships/image" Target="../media/image384.png"/><Relationship Id="rId6" Type="http://schemas.openxmlformats.org/officeDocument/2006/relationships/customXml" Target="../ink/ink354.xml"/><Relationship Id="rId238" Type="http://schemas.openxmlformats.org/officeDocument/2006/relationships/image" Target="../media/image412.png"/><Relationship Id="rId291" Type="http://schemas.openxmlformats.org/officeDocument/2006/relationships/image" Target="../media/image438.png"/><Relationship Id="rId305" Type="http://schemas.openxmlformats.org/officeDocument/2006/relationships/image" Target="../media/image445.png"/><Relationship Id="rId44" Type="http://schemas.openxmlformats.org/officeDocument/2006/relationships/customXml" Target="../ink/ink373.xml"/><Relationship Id="rId86" Type="http://schemas.openxmlformats.org/officeDocument/2006/relationships/image" Target="../media/image336.png"/><Relationship Id="rId151" Type="http://schemas.openxmlformats.org/officeDocument/2006/relationships/customXml" Target="../ink/ink439.xml"/><Relationship Id="rId193" Type="http://schemas.openxmlformats.org/officeDocument/2006/relationships/customXml" Target="../ink/ink460.xml"/><Relationship Id="rId207" Type="http://schemas.openxmlformats.org/officeDocument/2006/relationships/customXml" Target="../ink/ink467.xml"/><Relationship Id="rId249" Type="http://schemas.openxmlformats.org/officeDocument/2006/relationships/customXml" Target="../ink/ink488.xml"/><Relationship Id="rId13" Type="http://schemas.openxmlformats.org/officeDocument/2006/relationships/image" Target="../media/image313.png"/><Relationship Id="rId109" Type="http://schemas.openxmlformats.org/officeDocument/2006/relationships/customXml" Target="../ink/ink418.xml"/><Relationship Id="rId260" Type="http://schemas.openxmlformats.org/officeDocument/2006/relationships/image" Target="../media/image423.png"/><Relationship Id="rId316" Type="http://schemas.openxmlformats.org/officeDocument/2006/relationships/image" Target="../media/image450.png"/><Relationship Id="rId55" Type="http://schemas.openxmlformats.org/officeDocument/2006/relationships/image" Target="../media/image39.png"/><Relationship Id="rId97" Type="http://schemas.openxmlformats.org/officeDocument/2006/relationships/customXml" Target="../ink/ink412.xml"/><Relationship Id="rId120" Type="http://schemas.openxmlformats.org/officeDocument/2006/relationships/image" Target="../media/image3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E5BA932-D747-4451-9465-995E3281AE87}"/>
              </a:ext>
            </a:extLst>
          </p:cNvPr>
          <p:cNvSpPr txBox="1">
            <a:spLocks/>
          </p:cNvSpPr>
          <p:nvPr/>
        </p:nvSpPr>
        <p:spPr>
          <a:xfrm>
            <a:off x="281608" y="2683913"/>
            <a:ext cx="11628784" cy="107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600" b="1" kern="1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Informed search algorithms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31CEA-36CC-463E-ADD4-569776033FFB}"/>
              </a:ext>
            </a:extLst>
          </p:cNvPr>
          <p:cNvSpPr txBox="1"/>
          <p:nvPr/>
        </p:nvSpPr>
        <p:spPr>
          <a:xfrm>
            <a:off x="281608" y="6044184"/>
            <a:ext cx="8315873" cy="62179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Main reference: </a:t>
            </a: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Chapters 3 of Russell, S., &amp; Norvig, P. (2016). </a:t>
            </a:r>
            <a:r>
              <a:rPr lang="en-US" sz="1600" i="1">
                <a:latin typeface="Roboto" panose="02000000000000000000" pitchFamily="2" charset="0"/>
                <a:ea typeface="Roboto" panose="02000000000000000000" pitchFamily="2" charset="0"/>
              </a:rPr>
              <a:t>Artificial intelligence: a modern approach.</a:t>
            </a:r>
          </a:p>
        </p:txBody>
      </p:sp>
    </p:spTree>
    <p:extLst>
      <p:ext uri="{BB962C8B-B14F-4D97-AF65-F5344CB8AC3E}">
        <p14:creationId xmlns:p14="http://schemas.microsoft.com/office/powerpoint/2010/main" val="273601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1558D8-B42D-4895-A4E1-D343A03B81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Best-first search is NOT optimal</a:t>
            </a:r>
            <a:endParaRPr lang="en-US" b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8EE5DAA-BFD4-44E0-A5C2-04FBE57D24FB}"/>
                  </a:ext>
                </a:extLst>
              </p14:cNvPr>
              <p14:cNvContentPartPr/>
              <p14:nvPr/>
            </p14:nvContentPartPr>
            <p14:xfrm>
              <a:off x="1478990" y="1828190"/>
              <a:ext cx="360" cy="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8EE5DAA-BFD4-44E0-A5C2-04FBE57D24F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60990" y="181019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64860D3E-4779-42FB-8944-D405CA062987}"/>
              </a:ext>
            </a:extLst>
          </p:cNvPr>
          <p:cNvGrpSpPr/>
          <p:nvPr/>
        </p:nvGrpSpPr>
        <p:grpSpPr>
          <a:xfrm>
            <a:off x="5324061" y="2050810"/>
            <a:ext cx="6867939" cy="4807190"/>
            <a:chOff x="5324061" y="2050810"/>
            <a:chExt cx="6867939" cy="48071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1BEB88B-4116-4FF5-B195-2330F113B0C8}"/>
                </a:ext>
              </a:extLst>
            </p:cNvPr>
            <p:cNvGrpSpPr/>
            <p:nvPr/>
          </p:nvGrpSpPr>
          <p:grpSpPr>
            <a:xfrm>
              <a:off x="5324061" y="2574235"/>
              <a:ext cx="6867939" cy="4283765"/>
              <a:chOff x="765312" y="1421296"/>
              <a:chExt cx="6867939" cy="4283765"/>
            </a:xfrm>
          </p:grpSpPr>
          <p:pic>
            <p:nvPicPr>
              <p:cNvPr id="109" name="Picture 108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83FF2712-51ED-4391-9749-C276B521B8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35" t="43084" r="38021" b="23603"/>
              <a:stretch/>
            </p:blipFill>
            <p:spPr>
              <a:xfrm>
                <a:off x="765312" y="1421296"/>
                <a:ext cx="6867939" cy="4283765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24C2212-6F20-40CB-94B2-E9B555416761}"/>
                  </a:ext>
                </a:extLst>
              </p:cNvPr>
              <p:cNvSpPr txBox="1"/>
              <p:nvPr/>
            </p:nvSpPr>
            <p:spPr>
              <a:xfrm>
                <a:off x="5883966" y="2812774"/>
                <a:ext cx="1194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effectLst>
                      <a:glow rad="88900">
                        <a:schemeClr val="bg1"/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BẾN TRE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263B8E8-B842-416D-B78C-9C95930EC92C}"/>
                  </a:ext>
                </a:extLst>
              </p:cNvPr>
              <p:cNvSpPr txBox="1"/>
              <p:nvPr/>
            </p:nvSpPr>
            <p:spPr>
              <a:xfrm>
                <a:off x="2259619" y="1713765"/>
                <a:ext cx="13676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effectLst>
                      <a:glow rad="88900">
                        <a:schemeClr val="bg1"/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AN GIANG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073834B-B3C6-47C8-876B-A50DD8F6A814}"/>
                </a:ext>
              </a:extLst>
            </p:cNvPr>
            <p:cNvGrpSpPr/>
            <p:nvPr/>
          </p:nvGrpSpPr>
          <p:grpSpPr>
            <a:xfrm>
              <a:off x="7292990" y="2167450"/>
              <a:ext cx="447120" cy="236160"/>
              <a:chOff x="7292990" y="2167450"/>
              <a:chExt cx="447120" cy="23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E27BA3B6-C0EA-408C-BAB7-E8A363544FF3}"/>
                      </a:ext>
                    </a:extLst>
                  </p14:cNvPr>
                  <p14:cNvContentPartPr/>
                  <p14:nvPr/>
                </p14:nvContentPartPr>
                <p14:xfrm>
                  <a:off x="7292990" y="2167450"/>
                  <a:ext cx="199800" cy="2361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BFECFD6A-0B37-48F4-B536-EB4B917FBDAB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7274990" y="2149450"/>
                    <a:ext cx="23544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FFE295B5-A0C3-44DD-A347-DD1D95872379}"/>
                      </a:ext>
                    </a:extLst>
                  </p14:cNvPr>
                  <p14:cNvContentPartPr/>
                  <p14:nvPr/>
                </p14:nvContentPartPr>
                <p14:xfrm>
                  <a:off x="7577390" y="2211370"/>
                  <a:ext cx="162720" cy="17532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E9CC47D4-EC80-4AA7-94DA-F89D860CB624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7559390" y="2193730"/>
                    <a:ext cx="198360" cy="21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D415C0B-0B7B-4B8B-BC0C-BBFF55AB256D}"/>
                </a:ext>
              </a:extLst>
            </p:cNvPr>
            <p:cNvGrpSpPr/>
            <p:nvPr/>
          </p:nvGrpSpPr>
          <p:grpSpPr>
            <a:xfrm>
              <a:off x="9082550" y="2050810"/>
              <a:ext cx="1517400" cy="351360"/>
              <a:chOff x="9082550" y="2050810"/>
              <a:chExt cx="1517400" cy="351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DC34F20B-3BFF-435E-880C-9A7C81B1892C}"/>
                      </a:ext>
                    </a:extLst>
                  </p14:cNvPr>
                  <p14:cNvContentPartPr/>
                  <p14:nvPr/>
                </p14:nvContentPartPr>
                <p14:xfrm>
                  <a:off x="9082550" y="2201650"/>
                  <a:ext cx="162360" cy="17748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BCF5095F-BCD7-4F4F-8C15-E55DFDB8F5B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064910" y="2184010"/>
                    <a:ext cx="19800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45A2390D-4C25-4DE1-BD8F-59D1F499A968}"/>
                      </a:ext>
                    </a:extLst>
                  </p14:cNvPr>
                  <p14:cNvContentPartPr/>
                  <p14:nvPr/>
                </p14:nvContentPartPr>
                <p14:xfrm>
                  <a:off x="9489710" y="2050810"/>
                  <a:ext cx="150840" cy="3312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9093938B-6C60-4A31-B2AC-7D3BE3990CB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471710" y="2033170"/>
                    <a:ext cx="186480" cy="6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4C724D99-30B5-4EA5-ACFA-37D9F8227A13}"/>
                      </a:ext>
                    </a:extLst>
                  </p14:cNvPr>
                  <p14:cNvContentPartPr/>
                  <p14:nvPr/>
                </p14:nvContentPartPr>
                <p14:xfrm>
                  <a:off x="9505910" y="2314330"/>
                  <a:ext cx="360" cy="3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DE4D101-25AE-47AB-A47A-D846D8D95F07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9487910" y="229633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1F7F5C2D-58B1-43EC-B6E9-B82353FD26BA}"/>
                      </a:ext>
                    </a:extLst>
                  </p14:cNvPr>
                  <p14:cNvContentPartPr/>
                  <p14:nvPr/>
                </p14:nvContentPartPr>
                <p14:xfrm>
                  <a:off x="9366590" y="2166370"/>
                  <a:ext cx="177840" cy="1990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750421E0-6AE2-44FE-9302-EAF6DC133909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348590" y="2148370"/>
                    <a:ext cx="21348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988BF9DD-F992-4FDD-80BF-ECF57025D13A}"/>
                      </a:ext>
                    </a:extLst>
                  </p14:cNvPr>
                  <p14:cNvContentPartPr/>
                  <p14:nvPr/>
                </p14:nvContentPartPr>
                <p14:xfrm>
                  <a:off x="9433190" y="2299570"/>
                  <a:ext cx="117000" cy="360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E8658FA6-0DB8-46BF-AD1F-2BBF2515CD5A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9415190" y="2281570"/>
                    <a:ext cx="15264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18911DD7-9141-4993-A3F5-1C89EF66754C}"/>
                      </a:ext>
                    </a:extLst>
                  </p14:cNvPr>
                  <p14:cNvContentPartPr/>
                  <p14:nvPr/>
                </p14:nvContentPartPr>
                <p14:xfrm>
                  <a:off x="9812270" y="2243050"/>
                  <a:ext cx="11520" cy="10764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43D1ED55-E223-46D6-933B-09676123677C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9794270" y="2225050"/>
                    <a:ext cx="4716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1D10BA95-B5DE-467E-B25B-67245C6E8A99}"/>
                      </a:ext>
                    </a:extLst>
                  </p14:cNvPr>
                  <p14:cNvContentPartPr/>
                  <p14:nvPr/>
                </p14:nvContentPartPr>
                <p14:xfrm>
                  <a:off x="9829910" y="2235130"/>
                  <a:ext cx="208800" cy="1256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E1F06B0E-595A-4558-A839-24D2283D08EA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9811910" y="2217130"/>
                    <a:ext cx="24444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295DA69A-F010-4B34-929D-E81E49BFD09E}"/>
                      </a:ext>
                    </a:extLst>
                  </p14:cNvPr>
                  <p14:cNvContentPartPr/>
                  <p14:nvPr/>
                </p14:nvContentPartPr>
                <p14:xfrm>
                  <a:off x="10120430" y="2225050"/>
                  <a:ext cx="155160" cy="16776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8B39503F-D45A-4FD6-9ED0-6D2A9F4982A1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0102790" y="2207050"/>
                    <a:ext cx="19080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AC318DF3-3E02-4CBE-AF45-2765A8E6DF80}"/>
                      </a:ext>
                    </a:extLst>
                  </p14:cNvPr>
                  <p14:cNvContentPartPr/>
                  <p14:nvPr/>
                </p14:nvContentPartPr>
                <p14:xfrm>
                  <a:off x="10189910" y="2326570"/>
                  <a:ext cx="101880" cy="360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494949F6-7900-40F7-9523-432B5D079C52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10172270" y="2308930"/>
                    <a:ext cx="13752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45159F6E-4907-435C-8251-795EA7F1D9A2}"/>
                      </a:ext>
                    </a:extLst>
                  </p14:cNvPr>
                  <p14:cNvContentPartPr/>
                  <p14:nvPr/>
                </p14:nvContentPartPr>
                <p14:xfrm>
                  <a:off x="10379630" y="2231530"/>
                  <a:ext cx="220320" cy="17064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B31FF8ED-9EDB-40D4-BC7A-6CB03C8446A1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0361630" y="2213890"/>
                    <a:ext cx="255960" cy="206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E5E975F-6C78-4763-BF2D-43291E2D52D4}"/>
                    </a:ext>
                  </a:extLst>
                </p14:cNvPr>
                <p14:cNvContentPartPr/>
                <p14:nvPr/>
              </p14:nvContentPartPr>
              <p14:xfrm>
                <a:off x="10549910" y="2657410"/>
                <a:ext cx="511920" cy="522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E5E975F-6C78-4763-BF2D-43291E2D52D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531910" y="2639410"/>
                  <a:ext cx="54756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1700DC3-BC00-4CCE-AC74-DB2B6549298B}"/>
                    </a:ext>
                  </a:extLst>
                </p14:cNvPr>
                <p14:cNvContentPartPr/>
                <p14:nvPr/>
              </p14:nvContentPartPr>
              <p14:xfrm>
                <a:off x="7506470" y="6209530"/>
                <a:ext cx="504720" cy="610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1700DC3-BC00-4CCE-AC74-DB2B6549298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88470" y="6191519"/>
                  <a:ext cx="540360" cy="64658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FEE6CEA-AEF0-45B7-83EC-0B601ACE82F7}"/>
                </a:ext>
              </a:extLst>
            </p:cNvPr>
            <p:cNvGrpSpPr/>
            <p:nvPr/>
          </p:nvGrpSpPr>
          <p:grpSpPr>
            <a:xfrm>
              <a:off x="7745150" y="3878750"/>
              <a:ext cx="2290680" cy="2401200"/>
              <a:chOff x="7745150" y="3878750"/>
              <a:chExt cx="2290680" cy="2401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EFE8673D-D26D-440E-8078-D105FC9F285C}"/>
                      </a:ext>
                    </a:extLst>
                  </p14:cNvPr>
                  <p14:cNvContentPartPr/>
                  <p14:nvPr/>
                </p14:nvContentPartPr>
                <p14:xfrm>
                  <a:off x="8050790" y="4398590"/>
                  <a:ext cx="1985040" cy="1881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B120F8D9-ED74-4350-ACFF-054D9BF44803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8033150" y="4380590"/>
                    <a:ext cx="2020680" cy="19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06692AEB-7170-4232-A58C-B74FE1EB5297}"/>
                      </a:ext>
                    </a:extLst>
                  </p14:cNvPr>
                  <p14:cNvContentPartPr/>
                  <p14:nvPr/>
                </p14:nvContentPartPr>
                <p14:xfrm>
                  <a:off x="7745150" y="3878750"/>
                  <a:ext cx="135360" cy="217620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8BD3DC80-FC4A-4689-A867-885DCE2F4A0F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7727150" y="3860750"/>
                    <a:ext cx="171000" cy="2211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8BFFC05-CA6A-4CC9-8758-635BC183921C}"/>
                </a:ext>
              </a:extLst>
            </p:cNvPr>
            <p:cNvGrpSpPr/>
            <p:nvPr/>
          </p:nvGrpSpPr>
          <p:grpSpPr>
            <a:xfrm>
              <a:off x="9884630" y="5312990"/>
              <a:ext cx="820440" cy="364680"/>
              <a:chOff x="9884630" y="5312990"/>
              <a:chExt cx="820440" cy="36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4F5F376B-998C-48E9-9A29-8939D2EC83B2}"/>
                      </a:ext>
                    </a:extLst>
                  </p14:cNvPr>
                  <p14:cNvContentPartPr/>
                  <p14:nvPr/>
                </p14:nvContentPartPr>
                <p14:xfrm>
                  <a:off x="9884630" y="5317670"/>
                  <a:ext cx="174960" cy="32508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D4D3C0CF-5536-4895-85BA-1EC96F043BAE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9866630" y="5299670"/>
                    <a:ext cx="21060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2CB0207D-47E2-43CE-B4D9-EF7D496DE0D6}"/>
                      </a:ext>
                    </a:extLst>
                  </p14:cNvPr>
                  <p14:cNvContentPartPr/>
                  <p14:nvPr/>
                </p14:nvContentPartPr>
                <p14:xfrm>
                  <a:off x="10219070" y="5312990"/>
                  <a:ext cx="114480" cy="29700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CD12975A-F8D9-4A11-ABE6-374C4FB5E333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0201070" y="5294990"/>
                    <a:ext cx="150120" cy="33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BC2AB477-77B0-4F93-A0D9-FB4E4D8AAE3E}"/>
                      </a:ext>
                    </a:extLst>
                  </p14:cNvPr>
                  <p14:cNvContentPartPr/>
                  <p14:nvPr/>
                </p14:nvContentPartPr>
                <p14:xfrm>
                  <a:off x="10286390" y="5469590"/>
                  <a:ext cx="119880" cy="126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CDB66B7-650A-4DD7-9F1A-7839C6708523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0268750" y="5451590"/>
                    <a:ext cx="15552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C76B9C1E-52C2-4885-BE85-4D8C8D437AFA}"/>
                      </a:ext>
                    </a:extLst>
                  </p14:cNvPr>
                  <p14:cNvContentPartPr/>
                  <p14:nvPr/>
                </p14:nvContentPartPr>
                <p14:xfrm>
                  <a:off x="10481150" y="5474990"/>
                  <a:ext cx="223920" cy="2026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A0DBD00F-21E9-4C9C-82C3-73BACA1A2EE7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10463510" y="5457350"/>
                    <a:ext cx="259560" cy="238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79AA809-97C9-453D-B60F-E7AF5180653A}"/>
                </a:ext>
              </a:extLst>
            </p:cNvPr>
            <p:cNvGrpSpPr/>
            <p:nvPr/>
          </p:nvGrpSpPr>
          <p:grpSpPr>
            <a:xfrm>
              <a:off x="7778630" y="2199710"/>
              <a:ext cx="248760" cy="216360"/>
              <a:chOff x="7778630" y="2199710"/>
              <a:chExt cx="248760" cy="21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4EC28A07-4F37-4F14-98CF-06FCD9D5D2E0}"/>
                      </a:ext>
                    </a:extLst>
                  </p14:cNvPr>
                  <p14:cNvContentPartPr/>
                  <p14:nvPr/>
                </p14:nvContentPartPr>
                <p14:xfrm>
                  <a:off x="7778630" y="2199710"/>
                  <a:ext cx="7920" cy="1584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C82E536-D715-4983-8D37-1D05F0355FED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7760630" y="2182070"/>
                    <a:ext cx="4356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79645201-F5A4-43B1-992E-7D1CB142062E}"/>
                      </a:ext>
                    </a:extLst>
                  </p14:cNvPr>
                  <p14:cNvContentPartPr/>
                  <p14:nvPr/>
                </p14:nvContentPartPr>
                <p14:xfrm>
                  <a:off x="7794830" y="2203310"/>
                  <a:ext cx="232560" cy="21276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3E5C1E43-ED83-4153-BC20-4C82136AB995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7776830" y="2185310"/>
                    <a:ext cx="268200" cy="24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1F3617A-36EA-432E-A4B5-1C17FEB877D5}"/>
                    </a:ext>
                  </a:extLst>
                </p14:cNvPr>
                <p14:cNvContentPartPr/>
                <p14:nvPr/>
              </p14:nvContentPartPr>
              <p14:xfrm>
                <a:off x="7208390" y="4615310"/>
                <a:ext cx="285840" cy="1566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1F3617A-36EA-432E-A4B5-1C17FEB877D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90390" y="4597306"/>
                  <a:ext cx="321480" cy="16020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1F6DBE1-CD41-4F88-9BAF-D94ACC4BC061}"/>
                </a:ext>
              </a:extLst>
            </p:cNvPr>
            <p:cNvGrpSpPr/>
            <p:nvPr/>
          </p:nvGrpSpPr>
          <p:grpSpPr>
            <a:xfrm>
              <a:off x="6241790" y="5223350"/>
              <a:ext cx="411120" cy="322560"/>
              <a:chOff x="6241790" y="5223350"/>
              <a:chExt cx="411120" cy="32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5E9F00C6-EEF6-4526-A39D-7F98E7EDE162}"/>
                      </a:ext>
                    </a:extLst>
                  </p14:cNvPr>
                  <p14:cNvContentPartPr/>
                  <p14:nvPr/>
                </p14:nvContentPartPr>
                <p14:xfrm>
                  <a:off x="6241790" y="5223350"/>
                  <a:ext cx="210240" cy="30960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6CB2C591-D3D8-4028-A641-BA1F43DF1266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6224150" y="5205350"/>
                    <a:ext cx="24588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EF38D767-AC96-4E85-B7AA-350BCC3F0110}"/>
                      </a:ext>
                    </a:extLst>
                  </p14:cNvPr>
                  <p14:cNvContentPartPr/>
                  <p14:nvPr/>
                </p14:nvContentPartPr>
                <p14:xfrm>
                  <a:off x="6513230" y="5307950"/>
                  <a:ext cx="139680" cy="23796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CCD1080D-DFB3-4A4F-8403-B563DE7B3FDE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6495590" y="5289950"/>
                    <a:ext cx="175320" cy="273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E940AE7-72D1-4DCC-B756-0A6E5DDA1FF4}"/>
                </a:ext>
              </a:extLst>
            </p:cNvPr>
            <p:cNvGrpSpPr/>
            <p:nvPr/>
          </p:nvGrpSpPr>
          <p:grpSpPr>
            <a:xfrm>
              <a:off x="6777830" y="5287070"/>
              <a:ext cx="396000" cy="388440"/>
              <a:chOff x="6777830" y="5287070"/>
              <a:chExt cx="396000" cy="38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7FBA4109-2D0F-4328-8516-3DB4635290BC}"/>
                      </a:ext>
                    </a:extLst>
                  </p14:cNvPr>
                  <p14:cNvContentPartPr/>
                  <p14:nvPr/>
                </p14:nvContentPartPr>
                <p14:xfrm>
                  <a:off x="6777830" y="5287070"/>
                  <a:ext cx="98640" cy="31860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E4802B2A-DE3A-416B-8834-3448DD708456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6760190" y="5269430"/>
                    <a:ext cx="134280" cy="35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01099404-D51C-4256-AEB3-5AB3AE7774A6}"/>
                      </a:ext>
                    </a:extLst>
                  </p14:cNvPr>
                  <p14:cNvContentPartPr/>
                  <p14:nvPr/>
                </p14:nvContentPartPr>
                <p14:xfrm>
                  <a:off x="6826430" y="5490830"/>
                  <a:ext cx="99000" cy="12132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C5BA375B-5D4C-46F4-A538-FA59760ADFFC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6808430" y="5473190"/>
                    <a:ext cx="1346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2DACD4B8-38CD-4DF0-834D-260857B31A1D}"/>
                      </a:ext>
                    </a:extLst>
                  </p14:cNvPr>
                  <p14:cNvContentPartPr/>
                  <p14:nvPr/>
                </p14:nvContentPartPr>
                <p14:xfrm>
                  <a:off x="7014350" y="5539430"/>
                  <a:ext cx="159480" cy="13608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C9B9FE6E-1039-4B0F-AC13-EC089B622979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6996350" y="5521430"/>
                    <a:ext cx="19512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A8E222-8F1C-45B0-9A6B-C4E412CC6271}"/>
                </a:ext>
              </a:extLst>
            </p:cNvPr>
            <p:cNvGrpSpPr/>
            <p:nvPr/>
          </p:nvGrpSpPr>
          <p:grpSpPr>
            <a:xfrm>
              <a:off x="7842350" y="4911590"/>
              <a:ext cx="444960" cy="522000"/>
              <a:chOff x="7842350" y="4911590"/>
              <a:chExt cx="444960" cy="52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5221CC38-6411-485C-B31F-E43611699742}"/>
                      </a:ext>
                    </a:extLst>
                  </p14:cNvPr>
                  <p14:cNvContentPartPr/>
                  <p14:nvPr/>
                </p14:nvContentPartPr>
                <p14:xfrm>
                  <a:off x="7885910" y="4911590"/>
                  <a:ext cx="83880" cy="13572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5D59D8C7-C06F-4583-8214-B64BD8579390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7868270" y="4893950"/>
                    <a:ext cx="11952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B2DF7AB3-2FEC-4C7C-91F2-43C301208109}"/>
                      </a:ext>
                    </a:extLst>
                  </p14:cNvPr>
                  <p14:cNvContentPartPr/>
                  <p14:nvPr/>
                </p14:nvContentPartPr>
                <p14:xfrm>
                  <a:off x="8057270" y="4954430"/>
                  <a:ext cx="69120" cy="1249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F11D4171-B50F-42D0-8A1B-EB0425F08E4D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8039270" y="4936790"/>
                    <a:ext cx="10476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4885A042-49D7-4A7E-AC78-E3D773B6B38D}"/>
                      </a:ext>
                    </a:extLst>
                  </p14:cNvPr>
                  <p14:cNvContentPartPr/>
                  <p14:nvPr/>
                </p14:nvContentPartPr>
                <p14:xfrm>
                  <a:off x="8199110" y="4981430"/>
                  <a:ext cx="88200" cy="15444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DDD30755-6FA6-4C8D-BA91-4829926CB4E9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8181110" y="4963430"/>
                    <a:ext cx="12384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EF275153-87C4-41C3-8B25-6883792ADCAD}"/>
                      </a:ext>
                    </a:extLst>
                  </p14:cNvPr>
                  <p14:cNvContentPartPr/>
                  <p14:nvPr/>
                </p14:nvContentPartPr>
                <p14:xfrm>
                  <a:off x="7842350" y="5185910"/>
                  <a:ext cx="75240" cy="19260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E53FC192-8B0C-4AB4-897B-5A2135FFEB0A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7824710" y="5168270"/>
                    <a:ext cx="11088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0124FEB9-AF4A-47D3-99D7-E96DF6F76E12}"/>
                      </a:ext>
                    </a:extLst>
                  </p14:cNvPr>
                  <p14:cNvContentPartPr/>
                  <p14:nvPr/>
                </p14:nvContentPartPr>
                <p14:xfrm>
                  <a:off x="7890230" y="5295350"/>
                  <a:ext cx="103320" cy="6912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5584522F-815A-4181-9A61-00DC75B9A350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7872230" y="5277710"/>
                    <a:ext cx="13896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3AF3498F-694B-4B04-9BF5-815D47A199B6}"/>
                      </a:ext>
                    </a:extLst>
                  </p14:cNvPr>
                  <p14:cNvContentPartPr/>
                  <p14:nvPr/>
                </p14:nvContentPartPr>
                <p14:xfrm>
                  <a:off x="8052230" y="5300030"/>
                  <a:ext cx="113760" cy="13356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59C96DBF-BDFD-484D-923F-A1A5155D1BA5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8034230" y="5282390"/>
                    <a:ext cx="149400" cy="169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01491CA-1979-47FF-B5CE-B9DA2D09893D}"/>
                </a:ext>
              </a:extLst>
            </p:cNvPr>
            <p:cNvGrpSpPr/>
            <p:nvPr/>
          </p:nvGrpSpPr>
          <p:grpSpPr>
            <a:xfrm>
              <a:off x="9419267" y="5284547"/>
              <a:ext cx="361440" cy="363240"/>
              <a:chOff x="9419267" y="5284547"/>
              <a:chExt cx="36144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B0E86175-BA3F-450D-944F-3559DF5AC689}"/>
                      </a:ext>
                    </a:extLst>
                  </p14:cNvPr>
                  <p14:cNvContentPartPr/>
                  <p14:nvPr/>
                </p14:nvContentPartPr>
                <p14:xfrm>
                  <a:off x="9419267" y="5284547"/>
                  <a:ext cx="139680" cy="2278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B0E86175-BA3F-450D-944F-3559DF5AC689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9401627" y="5266547"/>
                    <a:ext cx="17532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A185EACE-CD8C-4383-84EB-F3326854C076}"/>
                      </a:ext>
                    </a:extLst>
                  </p14:cNvPr>
                  <p14:cNvContentPartPr/>
                  <p14:nvPr/>
                </p14:nvContentPartPr>
                <p14:xfrm>
                  <a:off x="9666587" y="5289227"/>
                  <a:ext cx="114120" cy="3585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A185EACE-CD8C-4383-84EB-F3326854C07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9648947" y="5271227"/>
                    <a:ext cx="149760" cy="394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69D4AA0-BA98-45FD-8947-B517ADFA605C}"/>
                </a:ext>
              </a:extLst>
            </p:cNvPr>
            <p:cNvGrpSpPr/>
            <p:nvPr/>
          </p:nvGrpSpPr>
          <p:grpSpPr>
            <a:xfrm>
              <a:off x="8402627" y="2214467"/>
              <a:ext cx="317520" cy="235080"/>
              <a:chOff x="8402627" y="2214467"/>
              <a:chExt cx="317520" cy="23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F44062C2-EED2-4CBB-B818-37DFA5828790}"/>
                      </a:ext>
                    </a:extLst>
                  </p14:cNvPr>
                  <p14:cNvContentPartPr/>
                  <p14:nvPr/>
                </p14:nvContentPartPr>
                <p14:xfrm>
                  <a:off x="8402627" y="2323187"/>
                  <a:ext cx="243000" cy="165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F44062C2-EED2-4CBB-B818-37DFA5828790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384627" y="2305547"/>
                    <a:ext cx="27864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BEF5B90A-851C-4AAA-9F0F-50F4EE4F46E2}"/>
                      </a:ext>
                    </a:extLst>
                  </p14:cNvPr>
                  <p14:cNvContentPartPr/>
                  <p14:nvPr/>
                </p14:nvContentPartPr>
                <p14:xfrm>
                  <a:off x="8611067" y="2214467"/>
                  <a:ext cx="109080" cy="23508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BEF5B90A-851C-4AAA-9F0F-50F4EE4F46E2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8593427" y="2196827"/>
                    <a:ext cx="144720" cy="270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4931C7-6886-4ED7-A547-F9D8AB12E79F}"/>
              </a:ext>
            </a:extLst>
          </p:cNvPr>
          <p:cNvGrpSpPr/>
          <p:nvPr/>
        </p:nvGrpSpPr>
        <p:grpSpPr>
          <a:xfrm>
            <a:off x="2431426" y="692489"/>
            <a:ext cx="1152720" cy="952920"/>
            <a:chOff x="2431426" y="692489"/>
            <a:chExt cx="1152720" cy="95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DC44621-7B8F-4D9A-AA7A-1C2514123F79}"/>
                    </a:ext>
                  </a:extLst>
                </p14:cNvPr>
                <p14:cNvContentPartPr/>
                <p14:nvPr/>
              </p14:nvContentPartPr>
              <p14:xfrm>
                <a:off x="2603866" y="1040969"/>
                <a:ext cx="233280" cy="210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DC44621-7B8F-4D9A-AA7A-1C2514123F7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85866" y="1023329"/>
                  <a:ext cx="268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9957A6E-B47F-4B3A-9BE7-FCC09195ADD0}"/>
                    </a:ext>
                  </a:extLst>
                </p14:cNvPr>
                <p14:cNvContentPartPr/>
                <p14:nvPr/>
              </p14:nvContentPartPr>
              <p14:xfrm>
                <a:off x="2937586" y="1079129"/>
                <a:ext cx="99000" cy="143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9957A6E-B47F-4B3A-9BE7-FCC09195ADD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919946" y="1061129"/>
                  <a:ext cx="134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A3B7F0-C98F-42E6-89C3-FC8421036C78}"/>
                    </a:ext>
                  </a:extLst>
                </p14:cNvPr>
                <p14:cNvContentPartPr/>
                <p14:nvPr/>
              </p14:nvContentPartPr>
              <p14:xfrm>
                <a:off x="3094546" y="1069049"/>
                <a:ext cx="202680" cy="175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A3B7F0-C98F-42E6-89C3-FC8421036C7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076546" y="1051049"/>
                  <a:ext cx="238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B3A874D-7141-4268-B123-141B8822AFF0}"/>
                    </a:ext>
                  </a:extLst>
                </p14:cNvPr>
                <p14:cNvContentPartPr/>
                <p14:nvPr/>
              </p14:nvContentPartPr>
              <p14:xfrm>
                <a:off x="2431426" y="692489"/>
                <a:ext cx="1152720" cy="952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B3A874D-7141-4268-B123-141B8822AFF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413786" y="674849"/>
                  <a:ext cx="1188360" cy="9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8AF33A-B32E-4EA0-BD63-580A0365EE43}"/>
              </a:ext>
            </a:extLst>
          </p:cNvPr>
          <p:cNvGrpSpPr/>
          <p:nvPr/>
        </p:nvGrpSpPr>
        <p:grpSpPr>
          <a:xfrm>
            <a:off x="1510186" y="1689329"/>
            <a:ext cx="1167840" cy="1191240"/>
            <a:chOff x="1510186" y="1689329"/>
            <a:chExt cx="1167840" cy="11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B33DB2-1CDD-4CFC-B79F-05A2C9A36E65}"/>
                    </a:ext>
                  </a:extLst>
                </p14:cNvPr>
                <p14:cNvContentPartPr/>
                <p14:nvPr/>
              </p14:nvContentPartPr>
              <p14:xfrm>
                <a:off x="1859746" y="1689329"/>
                <a:ext cx="818280" cy="616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B33DB2-1CDD-4CFC-B79F-05A2C9A36E6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842106" y="1671329"/>
                  <a:ext cx="85392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3835B3-CEC7-4A78-A1EB-6822D81B0A1A}"/>
                    </a:ext>
                  </a:extLst>
                </p14:cNvPr>
                <p14:cNvContentPartPr/>
                <p14:nvPr/>
              </p14:nvContentPartPr>
              <p14:xfrm>
                <a:off x="1550866" y="2456489"/>
                <a:ext cx="130680" cy="236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3835B3-CEC7-4A78-A1EB-6822D81B0A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533226" y="2438489"/>
                  <a:ext cx="166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BBBF46-DA73-41FC-B98E-77ED9F303E24}"/>
                    </a:ext>
                  </a:extLst>
                </p14:cNvPr>
                <p14:cNvContentPartPr/>
                <p14:nvPr/>
              </p14:nvContentPartPr>
              <p14:xfrm>
                <a:off x="1616386" y="2601209"/>
                <a:ext cx="107640" cy="43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BBBF46-DA73-41FC-B98E-77ED9F303E2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598386" y="2583209"/>
                  <a:ext cx="143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1BE4B5-5FA0-4D2E-8D77-9BDDB8798333}"/>
                    </a:ext>
                  </a:extLst>
                </p14:cNvPr>
                <p14:cNvContentPartPr/>
                <p14:nvPr/>
              </p14:nvContentPartPr>
              <p14:xfrm>
                <a:off x="1801066" y="2508329"/>
                <a:ext cx="225360" cy="162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1BE4B5-5FA0-4D2E-8D77-9BDDB879833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83426" y="2490689"/>
                  <a:ext cx="261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5B54B3-AD03-4548-9A91-543C5F3C705B}"/>
                    </a:ext>
                  </a:extLst>
                </p14:cNvPr>
                <p14:cNvContentPartPr/>
                <p14:nvPr/>
              </p14:nvContentPartPr>
              <p14:xfrm>
                <a:off x="1510186" y="2291609"/>
                <a:ext cx="592200" cy="588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5B54B3-AD03-4548-9A91-543C5F3C705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492546" y="2273969"/>
                  <a:ext cx="627840" cy="62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47ABE7-D008-468F-8171-EA84399D970B}"/>
              </a:ext>
            </a:extLst>
          </p:cNvPr>
          <p:cNvGrpSpPr/>
          <p:nvPr/>
        </p:nvGrpSpPr>
        <p:grpSpPr>
          <a:xfrm>
            <a:off x="3157186" y="1666289"/>
            <a:ext cx="933840" cy="1175760"/>
            <a:chOff x="3157186" y="1666289"/>
            <a:chExt cx="933840" cy="11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B37219-7909-49AE-9CEE-DBE045B02A98}"/>
                    </a:ext>
                  </a:extLst>
                </p14:cNvPr>
                <p14:cNvContentPartPr/>
                <p14:nvPr/>
              </p14:nvContentPartPr>
              <p14:xfrm>
                <a:off x="3157186" y="1666289"/>
                <a:ext cx="556560" cy="655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B37219-7909-49AE-9CEE-DBE045B02A9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139186" y="1648649"/>
                  <a:ext cx="59220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3BB2CAB-14BD-4C8C-8C9B-D6A0BD8A28A9}"/>
                    </a:ext>
                  </a:extLst>
                </p14:cNvPr>
                <p14:cNvContentPartPr/>
                <p14:nvPr/>
              </p14:nvContentPartPr>
              <p14:xfrm>
                <a:off x="3579826" y="2430929"/>
                <a:ext cx="118080" cy="272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3BB2CAB-14BD-4C8C-8C9B-D6A0BD8A28A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561826" y="2412929"/>
                  <a:ext cx="1537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D9E90C-5D99-4BCC-B025-910C436859BA}"/>
                    </a:ext>
                  </a:extLst>
                </p14:cNvPr>
                <p14:cNvContentPartPr/>
                <p14:nvPr/>
              </p14:nvContentPartPr>
              <p14:xfrm>
                <a:off x="3787546" y="2430209"/>
                <a:ext cx="131040" cy="24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D9E90C-5D99-4BCC-B025-910C436859B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69546" y="2412569"/>
                  <a:ext cx="1666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F92986-6ED3-4B8E-ADCE-AE36321C058D}"/>
                    </a:ext>
                  </a:extLst>
                </p14:cNvPr>
                <p14:cNvContentPartPr/>
                <p14:nvPr/>
              </p14:nvContentPartPr>
              <p14:xfrm>
                <a:off x="3359506" y="2296289"/>
                <a:ext cx="731520" cy="54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F92986-6ED3-4B8E-ADCE-AE36321C058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341506" y="2278649"/>
                  <a:ext cx="767160" cy="58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B1B4369-3E52-4B9B-BA7A-1227B1D2912E}"/>
                  </a:ext>
                </a:extLst>
              </p14:cNvPr>
              <p14:cNvContentPartPr/>
              <p14:nvPr/>
            </p14:nvContentPartPr>
            <p14:xfrm>
              <a:off x="4928026" y="5431529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B1B4369-3E52-4B9B-BA7A-1227B1D2912E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910026" y="541388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49A49A0-A8B8-4013-BD24-61CE04B945B4}"/>
                  </a:ext>
                </a:extLst>
              </p14:cNvPr>
              <p14:cNvContentPartPr/>
              <p14:nvPr/>
            </p14:nvContentPartPr>
            <p14:xfrm>
              <a:off x="3413146" y="3039329"/>
              <a:ext cx="168840" cy="175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49A49A0-A8B8-4013-BD24-61CE04B945B4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395146" y="3021689"/>
                <a:ext cx="2044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EBE1694-23E9-4E0E-9935-E27CE073AF92}"/>
                  </a:ext>
                </a:extLst>
              </p14:cNvPr>
              <p14:cNvContentPartPr/>
              <p14:nvPr/>
            </p14:nvContentPartPr>
            <p14:xfrm>
              <a:off x="3682066" y="3002969"/>
              <a:ext cx="95400" cy="219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EBE1694-23E9-4E0E-9935-E27CE073AF92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664426" y="2984969"/>
                <a:ext cx="1310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9238C8B-CC00-4799-8F5D-478A960FEF92}"/>
                  </a:ext>
                </a:extLst>
              </p14:cNvPr>
              <p14:cNvContentPartPr/>
              <p14:nvPr/>
            </p14:nvContentPartPr>
            <p14:xfrm>
              <a:off x="3858106" y="3051929"/>
              <a:ext cx="103320" cy="172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9238C8B-CC00-4799-8F5D-478A960FEF92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840106" y="3034289"/>
                <a:ext cx="13896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F84AE52-77A5-4A82-86EC-E75C86B13C01}"/>
              </a:ext>
            </a:extLst>
          </p:cNvPr>
          <p:cNvGrpSpPr/>
          <p:nvPr/>
        </p:nvGrpSpPr>
        <p:grpSpPr>
          <a:xfrm>
            <a:off x="1369426" y="2882369"/>
            <a:ext cx="672480" cy="2552760"/>
            <a:chOff x="1369426" y="2882369"/>
            <a:chExt cx="67248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E3AA6C-7FD3-4401-A444-53018A7CA806}"/>
                    </a:ext>
                  </a:extLst>
                </p14:cNvPr>
                <p14:cNvContentPartPr/>
                <p14:nvPr/>
              </p14:nvContentPartPr>
              <p14:xfrm>
                <a:off x="1732666" y="2882369"/>
                <a:ext cx="51480" cy="695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E3AA6C-7FD3-4401-A444-53018A7CA80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714666" y="2864369"/>
                  <a:ext cx="8712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1F44BB-E1C7-4506-BEE4-1EAD1B3FDF09}"/>
                    </a:ext>
                  </a:extLst>
                </p14:cNvPr>
                <p14:cNvContentPartPr/>
                <p14:nvPr/>
              </p14:nvContentPartPr>
              <p14:xfrm>
                <a:off x="1551946" y="3778409"/>
                <a:ext cx="21960" cy="230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1F44BB-E1C7-4506-BEE4-1EAD1B3FDF0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533946" y="3760409"/>
                  <a:ext cx="57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B82707E-97D2-4196-AB97-4A30FB625CA1}"/>
                    </a:ext>
                  </a:extLst>
                </p14:cNvPr>
                <p14:cNvContentPartPr/>
                <p14:nvPr/>
              </p14:nvContentPartPr>
              <p14:xfrm>
                <a:off x="1595506" y="3781289"/>
                <a:ext cx="130320" cy="149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B82707E-97D2-4196-AB97-4A30FB625CA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577506" y="3763289"/>
                  <a:ext cx="165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6079337-B05C-42A5-823D-5A41AA4BAA8C}"/>
                    </a:ext>
                  </a:extLst>
                </p14:cNvPr>
                <p14:cNvContentPartPr/>
                <p14:nvPr/>
              </p14:nvContentPartPr>
              <p14:xfrm>
                <a:off x="1823746" y="3783809"/>
                <a:ext cx="152280" cy="18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6079337-B05C-42A5-823D-5A41AA4BAA8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805746" y="3766169"/>
                  <a:ext cx="187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00A124-37F2-49AF-8584-EED6BC8149B4}"/>
                    </a:ext>
                  </a:extLst>
                </p14:cNvPr>
                <p14:cNvContentPartPr/>
                <p14:nvPr/>
              </p14:nvContentPartPr>
              <p14:xfrm>
                <a:off x="1920586" y="3869129"/>
                <a:ext cx="112320" cy="12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700A124-37F2-49AF-8584-EED6BC8149B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02946" y="3851489"/>
                  <a:ext cx="147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5B44C3-EA0D-447B-95DF-1E2FA2155C11}"/>
                    </a:ext>
                  </a:extLst>
                </p14:cNvPr>
                <p14:cNvContentPartPr/>
                <p14:nvPr/>
              </p14:nvContentPartPr>
              <p14:xfrm>
                <a:off x="1380586" y="3564569"/>
                <a:ext cx="661320" cy="605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5B44C3-EA0D-447B-95DF-1E2FA2155C1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362946" y="3546929"/>
                  <a:ext cx="69696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FFA8A23-D78F-4BF0-B33C-84D70E6D1114}"/>
                    </a:ext>
                  </a:extLst>
                </p14:cNvPr>
                <p14:cNvContentPartPr/>
                <p14:nvPr/>
              </p14:nvContentPartPr>
              <p14:xfrm>
                <a:off x="1730506" y="4146329"/>
                <a:ext cx="22320" cy="722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FFA8A23-D78F-4BF0-B33C-84D70E6D111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712506" y="4128689"/>
                  <a:ext cx="5796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030A4B1-4ECE-4EE2-B2CC-F3A825B7EB1A}"/>
                    </a:ext>
                  </a:extLst>
                </p14:cNvPr>
                <p14:cNvContentPartPr/>
                <p14:nvPr/>
              </p14:nvContentPartPr>
              <p14:xfrm>
                <a:off x="1550506" y="5042369"/>
                <a:ext cx="145800" cy="196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030A4B1-4ECE-4EE2-B2CC-F3A825B7EB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532866" y="5024729"/>
                  <a:ext cx="181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BC25E48-DA91-48C0-88D1-A2F97A2138C1}"/>
                    </a:ext>
                  </a:extLst>
                </p14:cNvPr>
                <p14:cNvContentPartPr/>
                <p14:nvPr/>
              </p14:nvContentPartPr>
              <p14:xfrm>
                <a:off x="1757866" y="5094209"/>
                <a:ext cx="21960" cy="127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BC25E48-DA91-48C0-88D1-A2F97A2138C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739866" y="5076209"/>
                  <a:ext cx="57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647B9B-39D5-42EA-BA20-B0542DF971BB}"/>
                    </a:ext>
                  </a:extLst>
                </p14:cNvPr>
                <p14:cNvContentPartPr/>
                <p14:nvPr/>
              </p14:nvContentPartPr>
              <p14:xfrm>
                <a:off x="1721146" y="5076209"/>
                <a:ext cx="180360" cy="14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647B9B-39D5-42EA-BA20-B0542DF971B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703146" y="5058569"/>
                  <a:ext cx="216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6391B38-779C-4308-8BFE-0A533A4C6477}"/>
                    </a:ext>
                  </a:extLst>
                </p14:cNvPr>
                <p14:cNvContentPartPr/>
                <p14:nvPr/>
              </p14:nvContentPartPr>
              <p14:xfrm>
                <a:off x="1369426" y="4844009"/>
                <a:ext cx="668520" cy="591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6391B38-779C-4308-8BFE-0A533A4C647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351786" y="4826009"/>
                  <a:ext cx="704160" cy="62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F123903-5EF7-4F5A-85EF-81994B6E1991}"/>
              </a:ext>
            </a:extLst>
          </p:cNvPr>
          <p:cNvGrpSpPr/>
          <p:nvPr/>
        </p:nvGrpSpPr>
        <p:grpSpPr>
          <a:xfrm>
            <a:off x="548626" y="5400929"/>
            <a:ext cx="3206880" cy="1150200"/>
            <a:chOff x="548626" y="5400929"/>
            <a:chExt cx="3206880" cy="11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069684F-0C03-47BF-A8C1-8B0BE88CE073}"/>
                    </a:ext>
                  </a:extLst>
                </p14:cNvPr>
                <p14:cNvContentPartPr/>
                <p14:nvPr/>
              </p14:nvContentPartPr>
              <p14:xfrm>
                <a:off x="927706" y="5400929"/>
                <a:ext cx="522360" cy="509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069684F-0C03-47BF-A8C1-8B0BE88CE07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10066" y="5383289"/>
                  <a:ext cx="55800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3526528-5DE4-41F7-9A01-CF768F0922F7}"/>
                    </a:ext>
                  </a:extLst>
                </p14:cNvPr>
                <p14:cNvContentPartPr/>
                <p14:nvPr/>
              </p14:nvContentPartPr>
              <p14:xfrm>
                <a:off x="722866" y="6050369"/>
                <a:ext cx="5760" cy="169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3526528-5DE4-41F7-9A01-CF768F0922F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04866" y="6032729"/>
                  <a:ext cx="41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1DEAFE1-962B-47EA-81D6-C571D869B700}"/>
                    </a:ext>
                  </a:extLst>
                </p14:cNvPr>
                <p14:cNvContentPartPr/>
                <p14:nvPr/>
              </p14:nvContentPartPr>
              <p14:xfrm>
                <a:off x="642226" y="6043169"/>
                <a:ext cx="153360" cy="10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1DEAFE1-962B-47EA-81D6-C571D869B70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24226" y="6025529"/>
                  <a:ext cx="189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214B9D7-1A87-439C-BB50-1C477589D640}"/>
                    </a:ext>
                  </a:extLst>
                </p14:cNvPr>
                <p14:cNvContentPartPr/>
                <p14:nvPr/>
              </p14:nvContentPartPr>
              <p14:xfrm>
                <a:off x="877666" y="6063329"/>
                <a:ext cx="141840" cy="154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214B9D7-1A87-439C-BB50-1C477589D64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59666" y="6045689"/>
                  <a:ext cx="177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62B4FC-2A38-4748-9411-05066648B214}"/>
                    </a:ext>
                  </a:extLst>
                </p14:cNvPr>
                <p14:cNvContentPartPr/>
                <p14:nvPr/>
              </p14:nvContentPartPr>
              <p14:xfrm>
                <a:off x="548626" y="5862089"/>
                <a:ext cx="522000" cy="532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62B4FC-2A38-4748-9411-05066648B21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0626" y="5844089"/>
                  <a:ext cx="55764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724A441-F535-412D-A235-284A19804499}"/>
                    </a:ext>
                  </a:extLst>
                </p14:cNvPr>
                <p14:cNvContentPartPr/>
                <p14:nvPr/>
              </p14:nvContentPartPr>
              <p14:xfrm>
                <a:off x="1743466" y="5402729"/>
                <a:ext cx="192960" cy="678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724A441-F535-412D-A235-284A1980449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725466" y="5384729"/>
                  <a:ext cx="228600" cy="7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94447CF-DFE8-443F-B5F1-91E1FA902170}"/>
                    </a:ext>
                  </a:extLst>
                </p14:cNvPr>
                <p14:cNvContentPartPr/>
                <p14:nvPr/>
              </p14:nvContentPartPr>
              <p14:xfrm>
                <a:off x="1799626" y="6109049"/>
                <a:ext cx="88200" cy="212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94447CF-DFE8-443F-B5F1-91E1FA90217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81986" y="6091409"/>
                  <a:ext cx="123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6FA561-79FC-4486-80DE-CD94B9E79767}"/>
                    </a:ext>
                  </a:extLst>
                </p14:cNvPr>
                <p14:cNvContentPartPr/>
                <p14:nvPr/>
              </p14:nvContentPartPr>
              <p14:xfrm>
                <a:off x="2008426" y="6138209"/>
                <a:ext cx="97200" cy="132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6FA561-79FC-4486-80DE-CD94B9E7976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990426" y="6120569"/>
                  <a:ext cx="132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54B67D1-D796-4845-9706-709C8FD1166A}"/>
                    </a:ext>
                  </a:extLst>
                </p14:cNvPr>
                <p14:cNvContentPartPr/>
                <p14:nvPr/>
              </p14:nvContentPartPr>
              <p14:xfrm>
                <a:off x="1625386" y="5918249"/>
                <a:ext cx="640440" cy="537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54B67D1-D796-4845-9706-709C8FD1166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07386" y="5900609"/>
                  <a:ext cx="67608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7BEB385-CBCC-4BF6-B869-E18BA3618F74}"/>
                    </a:ext>
                  </a:extLst>
                </p14:cNvPr>
                <p14:cNvContentPartPr/>
                <p14:nvPr/>
              </p14:nvContentPartPr>
              <p14:xfrm>
                <a:off x="1747786" y="5454209"/>
                <a:ext cx="1001160" cy="420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7BEB385-CBCC-4BF6-B869-E18BA3618F7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730146" y="5436569"/>
                  <a:ext cx="10368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5D1CD6D-FF05-438B-921C-267E0E36E0B9}"/>
                    </a:ext>
                  </a:extLst>
                </p14:cNvPr>
                <p14:cNvContentPartPr/>
                <p14:nvPr/>
              </p14:nvContentPartPr>
              <p14:xfrm>
                <a:off x="2717626" y="6104369"/>
                <a:ext cx="189360" cy="239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5D1CD6D-FF05-438B-921C-267E0E36E0B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699626" y="6086729"/>
                  <a:ext cx="225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F6B0726-C76A-403A-8823-1C8E5C3B58BE}"/>
                    </a:ext>
                  </a:extLst>
                </p14:cNvPr>
                <p14:cNvContentPartPr/>
                <p14:nvPr/>
              </p14:nvContentPartPr>
              <p14:xfrm>
                <a:off x="2992306" y="6187529"/>
                <a:ext cx="9360" cy="149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F6B0726-C76A-403A-8823-1C8E5C3B58B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74666" y="6169529"/>
                  <a:ext cx="45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9105E40-DA56-4A12-B1CF-2E370B4DB81B}"/>
                    </a:ext>
                  </a:extLst>
                </p14:cNvPr>
                <p14:cNvContentPartPr/>
                <p14:nvPr/>
              </p14:nvContentPartPr>
              <p14:xfrm>
                <a:off x="3008506" y="6152969"/>
                <a:ext cx="185760" cy="197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9105E40-DA56-4A12-B1CF-2E370B4DB8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990506" y="6134969"/>
                  <a:ext cx="221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85B9A59-C111-42DE-938F-43E1A194A3D8}"/>
                    </a:ext>
                  </a:extLst>
                </p14:cNvPr>
                <p14:cNvContentPartPr/>
                <p14:nvPr/>
              </p14:nvContentPartPr>
              <p14:xfrm>
                <a:off x="2595226" y="5967209"/>
                <a:ext cx="736560" cy="583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85B9A59-C111-42DE-938F-43E1A194A3D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77586" y="5949569"/>
                  <a:ext cx="77220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151CED5-4F3B-4626-99A1-64B65CF92EE5}"/>
                    </a:ext>
                  </a:extLst>
                </p14:cNvPr>
                <p14:cNvContentPartPr/>
                <p14:nvPr/>
              </p14:nvContentPartPr>
              <p14:xfrm>
                <a:off x="3291466" y="6060809"/>
                <a:ext cx="464040" cy="426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151CED5-4F3B-4626-99A1-64B65CF92EE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273466" y="6043169"/>
                  <a:ext cx="49968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E906F15-53C6-4B4B-91BD-433D2DDBCBA3}"/>
              </a:ext>
            </a:extLst>
          </p:cNvPr>
          <p:cNvGrpSpPr/>
          <p:nvPr/>
        </p:nvGrpSpPr>
        <p:grpSpPr>
          <a:xfrm>
            <a:off x="179266" y="1572329"/>
            <a:ext cx="2772000" cy="4421520"/>
            <a:chOff x="179266" y="1572329"/>
            <a:chExt cx="2772000" cy="442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7CE6F8-3ECE-49AE-82ED-AE7F4A9EA878}"/>
                    </a:ext>
                  </a:extLst>
                </p14:cNvPr>
                <p14:cNvContentPartPr/>
                <p14:nvPr/>
              </p14:nvContentPartPr>
              <p14:xfrm>
                <a:off x="226786" y="2830529"/>
                <a:ext cx="193320" cy="316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7CE6F8-3ECE-49AE-82ED-AE7F4A9EA87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08786" y="2812889"/>
                  <a:ext cx="228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CA2B329-4C12-425F-BCD6-0ECD28695849}"/>
                    </a:ext>
                  </a:extLst>
                </p14:cNvPr>
                <p14:cNvContentPartPr/>
                <p14:nvPr/>
              </p14:nvContentPartPr>
              <p14:xfrm>
                <a:off x="731506" y="2956529"/>
                <a:ext cx="75600" cy="26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CA2B329-4C12-425F-BCD6-0ECD2869584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3866" y="2938529"/>
                  <a:ext cx="111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BC94DD8-BB27-434A-8F72-68DF0CC47AFF}"/>
                    </a:ext>
                  </a:extLst>
                </p14:cNvPr>
                <p14:cNvContentPartPr/>
                <p14:nvPr/>
              </p14:nvContentPartPr>
              <p14:xfrm>
                <a:off x="541786" y="3069209"/>
                <a:ext cx="90360" cy="129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BC94DD8-BB27-434A-8F72-68DF0CC47AF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23786" y="3051209"/>
                  <a:ext cx="126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D376861-8B50-4A00-AE8F-16BA55218390}"/>
                    </a:ext>
                  </a:extLst>
                </p14:cNvPr>
                <p14:cNvContentPartPr/>
                <p14:nvPr/>
              </p14:nvContentPartPr>
              <p14:xfrm>
                <a:off x="428746" y="2937809"/>
                <a:ext cx="77760" cy="361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D376861-8B50-4A00-AE8F-16BA5521839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1106" y="2920169"/>
                  <a:ext cx="1134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0B8BF5-E1B9-46E5-A91F-E0AD99A5589D}"/>
                    </a:ext>
                  </a:extLst>
                </p14:cNvPr>
                <p14:cNvContentPartPr/>
                <p14:nvPr/>
              </p14:nvContentPartPr>
              <p14:xfrm>
                <a:off x="1070266" y="3078929"/>
                <a:ext cx="8892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0B8BF5-E1B9-46E5-A91F-E0AD99A558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52266" y="3060929"/>
                  <a:ext cx="12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935671-F2CB-4B32-9BA3-C8BAB44B7BEA}"/>
                    </a:ext>
                  </a:extLst>
                </p14:cNvPr>
                <p14:cNvContentPartPr/>
                <p14:nvPr/>
              </p14:nvContentPartPr>
              <p14:xfrm>
                <a:off x="1057666" y="3168929"/>
                <a:ext cx="92520" cy="6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935671-F2CB-4B32-9BA3-C8BAB44B7BE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39666" y="3151289"/>
                  <a:ext cx="128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DC38850-5636-4D63-A8FA-55E472D96310}"/>
                    </a:ext>
                  </a:extLst>
                </p14:cNvPr>
                <p14:cNvContentPartPr/>
                <p14:nvPr/>
              </p14:nvContentPartPr>
              <p14:xfrm>
                <a:off x="1436386" y="3043649"/>
                <a:ext cx="125640" cy="170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DC38850-5636-4D63-A8FA-55E472D9631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18386" y="3025649"/>
                  <a:ext cx="161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E1F3775-7F9A-48DE-9B15-1E91745805D1}"/>
                    </a:ext>
                  </a:extLst>
                </p14:cNvPr>
                <p14:cNvContentPartPr/>
                <p14:nvPr/>
              </p14:nvContentPartPr>
              <p14:xfrm>
                <a:off x="1639426" y="3044369"/>
                <a:ext cx="345600" cy="152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E1F3775-7F9A-48DE-9B15-1E91745805D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21786" y="3026369"/>
                  <a:ext cx="381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8260A22-CAA6-496C-B19B-88BD580721DE}"/>
                    </a:ext>
                  </a:extLst>
                </p14:cNvPr>
                <p14:cNvContentPartPr/>
                <p14:nvPr/>
              </p14:nvContentPartPr>
              <p14:xfrm>
                <a:off x="179266" y="4140929"/>
                <a:ext cx="293040" cy="407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8260A22-CAA6-496C-B19B-88BD580721D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1266" y="4122929"/>
                  <a:ext cx="3286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8E7C90-9072-4646-A773-BEC1A8766DA4}"/>
                    </a:ext>
                  </a:extLst>
                </p14:cNvPr>
                <p14:cNvContentPartPr/>
                <p14:nvPr/>
              </p14:nvContentPartPr>
              <p14:xfrm>
                <a:off x="611626" y="4350449"/>
                <a:ext cx="122400" cy="12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8E7C90-9072-4646-A773-BEC1A8766DA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93986" y="4332449"/>
                  <a:ext cx="158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8AA2E93-21D5-4EDE-B42B-F97B2BAADFFF}"/>
                    </a:ext>
                  </a:extLst>
                </p14:cNvPr>
                <p14:cNvContentPartPr/>
                <p14:nvPr/>
              </p14:nvContentPartPr>
              <p14:xfrm>
                <a:off x="521986" y="4277729"/>
                <a:ext cx="343440" cy="265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8AA2E93-21D5-4EDE-B42B-F97B2BAADFF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04346" y="4260089"/>
                  <a:ext cx="379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36D35A-C8D2-4147-AA18-03AE042B585E}"/>
                    </a:ext>
                  </a:extLst>
                </p14:cNvPr>
                <p14:cNvContentPartPr/>
                <p14:nvPr/>
              </p14:nvContentPartPr>
              <p14:xfrm>
                <a:off x="1061986" y="4327769"/>
                <a:ext cx="174960" cy="1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36D35A-C8D2-4147-AA18-03AE042B585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44346" y="4310129"/>
                  <a:ext cx="210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E1509A2-49A6-4FB6-8A8A-B7DFFD5C0329}"/>
                    </a:ext>
                  </a:extLst>
                </p14:cNvPr>
                <p14:cNvContentPartPr/>
                <p14:nvPr/>
              </p14:nvContentPartPr>
              <p14:xfrm>
                <a:off x="1120306" y="4429289"/>
                <a:ext cx="167040" cy="16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E1509A2-49A6-4FB6-8A8A-B7DFFD5C032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02306" y="4411649"/>
                  <a:ext cx="202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A399A08-B4F9-442D-BCBC-E011229DEF61}"/>
                    </a:ext>
                  </a:extLst>
                </p14:cNvPr>
                <p14:cNvContentPartPr/>
                <p14:nvPr/>
              </p14:nvContentPartPr>
              <p14:xfrm>
                <a:off x="1629346" y="4283489"/>
                <a:ext cx="95400" cy="27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A399A08-B4F9-442D-BCBC-E011229DEF6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11706" y="4265489"/>
                  <a:ext cx="1310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F6D4C3-E4FF-446E-8C18-A713CC32EC2D}"/>
                    </a:ext>
                  </a:extLst>
                </p14:cNvPr>
                <p14:cNvContentPartPr/>
                <p14:nvPr/>
              </p14:nvContentPartPr>
              <p14:xfrm>
                <a:off x="1780546" y="4282769"/>
                <a:ext cx="168120" cy="222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F6D4C3-E4FF-446E-8C18-A713CC32EC2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762546" y="4264769"/>
                  <a:ext cx="203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9FD6AB-333B-4FDB-BBD8-5B236AB1A487}"/>
                    </a:ext>
                  </a:extLst>
                </p14:cNvPr>
                <p14:cNvContentPartPr/>
                <p14:nvPr/>
              </p14:nvContentPartPr>
              <p14:xfrm>
                <a:off x="1460506" y="5573729"/>
                <a:ext cx="101160" cy="146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9FD6AB-333B-4FDB-BBD8-5B236AB1A48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442506" y="5556089"/>
                  <a:ext cx="136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A9932B4-F225-4CB1-AF02-989B28C480E3}"/>
                    </a:ext>
                  </a:extLst>
                </p14:cNvPr>
                <p14:cNvContentPartPr/>
                <p14:nvPr/>
              </p14:nvContentPartPr>
              <p14:xfrm>
                <a:off x="1617106" y="5577689"/>
                <a:ext cx="84600" cy="178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A9932B4-F225-4CB1-AF02-989B28C480E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599466" y="5559689"/>
                  <a:ext cx="120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EF88210-8624-41C6-B515-103FBF6BEC12}"/>
                    </a:ext>
                  </a:extLst>
                </p14:cNvPr>
                <p14:cNvContentPartPr/>
                <p14:nvPr/>
              </p14:nvContentPartPr>
              <p14:xfrm>
                <a:off x="1769026" y="5588129"/>
                <a:ext cx="137520" cy="189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EF88210-8624-41C6-B515-103FBF6BEC1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751386" y="5570129"/>
                  <a:ext cx="173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1C1853-D77C-4F9C-856C-0E3E106CBF84}"/>
                    </a:ext>
                  </a:extLst>
                </p14:cNvPr>
                <p14:cNvContentPartPr/>
                <p14:nvPr/>
              </p14:nvContentPartPr>
              <p14:xfrm>
                <a:off x="1950106" y="1572329"/>
                <a:ext cx="1001160" cy="4421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1C1853-D77C-4F9C-856C-0E3E106CBF8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932466" y="1554329"/>
                  <a:ext cx="1036800" cy="445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5FAC656-6ABE-4401-B842-199A96AA2CD4}"/>
                  </a:ext>
                </a:extLst>
              </p14:cNvPr>
              <p14:cNvContentPartPr/>
              <p14:nvPr/>
            </p14:nvContentPartPr>
            <p14:xfrm>
              <a:off x="3221626" y="573689"/>
              <a:ext cx="1501920" cy="64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5FAC656-6ABE-4401-B842-199A96AA2CD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203626" y="555689"/>
                <a:ext cx="1537560" cy="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30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FDF6148-5D03-4E3E-9626-6DD2E3A1407B}"/>
              </a:ext>
            </a:extLst>
          </p:cNvPr>
          <p:cNvSpPr txBox="1">
            <a:spLocks/>
          </p:cNvSpPr>
          <p:nvPr/>
        </p:nvSpPr>
        <p:spPr>
          <a:xfrm>
            <a:off x="564573" y="742846"/>
            <a:ext cx="7656445" cy="1967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600" b="1" kern="12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/>
              <a:t>Best-first search is NOT optimal </a:t>
            </a:r>
            <a:r>
              <a:rPr lang="en-US"/>
              <a:t>due to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567032-961C-466B-ABD1-BC13AD564FC7}"/>
              </a:ext>
            </a:extLst>
          </p:cNvPr>
          <p:cNvGrpSpPr/>
          <p:nvPr/>
        </p:nvGrpSpPr>
        <p:grpSpPr>
          <a:xfrm>
            <a:off x="5324061" y="2050810"/>
            <a:ext cx="6867939" cy="4807190"/>
            <a:chOff x="5324061" y="2050810"/>
            <a:chExt cx="6867939" cy="48071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082A629-CF64-4EC5-AE8A-2E2DFDBDBD13}"/>
                </a:ext>
              </a:extLst>
            </p:cNvPr>
            <p:cNvGrpSpPr/>
            <p:nvPr/>
          </p:nvGrpSpPr>
          <p:grpSpPr>
            <a:xfrm>
              <a:off x="5324061" y="2574235"/>
              <a:ext cx="6867939" cy="4283765"/>
              <a:chOff x="765312" y="1421296"/>
              <a:chExt cx="6867939" cy="4283765"/>
            </a:xfrm>
          </p:grpSpPr>
          <p:pic>
            <p:nvPicPr>
              <p:cNvPr id="98" name="Picture 97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43D9630A-0497-4AE2-A4AA-C39F2A80E6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35" t="43084" r="38021" b="23603"/>
              <a:stretch/>
            </p:blipFill>
            <p:spPr>
              <a:xfrm>
                <a:off x="765312" y="1421296"/>
                <a:ext cx="6867939" cy="4283765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F87A815-D00F-4F7F-B0E0-6DB272DE0292}"/>
                  </a:ext>
                </a:extLst>
              </p:cNvPr>
              <p:cNvSpPr txBox="1"/>
              <p:nvPr/>
            </p:nvSpPr>
            <p:spPr>
              <a:xfrm>
                <a:off x="5883966" y="2812774"/>
                <a:ext cx="1194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effectLst>
                      <a:glow rad="88900">
                        <a:schemeClr val="bg1"/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BẾN TRE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16E7A40-99C0-4156-8C61-902CB2D55982}"/>
                  </a:ext>
                </a:extLst>
              </p:cNvPr>
              <p:cNvSpPr txBox="1"/>
              <p:nvPr/>
            </p:nvSpPr>
            <p:spPr>
              <a:xfrm>
                <a:off x="2259619" y="1713765"/>
                <a:ext cx="13676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effectLst>
                      <a:glow rad="88900">
                        <a:schemeClr val="bg1"/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AN GIANG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C2434B2-7E90-4A2F-A1AF-8C1A664942CD}"/>
                </a:ext>
              </a:extLst>
            </p:cNvPr>
            <p:cNvGrpSpPr/>
            <p:nvPr/>
          </p:nvGrpSpPr>
          <p:grpSpPr>
            <a:xfrm>
              <a:off x="7292990" y="2167450"/>
              <a:ext cx="447120" cy="236160"/>
              <a:chOff x="7292990" y="2167450"/>
              <a:chExt cx="447120" cy="23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46F35B14-9CD3-4648-A7A4-01E5503560A7}"/>
                      </a:ext>
                    </a:extLst>
                  </p14:cNvPr>
                  <p14:cNvContentPartPr/>
                  <p14:nvPr/>
                </p14:nvContentPartPr>
                <p14:xfrm>
                  <a:off x="7292990" y="2167450"/>
                  <a:ext cx="199800" cy="2361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BFECFD6A-0B37-48F4-B536-EB4B917FBDAB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7274990" y="2149450"/>
                    <a:ext cx="23544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B6BF6DD3-3D71-4848-AB04-81AA9841CA3A}"/>
                      </a:ext>
                    </a:extLst>
                  </p14:cNvPr>
                  <p14:cNvContentPartPr/>
                  <p14:nvPr/>
                </p14:nvContentPartPr>
                <p14:xfrm>
                  <a:off x="7577390" y="2211370"/>
                  <a:ext cx="162720" cy="17532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E9CC47D4-EC80-4AA7-94DA-F89D860CB624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7559390" y="2193730"/>
                    <a:ext cx="198360" cy="21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877DD5A-CA25-483B-A461-70F227BA2FBB}"/>
                </a:ext>
              </a:extLst>
            </p:cNvPr>
            <p:cNvGrpSpPr/>
            <p:nvPr/>
          </p:nvGrpSpPr>
          <p:grpSpPr>
            <a:xfrm>
              <a:off x="9082550" y="2050810"/>
              <a:ext cx="1517400" cy="351360"/>
              <a:chOff x="9082550" y="2050810"/>
              <a:chExt cx="1517400" cy="351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E78E7414-0EAA-4D3C-930B-63C92B98978B}"/>
                      </a:ext>
                    </a:extLst>
                  </p14:cNvPr>
                  <p14:cNvContentPartPr/>
                  <p14:nvPr/>
                </p14:nvContentPartPr>
                <p14:xfrm>
                  <a:off x="9082550" y="2201650"/>
                  <a:ext cx="162360" cy="17748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BCF5095F-BCD7-4F4F-8C15-E55DFDB8F5B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064910" y="2184010"/>
                    <a:ext cx="19800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1956B3B2-E595-468C-AFCB-8CEDC1C5BE4A}"/>
                      </a:ext>
                    </a:extLst>
                  </p14:cNvPr>
                  <p14:cNvContentPartPr/>
                  <p14:nvPr/>
                </p14:nvContentPartPr>
                <p14:xfrm>
                  <a:off x="9489710" y="2050810"/>
                  <a:ext cx="150840" cy="3312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9093938B-6C60-4A31-B2AC-7D3BE3990CB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471710" y="2033170"/>
                    <a:ext cx="186480" cy="6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8BE5496C-11F6-41AD-BE7F-04D1D768AB6B}"/>
                      </a:ext>
                    </a:extLst>
                  </p14:cNvPr>
                  <p14:cNvContentPartPr/>
                  <p14:nvPr/>
                </p14:nvContentPartPr>
                <p14:xfrm>
                  <a:off x="9505910" y="2314330"/>
                  <a:ext cx="360" cy="3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DE4D101-25AE-47AB-A47A-D846D8D95F07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9487910" y="229633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B35EC3C1-ED1A-4D3C-9C87-D4A9EFE46648}"/>
                      </a:ext>
                    </a:extLst>
                  </p14:cNvPr>
                  <p14:cNvContentPartPr/>
                  <p14:nvPr/>
                </p14:nvContentPartPr>
                <p14:xfrm>
                  <a:off x="9366590" y="2166370"/>
                  <a:ext cx="177840" cy="1990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750421E0-6AE2-44FE-9302-EAF6DC133909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348590" y="2148370"/>
                    <a:ext cx="21348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E3D99495-3395-4427-8643-38D3242A2522}"/>
                      </a:ext>
                    </a:extLst>
                  </p14:cNvPr>
                  <p14:cNvContentPartPr/>
                  <p14:nvPr/>
                </p14:nvContentPartPr>
                <p14:xfrm>
                  <a:off x="9433190" y="2299570"/>
                  <a:ext cx="117000" cy="360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E8658FA6-0DB8-46BF-AD1F-2BBF2515CD5A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9415190" y="2281570"/>
                    <a:ext cx="15264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9EE86DE7-0132-4D66-815C-D1DBE2FA9829}"/>
                      </a:ext>
                    </a:extLst>
                  </p14:cNvPr>
                  <p14:cNvContentPartPr/>
                  <p14:nvPr/>
                </p14:nvContentPartPr>
                <p14:xfrm>
                  <a:off x="9812270" y="2243050"/>
                  <a:ext cx="11520" cy="10764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43D1ED55-E223-46D6-933B-09676123677C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9794270" y="2225050"/>
                    <a:ext cx="4716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2C030A62-788C-4622-B63C-7E40E9604288}"/>
                      </a:ext>
                    </a:extLst>
                  </p14:cNvPr>
                  <p14:cNvContentPartPr/>
                  <p14:nvPr/>
                </p14:nvContentPartPr>
                <p14:xfrm>
                  <a:off x="9829910" y="2235130"/>
                  <a:ext cx="208800" cy="1256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E1F06B0E-595A-4558-A839-24D2283D08EA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9811910" y="2217130"/>
                    <a:ext cx="24444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CEA135B-9E45-4CB6-A14A-B64F4DA7AC11}"/>
                      </a:ext>
                    </a:extLst>
                  </p14:cNvPr>
                  <p14:cNvContentPartPr/>
                  <p14:nvPr/>
                </p14:nvContentPartPr>
                <p14:xfrm>
                  <a:off x="10120430" y="2225050"/>
                  <a:ext cx="155160" cy="16776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8B39503F-D45A-4FD6-9ED0-6D2A9F4982A1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0102790" y="2207050"/>
                    <a:ext cx="19080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40F8384F-5B77-4B0D-B125-661129141C7A}"/>
                      </a:ext>
                    </a:extLst>
                  </p14:cNvPr>
                  <p14:cNvContentPartPr/>
                  <p14:nvPr/>
                </p14:nvContentPartPr>
                <p14:xfrm>
                  <a:off x="10189910" y="2326570"/>
                  <a:ext cx="101880" cy="360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494949F6-7900-40F7-9523-432B5D079C52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0172270" y="2308930"/>
                    <a:ext cx="13752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2B73623-76AB-42FB-90C3-5570D69C3EC0}"/>
                      </a:ext>
                    </a:extLst>
                  </p14:cNvPr>
                  <p14:cNvContentPartPr/>
                  <p14:nvPr/>
                </p14:nvContentPartPr>
                <p14:xfrm>
                  <a:off x="10379630" y="2231530"/>
                  <a:ext cx="220320" cy="17064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B31FF8ED-9EDB-40D4-BC7A-6CB03C8446A1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0361630" y="2213890"/>
                    <a:ext cx="255960" cy="206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E0BE24A-825D-47E4-BEFE-FBBE0FA896DD}"/>
                    </a:ext>
                  </a:extLst>
                </p14:cNvPr>
                <p14:cNvContentPartPr/>
                <p14:nvPr/>
              </p14:nvContentPartPr>
              <p14:xfrm>
                <a:off x="10549910" y="2657410"/>
                <a:ext cx="511920" cy="522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E0BE24A-825D-47E4-BEFE-FBBE0FA896D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31910" y="2639410"/>
                  <a:ext cx="54756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09EECA-B812-441C-BC51-B035D7BD40E2}"/>
                    </a:ext>
                  </a:extLst>
                </p14:cNvPr>
                <p14:cNvContentPartPr/>
                <p14:nvPr/>
              </p14:nvContentPartPr>
              <p14:xfrm>
                <a:off x="7506470" y="6209530"/>
                <a:ext cx="504720" cy="610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09EECA-B812-441C-BC51-B035D7BD40E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88470" y="6191519"/>
                  <a:ext cx="540360" cy="64658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5CBD36C-1BD1-4AD6-9704-6F998CA484BD}"/>
                </a:ext>
              </a:extLst>
            </p:cNvPr>
            <p:cNvGrpSpPr/>
            <p:nvPr/>
          </p:nvGrpSpPr>
          <p:grpSpPr>
            <a:xfrm>
              <a:off x="7745150" y="3878750"/>
              <a:ext cx="2290680" cy="2401200"/>
              <a:chOff x="7745150" y="3878750"/>
              <a:chExt cx="2290680" cy="2401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37CEAF40-50B9-4897-94D8-394B9F59F442}"/>
                      </a:ext>
                    </a:extLst>
                  </p14:cNvPr>
                  <p14:cNvContentPartPr/>
                  <p14:nvPr/>
                </p14:nvContentPartPr>
                <p14:xfrm>
                  <a:off x="8050790" y="4398590"/>
                  <a:ext cx="1985040" cy="1881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B120F8D9-ED74-4350-ACFF-054D9BF44803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8033150" y="4380590"/>
                    <a:ext cx="2020680" cy="19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9A7EBCF3-9445-42BC-93DF-3AFC5E8D727A}"/>
                      </a:ext>
                    </a:extLst>
                  </p14:cNvPr>
                  <p14:cNvContentPartPr/>
                  <p14:nvPr/>
                </p14:nvContentPartPr>
                <p14:xfrm>
                  <a:off x="7745150" y="3878750"/>
                  <a:ext cx="135360" cy="217620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8BD3DC80-FC4A-4689-A867-885DCE2F4A0F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727150" y="3860750"/>
                    <a:ext cx="171000" cy="2211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822ACA5-EFAA-4968-8946-ED3D7C230BB5}"/>
                </a:ext>
              </a:extLst>
            </p:cNvPr>
            <p:cNvGrpSpPr/>
            <p:nvPr/>
          </p:nvGrpSpPr>
          <p:grpSpPr>
            <a:xfrm>
              <a:off x="9884630" y="5312990"/>
              <a:ext cx="820440" cy="364680"/>
              <a:chOff x="9884630" y="5312990"/>
              <a:chExt cx="820440" cy="36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544D9FBF-F817-4784-9C16-F6B73E8783A8}"/>
                      </a:ext>
                    </a:extLst>
                  </p14:cNvPr>
                  <p14:cNvContentPartPr/>
                  <p14:nvPr/>
                </p14:nvContentPartPr>
                <p14:xfrm>
                  <a:off x="9884630" y="5317670"/>
                  <a:ext cx="174960" cy="32508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D4D3C0CF-5536-4895-85BA-1EC96F043BAE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866630" y="5299670"/>
                    <a:ext cx="21060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FE7ED017-7CD1-44BE-83ED-0E5A5F6A668C}"/>
                      </a:ext>
                    </a:extLst>
                  </p14:cNvPr>
                  <p14:cNvContentPartPr/>
                  <p14:nvPr/>
                </p14:nvContentPartPr>
                <p14:xfrm>
                  <a:off x="10219070" y="5312990"/>
                  <a:ext cx="114480" cy="29700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CD12975A-F8D9-4A11-ABE6-374C4FB5E33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0201070" y="5294990"/>
                    <a:ext cx="150120" cy="33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8A65B61A-5BBE-4BD7-B618-F33EFA0EC4AD}"/>
                      </a:ext>
                    </a:extLst>
                  </p14:cNvPr>
                  <p14:cNvContentPartPr/>
                  <p14:nvPr/>
                </p14:nvContentPartPr>
                <p14:xfrm>
                  <a:off x="10286390" y="5469590"/>
                  <a:ext cx="119880" cy="126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CDB66B7-650A-4DD7-9F1A-7839C6708523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0268750" y="5451590"/>
                    <a:ext cx="15552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6EEE1808-436B-4D70-9DBA-6F2741E9D0FD}"/>
                      </a:ext>
                    </a:extLst>
                  </p14:cNvPr>
                  <p14:cNvContentPartPr/>
                  <p14:nvPr/>
                </p14:nvContentPartPr>
                <p14:xfrm>
                  <a:off x="10481150" y="5474990"/>
                  <a:ext cx="223920" cy="2026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A0DBD00F-21E9-4C9C-82C3-73BACA1A2EE7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10463510" y="5457350"/>
                    <a:ext cx="259560" cy="238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88E8809-4442-4C1E-92F2-C8CDC2638B37}"/>
                </a:ext>
              </a:extLst>
            </p:cNvPr>
            <p:cNvGrpSpPr/>
            <p:nvPr/>
          </p:nvGrpSpPr>
          <p:grpSpPr>
            <a:xfrm>
              <a:off x="7778630" y="2199710"/>
              <a:ext cx="248760" cy="216360"/>
              <a:chOff x="7778630" y="2199710"/>
              <a:chExt cx="248760" cy="21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CCF336D6-AE7A-41CD-9B29-B8F056C0A4D6}"/>
                      </a:ext>
                    </a:extLst>
                  </p14:cNvPr>
                  <p14:cNvContentPartPr/>
                  <p14:nvPr/>
                </p14:nvContentPartPr>
                <p14:xfrm>
                  <a:off x="7778630" y="2199710"/>
                  <a:ext cx="7920" cy="1584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C82E536-D715-4983-8D37-1D05F0355FED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7760630" y="2182070"/>
                    <a:ext cx="4356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E72A5CB6-5C1C-4697-B58B-DB1A73E1EE57}"/>
                      </a:ext>
                    </a:extLst>
                  </p14:cNvPr>
                  <p14:cNvContentPartPr/>
                  <p14:nvPr/>
                </p14:nvContentPartPr>
                <p14:xfrm>
                  <a:off x="7794830" y="2203310"/>
                  <a:ext cx="232560" cy="21276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3E5C1E43-ED83-4153-BC20-4C82136AB99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7776830" y="2185310"/>
                    <a:ext cx="268200" cy="24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0952A47-8680-4A7E-8D65-BB9CFF403CE3}"/>
                    </a:ext>
                  </a:extLst>
                </p14:cNvPr>
                <p14:cNvContentPartPr/>
                <p14:nvPr/>
              </p14:nvContentPartPr>
              <p14:xfrm>
                <a:off x="7208390" y="4615310"/>
                <a:ext cx="285840" cy="1566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0952A47-8680-4A7E-8D65-BB9CFF403CE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90390" y="4597306"/>
                  <a:ext cx="321480" cy="16020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87905DE-AF76-4DC9-AB3D-0CC877C4FEBD}"/>
                </a:ext>
              </a:extLst>
            </p:cNvPr>
            <p:cNvGrpSpPr/>
            <p:nvPr/>
          </p:nvGrpSpPr>
          <p:grpSpPr>
            <a:xfrm>
              <a:off x="6241790" y="5223350"/>
              <a:ext cx="411120" cy="322560"/>
              <a:chOff x="6241790" y="5223350"/>
              <a:chExt cx="411120" cy="32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CF0CFCFA-1667-4535-BB86-BF88041EC5E2}"/>
                      </a:ext>
                    </a:extLst>
                  </p14:cNvPr>
                  <p14:cNvContentPartPr/>
                  <p14:nvPr/>
                </p14:nvContentPartPr>
                <p14:xfrm>
                  <a:off x="6241790" y="5223350"/>
                  <a:ext cx="210240" cy="30960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6CB2C591-D3D8-4028-A641-BA1F43DF1266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6224150" y="5205350"/>
                    <a:ext cx="24588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C08C87F3-5604-48D9-9F82-D2D499DC3641}"/>
                      </a:ext>
                    </a:extLst>
                  </p14:cNvPr>
                  <p14:cNvContentPartPr/>
                  <p14:nvPr/>
                </p14:nvContentPartPr>
                <p14:xfrm>
                  <a:off x="6513230" y="5307950"/>
                  <a:ext cx="139680" cy="23796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CCD1080D-DFB3-4A4F-8403-B563DE7B3FD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6495590" y="5289950"/>
                    <a:ext cx="175320" cy="273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4AD1099-3F10-4987-AF33-E53B0DE9ADC8}"/>
                </a:ext>
              </a:extLst>
            </p:cNvPr>
            <p:cNvGrpSpPr/>
            <p:nvPr/>
          </p:nvGrpSpPr>
          <p:grpSpPr>
            <a:xfrm>
              <a:off x="6777830" y="5287070"/>
              <a:ext cx="396000" cy="388440"/>
              <a:chOff x="6777830" y="5287070"/>
              <a:chExt cx="396000" cy="38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E08E6DBE-37BC-41E4-8EF3-767D3345F094}"/>
                      </a:ext>
                    </a:extLst>
                  </p14:cNvPr>
                  <p14:cNvContentPartPr/>
                  <p14:nvPr/>
                </p14:nvContentPartPr>
                <p14:xfrm>
                  <a:off x="6777830" y="5287070"/>
                  <a:ext cx="98640" cy="31860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E4802B2A-DE3A-416B-8834-3448DD708456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6760190" y="5269430"/>
                    <a:ext cx="134280" cy="35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8E8EEFD9-2497-4CCE-AA1E-8542CB2633E6}"/>
                      </a:ext>
                    </a:extLst>
                  </p14:cNvPr>
                  <p14:cNvContentPartPr/>
                  <p14:nvPr/>
                </p14:nvContentPartPr>
                <p14:xfrm>
                  <a:off x="6826430" y="5490830"/>
                  <a:ext cx="99000" cy="12132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C5BA375B-5D4C-46F4-A538-FA59760ADFFC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808430" y="5473190"/>
                    <a:ext cx="1346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0193E57C-475F-4C08-AAE9-16A7261E0B03}"/>
                      </a:ext>
                    </a:extLst>
                  </p14:cNvPr>
                  <p14:cNvContentPartPr/>
                  <p14:nvPr/>
                </p14:nvContentPartPr>
                <p14:xfrm>
                  <a:off x="7014350" y="5539430"/>
                  <a:ext cx="159480" cy="13608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C9B9FE6E-1039-4B0F-AC13-EC089B622979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996350" y="5521430"/>
                    <a:ext cx="19512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59FC29-0D94-41FF-AB62-651ACC90AD28}"/>
                </a:ext>
              </a:extLst>
            </p:cNvPr>
            <p:cNvGrpSpPr/>
            <p:nvPr/>
          </p:nvGrpSpPr>
          <p:grpSpPr>
            <a:xfrm>
              <a:off x="7842350" y="4911590"/>
              <a:ext cx="444960" cy="522000"/>
              <a:chOff x="7842350" y="4911590"/>
              <a:chExt cx="444960" cy="52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87FF3E27-7189-4DCE-9ADA-22940B75695B}"/>
                      </a:ext>
                    </a:extLst>
                  </p14:cNvPr>
                  <p14:cNvContentPartPr/>
                  <p14:nvPr/>
                </p14:nvContentPartPr>
                <p14:xfrm>
                  <a:off x="7885910" y="4911590"/>
                  <a:ext cx="83880" cy="13572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5D59D8C7-C06F-4583-8214-B64BD8579390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7868270" y="4893950"/>
                    <a:ext cx="11952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5D63D211-1D12-4107-A9AC-8882CE29E0F3}"/>
                      </a:ext>
                    </a:extLst>
                  </p14:cNvPr>
                  <p14:cNvContentPartPr/>
                  <p14:nvPr/>
                </p14:nvContentPartPr>
                <p14:xfrm>
                  <a:off x="8057270" y="4954430"/>
                  <a:ext cx="69120" cy="1249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F11D4171-B50F-42D0-8A1B-EB0425F08E4D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8039270" y="4936790"/>
                    <a:ext cx="10476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0FC92730-5C41-4F9F-9898-2D8E02F93240}"/>
                      </a:ext>
                    </a:extLst>
                  </p14:cNvPr>
                  <p14:cNvContentPartPr/>
                  <p14:nvPr/>
                </p14:nvContentPartPr>
                <p14:xfrm>
                  <a:off x="8199110" y="4981430"/>
                  <a:ext cx="88200" cy="15444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DDD30755-6FA6-4C8D-BA91-4829926CB4E9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8181110" y="4963430"/>
                    <a:ext cx="12384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991DDB0E-B602-4A2D-B378-0772776A1B67}"/>
                      </a:ext>
                    </a:extLst>
                  </p14:cNvPr>
                  <p14:cNvContentPartPr/>
                  <p14:nvPr/>
                </p14:nvContentPartPr>
                <p14:xfrm>
                  <a:off x="7842350" y="5185910"/>
                  <a:ext cx="75240" cy="19260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E53FC192-8B0C-4AB4-897B-5A2135FFEB0A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7824710" y="5168270"/>
                    <a:ext cx="11088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2E3D8CF0-E8E8-4182-9FDE-8F4FF627F91F}"/>
                      </a:ext>
                    </a:extLst>
                  </p14:cNvPr>
                  <p14:cNvContentPartPr/>
                  <p14:nvPr/>
                </p14:nvContentPartPr>
                <p14:xfrm>
                  <a:off x="7890230" y="5295350"/>
                  <a:ext cx="103320" cy="6912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5584522F-815A-4181-9A61-00DC75B9A350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7872230" y="5277710"/>
                    <a:ext cx="13896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EBAB5BB1-52BA-4B95-85BF-3B830F37CF46}"/>
                      </a:ext>
                    </a:extLst>
                  </p14:cNvPr>
                  <p14:cNvContentPartPr/>
                  <p14:nvPr/>
                </p14:nvContentPartPr>
                <p14:xfrm>
                  <a:off x="8052230" y="5300030"/>
                  <a:ext cx="113760" cy="13356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59C96DBF-BDFD-484D-923F-A1A5155D1BA5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8034230" y="5282390"/>
                    <a:ext cx="149400" cy="169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15608C6-0930-42B5-AB0F-F6D256DF9EE1}"/>
                </a:ext>
              </a:extLst>
            </p:cNvPr>
            <p:cNvGrpSpPr/>
            <p:nvPr/>
          </p:nvGrpSpPr>
          <p:grpSpPr>
            <a:xfrm>
              <a:off x="9419267" y="5284547"/>
              <a:ext cx="361440" cy="363240"/>
              <a:chOff x="9419267" y="5284547"/>
              <a:chExt cx="36144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9A20B391-B5B3-4FE4-949C-068A7F7DB7B4}"/>
                      </a:ext>
                    </a:extLst>
                  </p14:cNvPr>
                  <p14:cNvContentPartPr/>
                  <p14:nvPr/>
                </p14:nvContentPartPr>
                <p14:xfrm>
                  <a:off x="9419267" y="5284547"/>
                  <a:ext cx="139680" cy="22788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9A20B391-B5B3-4FE4-949C-068A7F7DB7B4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9401627" y="5266547"/>
                    <a:ext cx="17532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4089CC01-178D-4489-B407-61BCE555114F}"/>
                      </a:ext>
                    </a:extLst>
                  </p14:cNvPr>
                  <p14:cNvContentPartPr/>
                  <p14:nvPr/>
                </p14:nvContentPartPr>
                <p14:xfrm>
                  <a:off x="9666587" y="5289227"/>
                  <a:ext cx="114120" cy="3585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4089CC01-178D-4489-B407-61BCE555114F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9648947" y="5271227"/>
                    <a:ext cx="149760" cy="394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74DEA81-8BC5-484C-BCED-B4AC553EC68C}"/>
                </a:ext>
              </a:extLst>
            </p:cNvPr>
            <p:cNvGrpSpPr/>
            <p:nvPr/>
          </p:nvGrpSpPr>
          <p:grpSpPr>
            <a:xfrm>
              <a:off x="8402627" y="2214467"/>
              <a:ext cx="317520" cy="235080"/>
              <a:chOff x="8402627" y="2214467"/>
              <a:chExt cx="317520" cy="23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FA53FD7E-E171-475C-AEB2-0A1A6B7056C3}"/>
                      </a:ext>
                    </a:extLst>
                  </p14:cNvPr>
                  <p14:cNvContentPartPr/>
                  <p14:nvPr/>
                </p14:nvContentPartPr>
                <p14:xfrm>
                  <a:off x="8402627" y="2323187"/>
                  <a:ext cx="243000" cy="165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FA53FD7E-E171-475C-AEB2-0A1A6B7056C3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8384627" y="2305547"/>
                    <a:ext cx="27864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004FF9F0-47ED-41ED-9B1E-E39F7193B3C7}"/>
                      </a:ext>
                    </a:extLst>
                  </p14:cNvPr>
                  <p14:cNvContentPartPr/>
                  <p14:nvPr/>
                </p14:nvContentPartPr>
                <p14:xfrm>
                  <a:off x="8611067" y="2214467"/>
                  <a:ext cx="109080" cy="2350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004FF9F0-47ED-41ED-9B1E-E39F7193B3C7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8593427" y="2196827"/>
                    <a:ext cx="144720" cy="270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037456-5859-4E05-A983-F4674739CCEA}"/>
              </a:ext>
            </a:extLst>
          </p:cNvPr>
          <p:cNvGrpSpPr/>
          <p:nvPr/>
        </p:nvGrpSpPr>
        <p:grpSpPr>
          <a:xfrm>
            <a:off x="1126786" y="1306289"/>
            <a:ext cx="249840" cy="275040"/>
            <a:chOff x="1126786" y="1306289"/>
            <a:chExt cx="24984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2CA27E-51A7-476A-9076-417686223569}"/>
                    </a:ext>
                  </a:extLst>
                </p14:cNvPr>
                <p14:cNvContentPartPr/>
                <p14:nvPr/>
              </p14:nvContentPartPr>
              <p14:xfrm>
                <a:off x="1236586" y="1428689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2CA27E-51A7-476A-9076-41768622356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18946" y="14106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606618-57AA-40D1-BB92-64A12C1C130F}"/>
                    </a:ext>
                  </a:extLst>
                </p14:cNvPr>
                <p14:cNvContentPartPr/>
                <p14:nvPr/>
              </p14:nvContentPartPr>
              <p14:xfrm>
                <a:off x="1238386" y="1306289"/>
                <a:ext cx="12240" cy="275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606618-57AA-40D1-BB92-64A12C1C130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220746" y="1288289"/>
                  <a:ext cx="47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F884D1-4936-4999-A07A-5A626455BA59}"/>
                    </a:ext>
                  </a:extLst>
                </p14:cNvPr>
                <p14:cNvContentPartPr/>
                <p14:nvPr/>
              </p14:nvContentPartPr>
              <p14:xfrm>
                <a:off x="1126786" y="1472609"/>
                <a:ext cx="249840" cy="2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F884D1-4936-4999-A07A-5A626455BA5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09146" y="1454609"/>
                  <a:ext cx="2854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3633A9-DF20-40CD-BDA9-B0A45B381FF8}"/>
              </a:ext>
            </a:extLst>
          </p:cNvPr>
          <p:cNvGrpSpPr/>
          <p:nvPr/>
        </p:nvGrpSpPr>
        <p:grpSpPr>
          <a:xfrm>
            <a:off x="6148426" y="1361009"/>
            <a:ext cx="1036080" cy="1040400"/>
            <a:chOff x="6148426" y="1361009"/>
            <a:chExt cx="1036080" cy="10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D95210-8CA8-4B98-A30B-C719AEA8171F}"/>
                    </a:ext>
                  </a:extLst>
                </p14:cNvPr>
                <p14:cNvContentPartPr/>
                <p14:nvPr/>
              </p14:nvContentPartPr>
              <p14:xfrm>
                <a:off x="6148426" y="1479449"/>
                <a:ext cx="117720" cy="147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D95210-8CA8-4B98-A30B-C719AEA8171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30426" y="1461449"/>
                  <a:ext cx="153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DD5EAB-70FD-458B-9DA1-E2EC28CDA7B8}"/>
                    </a:ext>
                  </a:extLst>
                </p14:cNvPr>
                <p14:cNvContentPartPr/>
                <p14:nvPr/>
              </p14:nvContentPartPr>
              <p14:xfrm>
                <a:off x="6425986" y="1415009"/>
                <a:ext cx="275760" cy="187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DD5EAB-70FD-458B-9DA1-E2EC28CDA7B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07986" y="1397009"/>
                  <a:ext cx="311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98D7E69-3F3C-457D-812C-55305810B39F}"/>
                    </a:ext>
                  </a:extLst>
                </p14:cNvPr>
                <p14:cNvContentPartPr/>
                <p14:nvPr/>
              </p14:nvContentPartPr>
              <p14:xfrm>
                <a:off x="6558106" y="1377209"/>
                <a:ext cx="162000" cy="282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98D7E69-3F3C-457D-812C-55305810B39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540466" y="1359209"/>
                  <a:ext cx="197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755DC1-04D8-4706-8B30-B5956A67CEE1}"/>
                    </a:ext>
                  </a:extLst>
                </p14:cNvPr>
                <p14:cNvContentPartPr/>
                <p14:nvPr/>
              </p14:nvContentPartPr>
              <p14:xfrm>
                <a:off x="6891466" y="1361009"/>
                <a:ext cx="293040" cy="315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755DC1-04D8-4706-8B30-B5956A67CEE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873466" y="1343009"/>
                  <a:ext cx="3286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876EDCE-8150-4CC3-8B7F-D55C525215C2}"/>
                    </a:ext>
                  </a:extLst>
                </p14:cNvPr>
                <p14:cNvContentPartPr/>
                <p14:nvPr/>
              </p14:nvContentPartPr>
              <p14:xfrm>
                <a:off x="6154546" y="1730009"/>
                <a:ext cx="952920" cy="191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876EDCE-8150-4CC3-8B7F-D55C525215C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136906" y="1712369"/>
                  <a:ext cx="988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6099261-5537-43AF-B73C-FF0521F34A47}"/>
                    </a:ext>
                  </a:extLst>
                </p14:cNvPr>
                <p14:cNvContentPartPr/>
                <p14:nvPr/>
              </p14:nvContentPartPr>
              <p14:xfrm>
                <a:off x="6341746" y="1998929"/>
                <a:ext cx="283320" cy="27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6099261-5537-43AF-B73C-FF0521F34A4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323746" y="1981289"/>
                  <a:ext cx="318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EE1742-8240-4921-9F18-790B6EA61F80}"/>
                    </a:ext>
                  </a:extLst>
                </p14:cNvPr>
                <p14:cNvContentPartPr/>
                <p14:nvPr/>
              </p14:nvContentPartPr>
              <p14:xfrm>
                <a:off x="6729466" y="2194409"/>
                <a:ext cx="139320" cy="104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EE1742-8240-4921-9F18-790B6EA61F8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11466" y="2176409"/>
                  <a:ext cx="174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131631-30FE-4581-826F-45ABFB69CC36}"/>
                    </a:ext>
                  </a:extLst>
                </p14:cNvPr>
                <p14:cNvContentPartPr/>
                <p14:nvPr/>
              </p14:nvContentPartPr>
              <p14:xfrm>
                <a:off x="6648826" y="2072369"/>
                <a:ext cx="351360" cy="329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131631-30FE-4581-826F-45ABFB69CC3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30826" y="2054729"/>
                  <a:ext cx="38700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CF1920B-2E16-47CF-B2A7-EF47F2E36211}"/>
              </a:ext>
            </a:extLst>
          </p:cNvPr>
          <p:cNvGrpSpPr/>
          <p:nvPr/>
        </p:nvGrpSpPr>
        <p:grpSpPr>
          <a:xfrm>
            <a:off x="1716826" y="949169"/>
            <a:ext cx="3801600" cy="1576800"/>
            <a:chOff x="1716826" y="949169"/>
            <a:chExt cx="3801600" cy="157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318FA3-EC68-4678-8130-65141098BDD4}"/>
                    </a:ext>
                  </a:extLst>
                </p14:cNvPr>
                <p14:cNvContentPartPr/>
                <p14:nvPr/>
              </p14:nvContentPartPr>
              <p14:xfrm>
                <a:off x="1716826" y="1337609"/>
                <a:ext cx="277560" cy="512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318FA3-EC68-4678-8130-65141098BDD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698826" y="1319969"/>
                  <a:ext cx="3132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45E962-CA23-444E-8F0E-B71B715DCAF9}"/>
                    </a:ext>
                  </a:extLst>
                </p14:cNvPr>
                <p14:cNvContentPartPr/>
                <p14:nvPr/>
              </p14:nvContentPartPr>
              <p14:xfrm>
                <a:off x="2274466" y="1526249"/>
                <a:ext cx="121320" cy="19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45E962-CA23-444E-8F0E-B71B715DCAF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256466" y="1508249"/>
                  <a:ext cx="156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892272-E8B3-4F90-BE29-B81DAAAC505E}"/>
                    </a:ext>
                  </a:extLst>
                </p14:cNvPr>
                <p14:cNvContentPartPr/>
                <p14:nvPr/>
              </p14:nvContentPartPr>
              <p14:xfrm>
                <a:off x="2177626" y="1399529"/>
                <a:ext cx="305640" cy="440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892272-E8B3-4F90-BE29-B81DAAAC505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159626" y="1381889"/>
                  <a:ext cx="34128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AB8C36-EED1-46CA-976B-135864AD9AC3}"/>
                    </a:ext>
                  </a:extLst>
                </p14:cNvPr>
                <p14:cNvContentPartPr/>
                <p14:nvPr/>
              </p14:nvContentPartPr>
              <p14:xfrm>
                <a:off x="2818786" y="1551809"/>
                <a:ext cx="143640" cy="14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AB8C36-EED1-46CA-976B-135864AD9AC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00786" y="1534169"/>
                  <a:ext cx="179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87AE5F-5C1C-4F01-8C58-3ACE368CD0B9}"/>
                    </a:ext>
                  </a:extLst>
                </p14:cNvPr>
                <p14:cNvContentPartPr/>
                <p14:nvPr/>
              </p14:nvContentPartPr>
              <p14:xfrm>
                <a:off x="2848306" y="1693649"/>
                <a:ext cx="147960" cy="1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87AE5F-5C1C-4F01-8C58-3ACE368CD0B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30306" y="1676009"/>
                  <a:ext cx="183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F627C9-CE19-4724-9CAC-90C9929EF912}"/>
                    </a:ext>
                  </a:extLst>
                </p14:cNvPr>
                <p14:cNvContentPartPr/>
                <p14:nvPr/>
              </p14:nvContentPartPr>
              <p14:xfrm>
                <a:off x="5368666" y="1402769"/>
                <a:ext cx="8280" cy="297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F627C9-CE19-4724-9CAC-90C9929EF91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350666" y="1385129"/>
                  <a:ext cx="43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C947B3-A135-44EF-A122-444C1E4C30C3}"/>
                    </a:ext>
                  </a:extLst>
                </p14:cNvPr>
                <p14:cNvContentPartPr/>
                <p14:nvPr/>
              </p14:nvContentPartPr>
              <p14:xfrm>
                <a:off x="5284426" y="1514729"/>
                <a:ext cx="234000" cy="51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C947B3-A135-44EF-A122-444C1E4C30C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266426" y="1497089"/>
                  <a:ext cx="269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DFAB9A-7295-47F8-950B-7EA89717FC55}"/>
                    </a:ext>
                  </a:extLst>
                </p14:cNvPr>
                <p14:cNvContentPartPr/>
                <p14:nvPr/>
              </p14:nvContentPartPr>
              <p14:xfrm>
                <a:off x="3590266" y="1401329"/>
                <a:ext cx="25560" cy="20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DFAB9A-7295-47F8-950B-7EA89717FC5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572626" y="1383329"/>
                  <a:ext cx="61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8C9165-4740-4132-9A4A-BB8BCA20C8A0}"/>
                    </a:ext>
                  </a:extLst>
                </p14:cNvPr>
                <p14:cNvContentPartPr/>
                <p14:nvPr/>
              </p14:nvContentPartPr>
              <p14:xfrm>
                <a:off x="3464986" y="1328609"/>
                <a:ext cx="243000" cy="345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8C9165-4740-4132-9A4A-BB8BCA20C8A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447346" y="1310969"/>
                  <a:ext cx="2786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28113F0-51A7-4D5F-8863-567571A98300}"/>
                    </a:ext>
                  </a:extLst>
                </p14:cNvPr>
                <p14:cNvContentPartPr/>
                <p14:nvPr/>
              </p14:nvContentPartPr>
              <p14:xfrm>
                <a:off x="3927946" y="1389089"/>
                <a:ext cx="279000" cy="28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28113F0-51A7-4D5F-8863-567571A9830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909946" y="1371449"/>
                  <a:ext cx="3146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21871F-9BA3-4193-A1E9-2F3CC6DD05D7}"/>
                    </a:ext>
                  </a:extLst>
                </p14:cNvPr>
                <p14:cNvContentPartPr/>
                <p14:nvPr/>
              </p14:nvContentPartPr>
              <p14:xfrm>
                <a:off x="4499986" y="1489169"/>
                <a:ext cx="149040" cy="183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21871F-9BA3-4193-A1E9-2F3CC6DD05D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482346" y="1471169"/>
                  <a:ext cx="184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F5A748-5AC8-4D33-A0BD-3E85701740CC}"/>
                    </a:ext>
                  </a:extLst>
                </p14:cNvPr>
                <p14:cNvContentPartPr/>
                <p14:nvPr/>
              </p14:nvContentPartPr>
              <p14:xfrm>
                <a:off x="3124426" y="1953929"/>
                <a:ext cx="105840" cy="249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F5A748-5AC8-4D33-A0BD-3E85701740C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106786" y="1935929"/>
                  <a:ext cx="1414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3903490-2AA8-45E3-A26A-BF7CC6EEAC0E}"/>
                    </a:ext>
                  </a:extLst>
                </p14:cNvPr>
                <p14:cNvContentPartPr/>
                <p14:nvPr/>
              </p14:nvContentPartPr>
              <p14:xfrm>
                <a:off x="3333226" y="2013329"/>
                <a:ext cx="144000" cy="213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3903490-2AA8-45E3-A26A-BF7CC6EEAC0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15226" y="1995329"/>
                  <a:ext cx="179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E70C2F-F95D-4F23-AEF1-CA87D40DD6BA}"/>
                    </a:ext>
                  </a:extLst>
                </p14:cNvPr>
                <p14:cNvContentPartPr/>
                <p14:nvPr/>
              </p14:nvContentPartPr>
              <p14:xfrm>
                <a:off x="3547426" y="2009729"/>
                <a:ext cx="170640" cy="16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E70C2F-F95D-4F23-AEF1-CA87D40DD6B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29786" y="1991729"/>
                  <a:ext cx="206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640BF70-4722-4ACD-B0AC-105A6D0F91F3}"/>
                    </a:ext>
                  </a:extLst>
                </p14:cNvPr>
                <p14:cNvContentPartPr/>
                <p14:nvPr/>
              </p14:nvContentPartPr>
              <p14:xfrm>
                <a:off x="3794386" y="2005769"/>
                <a:ext cx="13680" cy="19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640BF70-4722-4ACD-B0AC-105A6D0F91F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776746" y="1987769"/>
                  <a:ext cx="49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EC0FCBB-F6BE-4B45-98A8-859C789794BB}"/>
                    </a:ext>
                  </a:extLst>
                </p14:cNvPr>
                <p14:cNvContentPartPr/>
                <p14:nvPr/>
              </p14:nvContentPartPr>
              <p14:xfrm>
                <a:off x="3794386" y="2000009"/>
                <a:ext cx="412200" cy="186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EC0FCBB-F6BE-4B45-98A8-859C789794B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76746" y="1982009"/>
                  <a:ext cx="447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BEF2791-5877-424C-87DD-0DB778C7C057}"/>
                    </a:ext>
                  </a:extLst>
                </p14:cNvPr>
                <p14:cNvContentPartPr/>
                <p14:nvPr/>
              </p14:nvContentPartPr>
              <p14:xfrm>
                <a:off x="4319986" y="1996049"/>
                <a:ext cx="88920" cy="18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BEF2791-5877-424C-87DD-0DB778C7C05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302346" y="1978049"/>
                  <a:ext cx="124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8B9A7B0-7D4E-40D7-BAC2-28D02E4C83FA}"/>
                    </a:ext>
                  </a:extLst>
                </p14:cNvPr>
                <p14:cNvContentPartPr/>
                <p14:nvPr/>
              </p14:nvContentPartPr>
              <p14:xfrm>
                <a:off x="4469026" y="1996409"/>
                <a:ext cx="84600" cy="20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8B9A7B0-7D4E-40D7-BAC2-28D02E4C83F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451026" y="1978769"/>
                  <a:ext cx="120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901959-7775-4FF1-8F2B-44012B90BA01}"/>
                    </a:ext>
                  </a:extLst>
                </p14:cNvPr>
                <p14:cNvContentPartPr/>
                <p14:nvPr/>
              </p14:nvContentPartPr>
              <p14:xfrm>
                <a:off x="4636066" y="1999289"/>
                <a:ext cx="64080" cy="225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901959-7775-4FF1-8F2B-44012B90BA0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618066" y="1981289"/>
                  <a:ext cx="99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C285CD-9313-4A80-89BC-71E9D8289A89}"/>
                    </a:ext>
                  </a:extLst>
                </p14:cNvPr>
                <p14:cNvContentPartPr/>
                <p14:nvPr/>
              </p14:nvContentPartPr>
              <p14:xfrm>
                <a:off x="4822546" y="2019089"/>
                <a:ext cx="164880" cy="18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C285CD-9313-4A80-89BC-71E9D8289A8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804906" y="2001449"/>
                  <a:ext cx="200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9062BB-F589-4837-A20B-C78CD92F5A2F}"/>
                    </a:ext>
                  </a:extLst>
                </p14:cNvPr>
                <p14:cNvContentPartPr/>
                <p14:nvPr/>
              </p14:nvContentPartPr>
              <p14:xfrm>
                <a:off x="2706826" y="2089289"/>
                <a:ext cx="156240" cy="19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9062BB-F589-4837-A20B-C78CD92F5A2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688826" y="2071289"/>
                  <a:ext cx="191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44BE285-15AB-492C-9E9B-F5B3B8C3FCB4}"/>
                    </a:ext>
                  </a:extLst>
                </p14:cNvPr>
                <p14:cNvContentPartPr/>
                <p14:nvPr/>
              </p14:nvContentPartPr>
              <p14:xfrm>
                <a:off x="2995186" y="2231849"/>
                <a:ext cx="21960" cy="37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44BE285-15AB-492C-9E9B-F5B3B8C3FCB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977186" y="2214209"/>
                  <a:ext cx="57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159AAA8-2065-42B2-AB57-DECCC7BE1C29}"/>
                    </a:ext>
                  </a:extLst>
                </p14:cNvPr>
                <p14:cNvContentPartPr/>
                <p14:nvPr/>
              </p14:nvContentPartPr>
              <p14:xfrm>
                <a:off x="3373906" y="949169"/>
                <a:ext cx="1684800" cy="1576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159AAA8-2065-42B2-AB57-DECCC7BE1C2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355906" y="931529"/>
                  <a:ext cx="1720440" cy="16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CDA480A-DB4A-4A33-802C-9998D1B1F407}"/>
                    </a:ext>
                  </a:extLst>
                </p14:cNvPr>
                <p14:cNvContentPartPr/>
                <p14:nvPr/>
              </p14:nvContentPartPr>
              <p14:xfrm>
                <a:off x="3223426" y="1117649"/>
                <a:ext cx="1452240" cy="1269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CDA480A-DB4A-4A33-802C-9998D1B1F40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205786" y="1100009"/>
                  <a:ext cx="1487880" cy="130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4245AE4-8625-4E90-9A08-693302487287}"/>
              </a:ext>
            </a:extLst>
          </p:cNvPr>
          <p:cNvGrpSpPr/>
          <p:nvPr/>
        </p:nvGrpSpPr>
        <p:grpSpPr>
          <a:xfrm>
            <a:off x="1162426" y="2724329"/>
            <a:ext cx="292320" cy="274320"/>
            <a:chOff x="1162426" y="2724329"/>
            <a:chExt cx="29232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1D086F2-126F-444F-B44C-E90BF936D8DB}"/>
                    </a:ext>
                  </a:extLst>
                </p14:cNvPr>
                <p14:cNvContentPartPr/>
                <p14:nvPr/>
              </p14:nvContentPartPr>
              <p14:xfrm>
                <a:off x="1276186" y="2724329"/>
                <a:ext cx="21960" cy="274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1D086F2-126F-444F-B44C-E90BF936D8D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58186" y="2706329"/>
                  <a:ext cx="57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177934-DCE3-4AE0-B4C2-4C2172288C54}"/>
                    </a:ext>
                  </a:extLst>
                </p14:cNvPr>
                <p14:cNvContentPartPr/>
                <p14:nvPr/>
              </p14:nvContentPartPr>
              <p14:xfrm>
                <a:off x="1162426" y="2876969"/>
                <a:ext cx="292320" cy="41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177934-DCE3-4AE0-B4C2-4C2172288C5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44426" y="2859329"/>
                  <a:ext cx="3279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282C43-3B0D-4973-96CA-B34D2578304C}"/>
              </a:ext>
            </a:extLst>
          </p:cNvPr>
          <p:cNvGrpSpPr/>
          <p:nvPr/>
        </p:nvGrpSpPr>
        <p:grpSpPr>
          <a:xfrm>
            <a:off x="1900786" y="2606609"/>
            <a:ext cx="1103760" cy="406800"/>
            <a:chOff x="1900786" y="2606609"/>
            <a:chExt cx="110376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147E1A4-B229-4A0D-BA55-22CA806CF70F}"/>
                    </a:ext>
                  </a:extLst>
                </p14:cNvPr>
                <p14:cNvContentPartPr/>
                <p14:nvPr/>
              </p14:nvContentPartPr>
              <p14:xfrm>
                <a:off x="1900786" y="2612369"/>
                <a:ext cx="25560" cy="143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147E1A4-B229-4A0D-BA55-22CA806CF70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883146" y="2594369"/>
                  <a:ext cx="61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2C59F2E-3B39-4AF8-BF91-E7B67B1C891B}"/>
                    </a:ext>
                  </a:extLst>
                </p14:cNvPr>
                <p14:cNvContentPartPr/>
                <p14:nvPr/>
              </p14:nvContentPartPr>
              <p14:xfrm>
                <a:off x="2105626" y="2638289"/>
                <a:ext cx="169920" cy="375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2C59F2E-3B39-4AF8-BF91-E7B67B1C891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87986" y="2620289"/>
                  <a:ext cx="2055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5A035B1-4B62-4D25-946A-23F0512EAF17}"/>
                    </a:ext>
                  </a:extLst>
                </p14:cNvPr>
                <p14:cNvContentPartPr/>
                <p14:nvPr/>
              </p14:nvContentPartPr>
              <p14:xfrm>
                <a:off x="2357986" y="2857169"/>
                <a:ext cx="174240" cy="115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5A035B1-4B62-4D25-946A-23F0512EAF1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340346" y="2839529"/>
                  <a:ext cx="209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7146D19-7592-43C9-B2DB-39C9FA1AE2F9}"/>
                    </a:ext>
                  </a:extLst>
                </p14:cNvPr>
                <p14:cNvContentPartPr/>
                <p14:nvPr/>
              </p14:nvContentPartPr>
              <p14:xfrm>
                <a:off x="2607466" y="2654129"/>
                <a:ext cx="205200" cy="351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7146D19-7592-43C9-B2DB-39C9FA1AE2F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589466" y="2636489"/>
                  <a:ext cx="2408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2AC6D0E-58E4-4B9B-8C15-E87D403A0809}"/>
                    </a:ext>
                  </a:extLst>
                </p14:cNvPr>
                <p14:cNvContentPartPr/>
                <p14:nvPr/>
              </p14:nvContentPartPr>
              <p14:xfrm>
                <a:off x="2969986" y="2606609"/>
                <a:ext cx="34560" cy="175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2AC6D0E-58E4-4B9B-8C15-E87D403A080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951986" y="2588969"/>
                  <a:ext cx="702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3EA5EC-8A47-4463-A30C-0B418886EFE8}"/>
              </a:ext>
            </a:extLst>
          </p:cNvPr>
          <p:cNvGrpSpPr/>
          <p:nvPr/>
        </p:nvGrpSpPr>
        <p:grpSpPr>
          <a:xfrm>
            <a:off x="3445186" y="2680769"/>
            <a:ext cx="761760" cy="578160"/>
            <a:chOff x="3445186" y="2680769"/>
            <a:chExt cx="76176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911795D-4C78-4EC7-B0FC-C6D5D68B6A1B}"/>
                    </a:ext>
                  </a:extLst>
                </p14:cNvPr>
                <p14:cNvContentPartPr/>
                <p14:nvPr/>
              </p14:nvContentPartPr>
              <p14:xfrm>
                <a:off x="3445186" y="2680769"/>
                <a:ext cx="257400" cy="366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911795D-4C78-4EC7-B0FC-C6D5D68B6A1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27546" y="2663129"/>
                  <a:ext cx="2930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D298DF9-153D-4DCA-ABD9-1DCA716172C1}"/>
                    </a:ext>
                  </a:extLst>
                </p14:cNvPr>
                <p14:cNvContentPartPr/>
                <p14:nvPr/>
              </p14:nvContentPartPr>
              <p14:xfrm>
                <a:off x="3897346" y="2941049"/>
                <a:ext cx="164880" cy="132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D298DF9-153D-4DCA-ABD9-1DCA716172C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79706" y="2923409"/>
                  <a:ext cx="200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2F6AF76-8AAB-4092-B0D7-272841DFA911}"/>
                    </a:ext>
                  </a:extLst>
                </p14:cNvPr>
                <p14:cNvContentPartPr/>
                <p14:nvPr/>
              </p14:nvContentPartPr>
              <p14:xfrm>
                <a:off x="3839386" y="2807489"/>
                <a:ext cx="367560" cy="45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2F6AF76-8AAB-4092-B0D7-272841DFA91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821386" y="2789489"/>
                  <a:ext cx="403200" cy="48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8ACD7C5-EE5E-4878-A5CE-4F113F696D2D}"/>
              </a:ext>
            </a:extLst>
          </p:cNvPr>
          <p:cNvGrpSpPr/>
          <p:nvPr/>
        </p:nvGrpSpPr>
        <p:grpSpPr>
          <a:xfrm>
            <a:off x="444226" y="1613369"/>
            <a:ext cx="380880" cy="254880"/>
            <a:chOff x="444226" y="1613369"/>
            <a:chExt cx="3808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02BE9F1-67E9-4D37-9667-A1330BF9A16F}"/>
                    </a:ext>
                  </a:extLst>
                </p14:cNvPr>
                <p14:cNvContentPartPr/>
                <p14:nvPr/>
              </p14:nvContentPartPr>
              <p14:xfrm>
                <a:off x="444226" y="1721009"/>
                <a:ext cx="287640" cy="56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02BE9F1-67E9-4D37-9667-A1330BF9A16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26586" y="1703369"/>
                  <a:ext cx="323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D56F9CA-CA34-4DDA-9180-15962C1F7223}"/>
                    </a:ext>
                  </a:extLst>
                </p14:cNvPr>
                <p14:cNvContentPartPr/>
                <p14:nvPr/>
              </p14:nvContentPartPr>
              <p14:xfrm>
                <a:off x="708466" y="1613369"/>
                <a:ext cx="116640" cy="254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D56F9CA-CA34-4DDA-9180-15962C1F722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0466" y="1595369"/>
                  <a:ext cx="152280" cy="29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15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C66C4-A270-4B85-9F2B-8E746A479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A* search </a:t>
            </a:r>
            <a:endParaRPr lang="en-US" b="0" strike="sngStrike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104B5-5796-4F5B-B7AA-7B780B7FE3BF}"/>
              </a:ext>
            </a:extLst>
          </p:cNvPr>
          <p:cNvSpPr txBox="1"/>
          <p:nvPr/>
        </p:nvSpPr>
        <p:spPr>
          <a:xfrm>
            <a:off x="1063489" y="1461053"/>
            <a:ext cx="9710530" cy="13517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f(n) = n.PATH-COST + h(n)</a:t>
            </a:r>
          </a:p>
          <a:p>
            <a:pPr>
              <a:spcAft>
                <a:spcPts val="600"/>
              </a:spcAft>
            </a:pPr>
            <a:endParaRPr lang="en-US" sz="22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E7F946-320B-4B33-A467-669ADA62F979}"/>
              </a:ext>
            </a:extLst>
          </p:cNvPr>
          <p:cNvGrpSpPr/>
          <p:nvPr/>
        </p:nvGrpSpPr>
        <p:grpSpPr>
          <a:xfrm>
            <a:off x="1110226" y="1863929"/>
            <a:ext cx="3282840" cy="80280"/>
            <a:chOff x="1110226" y="1863929"/>
            <a:chExt cx="328284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D395C87-C1B5-41D2-9AC5-5249D56E1C1D}"/>
                    </a:ext>
                  </a:extLst>
                </p14:cNvPr>
                <p14:cNvContentPartPr/>
                <p14:nvPr/>
              </p14:nvContentPartPr>
              <p14:xfrm>
                <a:off x="1110226" y="1863929"/>
                <a:ext cx="365040" cy="7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D395C87-C1B5-41D2-9AC5-5249D56E1C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92226" y="1845929"/>
                  <a:ext cx="400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7ECBC9-5486-4FA1-9480-F990B5B6D01D}"/>
                    </a:ext>
                  </a:extLst>
                </p14:cNvPr>
                <p14:cNvContentPartPr/>
                <p14:nvPr/>
              </p14:nvContentPartPr>
              <p14:xfrm>
                <a:off x="1839226" y="1881569"/>
                <a:ext cx="1711440" cy="62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7ECBC9-5486-4FA1-9480-F990B5B6D0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21226" y="1863569"/>
                  <a:ext cx="1747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5F12BA-A399-434B-99E4-536C6C2AD8CA}"/>
                    </a:ext>
                  </a:extLst>
                </p14:cNvPr>
                <p14:cNvContentPartPr/>
                <p14:nvPr/>
              </p14:nvContentPartPr>
              <p14:xfrm>
                <a:off x="3905626" y="1868609"/>
                <a:ext cx="487440" cy="4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5F12BA-A399-434B-99E4-536C6C2AD8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87626" y="1850969"/>
                  <a:ext cx="52308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6722A1-2182-4B76-B315-E4AB0AE3829A}"/>
              </a:ext>
            </a:extLst>
          </p:cNvPr>
          <p:cNvGrpSpPr/>
          <p:nvPr/>
        </p:nvGrpSpPr>
        <p:grpSpPr>
          <a:xfrm>
            <a:off x="849946" y="1637489"/>
            <a:ext cx="162000" cy="149400"/>
            <a:chOff x="849946" y="1637489"/>
            <a:chExt cx="16200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3AA877-365C-48E6-84BB-31EDBA82D804}"/>
                    </a:ext>
                  </a:extLst>
                </p14:cNvPr>
                <p14:cNvContentPartPr/>
                <p14:nvPr/>
              </p14:nvContentPartPr>
              <p14:xfrm>
                <a:off x="849946" y="1692209"/>
                <a:ext cx="151560" cy="64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3AA877-365C-48E6-84BB-31EDBA82D8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1946" y="1674209"/>
                  <a:ext cx="187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84C195-5A25-411D-A46D-7251DA36DD1B}"/>
                    </a:ext>
                  </a:extLst>
                </p14:cNvPr>
                <p14:cNvContentPartPr/>
                <p14:nvPr/>
              </p14:nvContentPartPr>
              <p14:xfrm>
                <a:off x="975226" y="1637489"/>
                <a:ext cx="36720" cy="149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84C195-5A25-411D-A46D-7251DA36DD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7226" y="1619489"/>
                  <a:ext cx="723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C87911-E925-4BD4-A4B6-6ED9114DE620}"/>
              </a:ext>
            </a:extLst>
          </p:cNvPr>
          <p:cNvGrpSpPr/>
          <p:nvPr/>
        </p:nvGrpSpPr>
        <p:grpSpPr>
          <a:xfrm>
            <a:off x="326866" y="565769"/>
            <a:ext cx="1423080" cy="92520"/>
            <a:chOff x="326866" y="565769"/>
            <a:chExt cx="1423080" cy="9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A93414-BC36-4F60-BBD3-A323DF1233DD}"/>
                    </a:ext>
                  </a:extLst>
                </p14:cNvPr>
                <p14:cNvContentPartPr/>
                <p14:nvPr/>
              </p14:nvContentPartPr>
              <p14:xfrm>
                <a:off x="659146" y="586649"/>
                <a:ext cx="50400" cy="19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A93414-BC36-4F60-BBD3-A323DF1233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1146" y="569009"/>
                  <a:ext cx="86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A1051F-C6A5-44C2-A085-829353758A97}"/>
                    </a:ext>
                  </a:extLst>
                </p14:cNvPr>
                <p14:cNvContentPartPr/>
                <p14:nvPr/>
              </p14:nvContentPartPr>
              <p14:xfrm>
                <a:off x="326866" y="565769"/>
                <a:ext cx="1423080" cy="9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A1051F-C6A5-44C2-A085-829353758A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8866" y="547769"/>
                  <a:ext cx="1458720" cy="12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157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1558D8-B42D-4895-A4E1-D343A03B81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A* search demo</a:t>
            </a:r>
            <a:endParaRPr lang="en-US" b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F68F78-7990-4781-9E3A-CF06796629D3}"/>
              </a:ext>
            </a:extLst>
          </p:cNvPr>
          <p:cNvGrpSpPr/>
          <p:nvPr/>
        </p:nvGrpSpPr>
        <p:grpSpPr>
          <a:xfrm>
            <a:off x="5324061" y="2050810"/>
            <a:ext cx="6867939" cy="4807190"/>
            <a:chOff x="5324061" y="2050810"/>
            <a:chExt cx="6867939" cy="480719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93B9DC2-1F35-4332-8ED9-81D260E86A0D}"/>
                </a:ext>
              </a:extLst>
            </p:cNvPr>
            <p:cNvGrpSpPr/>
            <p:nvPr/>
          </p:nvGrpSpPr>
          <p:grpSpPr>
            <a:xfrm>
              <a:off x="5324061" y="2574235"/>
              <a:ext cx="6867939" cy="4283765"/>
              <a:chOff x="765312" y="1421296"/>
              <a:chExt cx="6867939" cy="4283765"/>
            </a:xfrm>
          </p:grpSpPr>
          <p:pic>
            <p:nvPicPr>
              <p:cNvPr id="108" name="Picture 107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EE33C148-B3E0-4C88-A0D1-977DE4B4AC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35" t="43084" r="38021" b="23603"/>
              <a:stretch/>
            </p:blipFill>
            <p:spPr>
              <a:xfrm>
                <a:off x="765312" y="1421296"/>
                <a:ext cx="6867939" cy="4283765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A0E8566-B485-4A24-8574-F0293755E68E}"/>
                  </a:ext>
                </a:extLst>
              </p:cNvPr>
              <p:cNvSpPr txBox="1"/>
              <p:nvPr/>
            </p:nvSpPr>
            <p:spPr>
              <a:xfrm>
                <a:off x="5883966" y="2812774"/>
                <a:ext cx="1194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effectLst>
                      <a:glow rad="88900">
                        <a:schemeClr val="bg1"/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BẾN TRE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59EDD58-AEC7-4F3F-800B-4C58338F6031}"/>
                  </a:ext>
                </a:extLst>
              </p:cNvPr>
              <p:cNvSpPr txBox="1"/>
              <p:nvPr/>
            </p:nvSpPr>
            <p:spPr>
              <a:xfrm>
                <a:off x="2259619" y="1713765"/>
                <a:ext cx="13676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effectLst>
                      <a:glow rad="88900">
                        <a:schemeClr val="bg1"/>
                      </a:glow>
                    </a:effectLst>
                    <a:latin typeface="Roboto" panose="02000000000000000000" pitchFamily="2" charset="0"/>
                    <a:ea typeface="Roboto" panose="02000000000000000000" pitchFamily="2" charset="0"/>
                  </a:rPr>
                  <a:t>AN GIANG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BC1A638-E800-4C30-8817-9B3DFE2C4014}"/>
                </a:ext>
              </a:extLst>
            </p:cNvPr>
            <p:cNvGrpSpPr/>
            <p:nvPr/>
          </p:nvGrpSpPr>
          <p:grpSpPr>
            <a:xfrm>
              <a:off x="7292990" y="2167450"/>
              <a:ext cx="447120" cy="236160"/>
              <a:chOff x="7292990" y="2167450"/>
              <a:chExt cx="447120" cy="23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F9AD4E40-B8D3-4C3B-94A8-9A19B1E3C8CA}"/>
                      </a:ext>
                    </a:extLst>
                  </p14:cNvPr>
                  <p14:cNvContentPartPr/>
                  <p14:nvPr/>
                </p14:nvContentPartPr>
                <p14:xfrm>
                  <a:off x="7292990" y="2167450"/>
                  <a:ext cx="199800" cy="2361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BFECFD6A-0B37-48F4-B536-EB4B917FBDAB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7274990" y="2149450"/>
                    <a:ext cx="23544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4E6EB91C-6678-40CD-8D30-28899CAA8FE2}"/>
                      </a:ext>
                    </a:extLst>
                  </p14:cNvPr>
                  <p14:cNvContentPartPr/>
                  <p14:nvPr/>
                </p14:nvContentPartPr>
                <p14:xfrm>
                  <a:off x="7577390" y="2211370"/>
                  <a:ext cx="162720" cy="17532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E9CC47D4-EC80-4AA7-94DA-F89D860CB624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7559390" y="2193730"/>
                    <a:ext cx="198360" cy="21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657C7D9-A9C7-4239-AF67-982A05377E8B}"/>
                </a:ext>
              </a:extLst>
            </p:cNvPr>
            <p:cNvGrpSpPr/>
            <p:nvPr/>
          </p:nvGrpSpPr>
          <p:grpSpPr>
            <a:xfrm>
              <a:off x="9082550" y="2050810"/>
              <a:ext cx="1517400" cy="351360"/>
              <a:chOff x="9082550" y="2050810"/>
              <a:chExt cx="1517400" cy="351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4B023F52-1B53-4FDA-A85E-C8AAAC4E2845}"/>
                      </a:ext>
                    </a:extLst>
                  </p14:cNvPr>
                  <p14:cNvContentPartPr/>
                  <p14:nvPr/>
                </p14:nvContentPartPr>
                <p14:xfrm>
                  <a:off x="9082550" y="2201650"/>
                  <a:ext cx="162360" cy="17748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BCF5095F-BCD7-4F4F-8C15-E55DFDB8F5B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064910" y="2184010"/>
                    <a:ext cx="19800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66F3580C-AD6E-4479-9418-97245E400399}"/>
                      </a:ext>
                    </a:extLst>
                  </p14:cNvPr>
                  <p14:cNvContentPartPr/>
                  <p14:nvPr/>
                </p14:nvContentPartPr>
                <p14:xfrm>
                  <a:off x="9489710" y="2050810"/>
                  <a:ext cx="150840" cy="3312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9093938B-6C60-4A31-B2AC-7D3BE3990CB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471710" y="2033170"/>
                    <a:ext cx="186480" cy="6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5E15CA88-249D-4BDA-A4E2-3BFFE721E8B3}"/>
                      </a:ext>
                    </a:extLst>
                  </p14:cNvPr>
                  <p14:cNvContentPartPr/>
                  <p14:nvPr/>
                </p14:nvContentPartPr>
                <p14:xfrm>
                  <a:off x="9505910" y="2314330"/>
                  <a:ext cx="360" cy="3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DE4D101-25AE-47AB-A47A-D846D8D95F07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9487910" y="229633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4D2FD2C7-4927-4621-81FA-8AB3B01700A5}"/>
                      </a:ext>
                    </a:extLst>
                  </p14:cNvPr>
                  <p14:cNvContentPartPr/>
                  <p14:nvPr/>
                </p14:nvContentPartPr>
                <p14:xfrm>
                  <a:off x="9366590" y="2166370"/>
                  <a:ext cx="177840" cy="1990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750421E0-6AE2-44FE-9302-EAF6DC133909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348590" y="2148370"/>
                    <a:ext cx="21348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1B8B437A-26B1-43EF-A02E-0A5A1B2E4A91}"/>
                      </a:ext>
                    </a:extLst>
                  </p14:cNvPr>
                  <p14:cNvContentPartPr/>
                  <p14:nvPr/>
                </p14:nvContentPartPr>
                <p14:xfrm>
                  <a:off x="9433190" y="2299570"/>
                  <a:ext cx="117000" cy="360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E8658FA6-0DB8-46BF-AD1F-2BBF2515CD5A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9415190" y="2281570"/>
                    <a:ext cx="15264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12FA9C3B-15C9-422A-B5A4-F5A1A4F09C7A}"/>
                      </a:ext>
                    </a:extLst>
                  </p14:cNvPr>
                  <p14:cNvContentPartPr/>
                  <p14:nvPr/>
                </p14:nvContentPartPr>
                <p14:xfrm>
                  <a:off x="9812270" y="2243050"/>
                  <a:ext cx="11520" cy="10764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43D1ED55-E223-46D6-933B-09676123677C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9794270" y="2225050"/>
                    <a:ext cx="4716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07F4A7A8-5BAB-4086-B01F-E865BB12DBD7}"/>
                      </a:ext>
                    </a:extLst>
                  </p14:cNvPr>
                  <p14:cNvContentPartPr/>
                  <p14:nvPr/>
                </p14:nvContentPartPr>
                <p14:xfrm>
                  <a:off x="9829910" y="2235130"/>
                  <a:ext cx="208800" cy="1256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E1F06B0E-595A-4558-A839-24D2283D08EA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9811910" y="2217130"/>
                    <a:ext cx="24444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D6861916-FC8D-4D05-806E-78264E819010}"/>
                      </a:ext>
                    </a:extLst>
                  </p14:cNvPr>
                  <p14:cNvContentPartPr/>
                  <p14:nvPr/>
                </p14:nvContentPartPr>
                <p14:xfrm>
                  <a:off x="10120430" y="2225050"/>
                  <a:ext cx="155160" cy="16776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8B39503F-D45A-4FD6-9ED0-6D2A9F4982A1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0102790" y="2207050"/>
                    <a:ext cx="19080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50AA81EC-C041-4F6C-974B-4F2CB144DBE6}"/>
                      </a:ext>
                    </a:extLst>
                  </p14:cNvPr>
                  <p14:cNvContentPartPr/>
                  <p14:nvPr/>
                </p14:nvContentPartPr>
                <p14:xfrm>
                  <a:off x="10189910" y="2326570"/>
                  <a:ext cx="101880" cy="360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494949F6-7900-40F7-9523-432B5D079C52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0172270" y="2308930"/>
                    <a:ext cx="13752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A54D36A5-5001-4ED0-909C-8760AA17A9DE}"/>
                      </a:ext>
                    </a:extLst>
                  </p14:cNvPr>
                  <p14:cNvContentPartPr/>
                  <p14:nvPr/>
                </p14:nvContentPartPr>
                <p14:xfrm>
                  <a:off x="10379630" y="2231530"/>
                  <a:ext cx="220320" cy="17064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B31FF8ED-9EDB-40D4-BC7A-6CB03C8446A1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0361630" y="2213890"/>
                    <a:ext cx="255960" cy="206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39E049-5798-41B6-9DC5-4726025F43F0}"/>
                    </a:ext>
                  </a:extLst>
                </p14:cNvPr>
                <p14:cNvContentPartPr/>
                <p14:nvPr/>
              </p14:nvContentPartPr>
              <p14:xfrm>
                <a:off x="10549910" y="2657410"/>
                <a:ext cx="511920" cy="522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39E049-5798-41B6-9DC5-4726025F43F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31910" y="2639410"/>
                  <a:ext cx="54756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119F57-101A-4AD3-BFD3-996C01F6B2E5}"/>
                    </a:ext>
                  </a:extLst>
                </p14:cNvPr>
                <p14:cNvContentPartPr/>
                <p14:nvPr/>
              </p14:nvContentPartPr>
              <p14:xfrm>
                <a:off x="7506470" y="6209530"/>
                <a:ext cx="504720" cy="610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119F57-101A-4AD3-BFD3-996C01F6B2E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88470" y="6191519"/>
                  <a:ext cx="540360" cy="64658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61ECB33-80F2-4007-99DD-05562F7211DD}"/>
                </a:ext>
              </a:extLst>
            </p:cNvPr>
            <p:cNvGrpSpPr/>
            <p:nvPr/>
          </p:nvGrpSpPr>
          <p:grpSpPr>
            <a:xfrm>
              <a:off x="7745150" y="3878750"/>
              <a:ext cx="2290680" cy="2401200"/>
              <a:chOff x="7745150" y="3878750"/>
              <a:chExt cx="2290680" cy="2401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916CD3CC-353E-4263-AE04-0A47495979F1}"/>
                      </a:ext>
                    </a:extLst>
                  </p14:cNvPr>
                  <p14:cNvContentPartPr/>
                  <p14:nvPr/>
                </p14:nvContentPartPr>
                <p14:xfrm>
                  <a:off x="8050790" y="4398590"/>
                  <a:ext cx="1985040" cy="1881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B120F8D9-ED74-4350-ACFF-054D9BF44803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8033150" y="4380590"/>
                    <a:ext cx="2020680" cy="19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6F5C374D-76CA-4AD3-9755-80B1159B5208}"/>
                      </a:ext>
                    </a:extLst>
                  </p14:cNvPr>
                  <p14:cNvContentPartPr/>
                  <p14:nvPr/>
                </p14:nvContentPartPr>
                <p14:xfrm>
                  <a:off x="7745150" y="3878750"/>
                  <a:ext cx="135360" cy="217620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8BD3DC80-FC4A-4689-A867-885DCE2F4A0F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727150" y="3860750"/>
                    <a:ext cx="171000" cy="2211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E74A0A-281F-4E2F-8DDA-92D689DEEE96}"/>
                </a:ext>
              </a:extLst>
            </p:cNvPr>
            <p:cNvGrpSpPr/>
            <p:nvPr/>
          </p:nvGrpSpPr>
          <p:grpSpPr>
            <a:xfrm>
              <a:off x="9884630" y="5312990"/>
              <a:ext cx="820440" cy="364680"/>
              <a:chOff x="9884630" y="5312990"/>
              <a:chExt cx="820440" cy="36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457E9A46-622E-4BF4-8088-7C84A71C4267}"/>
                      </a:ext>
                    </a:extLst>
                  </p14:cNvPr>
                  <p14:cNvContentPartPr/>
                  <p14:nvPr/>
                </p14:nvContentPartPr>
                <p14:xfrm>
                  <a:off x="9884630" y="5317670"/>
                  <a:ext cx="174960" cy="32508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D4D3C0CF-5536-4895-85BA-1EC96F043BAE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866630" y="5299670"/>
                    <a:ext cx="21060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BDEEEF9A-7225-48B7-B7A2-BEECA0941030}"/>
                      </a:ext>
                    </a:extLst>
                  </p14:cNvPr>
                  <p14:cNvContentPartPr/>
                  <p14:nvPr/>
                </p14:nvContentPartPr>
                <p14:xfrm>
                  <a:off x="10219070" y="5312990"/>
                  <a:ext cx="114480" cy="29700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CD12975A-F8D9-4A11-ABE6-374C4FB5E33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0201070" y="5294990"/>
                    <a:ext cx="150120" cy="33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60F2FE24-7E7C-442C-BEDE-AACFFB6A0E36}"/>
                      </a:ext>
                    </a:extLst>
                  </p14:cNvPr>
                  <p14:cNvContentPartPr/>
                  <p14:nvPr/>
                </p14:nvContentPartPr>
                <p14:xfrm>
                  <a:off x="10286390" y="5469590"/>
                  <a:ext cx="119880" cy="126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CDB66B7-650A-4DD7-9F1A-7839C6708523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0268750" y="5451590"/>
                    <a:ext cx="15552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AE964EF4-61F3-43F7-8942-0AD97EEABC4C}"/>
                      </a:ext>
                    </a:extLst>
                  </p14:cNvPr>
                  <p14:cNvContentPartPr/>
                  <p14:nvPr/>
                </p14:nvContentPartPr>
                <p14:xfrm>
                  <a:off x="10481150" y="5474990"/>
                  <a:ext cx="223920" cy="2026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A0DBD00F-21E9-4C9C-82C3-73BACA1A2EE7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10463510" y="5457350"/>
                    <a:ext cx="259560" cy="238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D4B5A8F-1EF7-44CE-AEFD-D672990ABD88}"/>
                </a:ext>
              </a:extLst>
            </p:cNvPr>
            <p:cNvGrpSpPr/>
            <p:nvPr/>
          </p:nvGrpSpPr>
          <p:grpSpPr>
            <a:xfrm>
              <a:off x="7778630" y="2199710"/>
              <a:ext cx="248760" cy="216360"/>
              <a:chOff x="7778630" y="2199710"/>
              <a:chExt cx="248760" cy="21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A54039A4-208D-4826-B7F7-D52B6EA07F8E}"/>
                      </a:ext>
                    </a:extLst>
                  </p14:cNvPr>
                  <p14:cNvContentPartPr/>
                  <p14:nvPr/>
                </p14:nvContentPartPr>
                <p14:xfrm>
                  <a:off x="7778630" y="2199710"/>
                  <a:ext cx="7920" cy="1584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C82E536-D715-4983-8D37-1D05F0355FED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7760630" y="2182070"/>
                    <a:ext cx="4356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89A39175-FF58-426C-A4C4-E6BC70A04025}"/>
                      </a:ext>
                    </a:extLst>
                  </p14:cNvPr>
                  <p14:cNvContentPartPr/>
                  <p14:nvPr/>
                </p14:nvContentPartPr>
                <p14:xfrm>
                  <a:off x="7794830" y="2203310"/>
                  <a:ext cx="232560" cy="21276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3E5C1E43-ED83-4153-BC20-4C82136AB99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7776830" y="2185310"/>
                    <a:ext cx="268200" cy="24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C37F90-BD9A-4B5B-8825-4EAFB96EAF7D}"/>
                    </a:ext>
                  </a:extLst>
                </p14:cNvPr>
                <p14:cNvContentPartPr/>
                <p14:nvPr/>
              </p14:nvContentPartPr>
              <p14:xfrm>
                <a:off x="7208390" y="4615310"/>
                <a:ext cx="285840" cy="1566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C37F90-BD9A-4B5B-8825-4EAFB96EAF7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90390" y="4597306"/>
                  <a:ext cx="321480" cy="16020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03E49B-85AB-4364-A6BD-9B1C941888D8}"/>
                </a:ext>
              </a:extLst>
            </p:cNvPr>
            <p:cNvGrpSpPr/>
            <p:nvPr/>
          </p:nvGrpSpPr>
          <p:grpSpPr>
            <a:xfrm>
              <a:off x="6241790" y="5223350"/>
              <a:ext cx="411120" cy="322560"/>
              <a:chOff x="6241790" y="5223350"/>
              <a:chExt cx="411120" cy="32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29FFA7DD-E2CE-4DC8-9972-3272077A4096}"/>
                      </a:ext>
                    </a:extLst>
                  </p14:cNvPr>
                  <p14:cNvContentPartPr/>
                  <p14:nvPr/>
                </p14:nvContentPartPr>
                <p14:xfrm>
                  <a:off x="6241790" y="5223350"/>
                  <a:ext cx="210240" cy="30960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6CB2C591-D3D8-4028-A641-BA1F43DF1266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6224150" y="5205350"/>
                    <a:ext cx="24588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5206F921-CC56-4240-814C-D3731FC80A3E}"/>
                      </a:ext>
                    </a:extLst>
                  </p14:cNvPr>
                  <p14:cNvContentPartPr/>
                  <p14:nvPr/>
                </p14:nvContentPartPr>
                <p14:xfrm>
                  <a:off x="6513230" y="5307950"/>
                  <a:ext cx="139680" cy="23796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CCD1080D-DFB3-4A4F-8403-B563DE7B3FD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6495590" y="5289950"/>
                    <a:ext cx="175320" cy="273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40FA758-3739-4B07-AC70-7A9525F0AA5B}"/>
                </a:ext>
              </a:extLst>
            </p:cNvPr>
            <p:cNvGrpSpPr/>
            <p:nvPr/>
          </p:nvGrpSpPr>
          <p:grpSpPr>
            <a:xfrm>
              <a:off x="6777830" y="5287070"/>
              <a:ext cx="396000" cy="388440"/>
              <a:chOff x="6777830" y="5287070"/>
              <a:chExt cx="396000" cy="38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3E782713-2FE2-411B-91C6-47BE8C7C9604}"/>
                      </a:ext>
                    </a:extLst>
                  </p14:cNvPr>
                  <p14:cNvContentPartPr/>
                  <p14:nvPr/>
                </p14:nvContentPartPr>
                <p14:xfrm>
                  <a:off x="6777830" y="5287070"/>
                  <a:ext cx="98640" cy="31860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E4802B2A-DE3A-416B-8834-3448DD708456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6760190" y="5269430"/>
                    <a:ext cx="134280" cy="35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624DAA06-11E3-4267-A373-AFC204414D04}"/>
                      </a:ext>
                    </a:extLst>
                  </p14:cNvPr>
                  <p14:cNvContentPartPr/>
                  <p14:nvPr/>
                </p14:nvContentPartPr>
                <p14:xfrm>
                  <a:off x="6826430" y="5490830"/>
                  <a:ext cx="99000" cy="12132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C5BA375B-5D4C-46F4-A538-FA59760ADFFC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808430" y="5473190"/>
                    <a:ext cx="1346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7DE206EF-3FD6-443B-944A-F6788D23614B}"/>
                      </a:ext>
                    </a:extLst>
                  </p14:cNvPr>
                  <p14:cNvContentPartPr/>
                  <p14:nvPr/>
                </p14:nvContentPartPr>
                <p14:xfrm>
                  <a:off x="7014350" y="5539430"/>
                  <a:ext cx="159480" cy="13608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C9B9FE6E-1039-4B0F-AC13-EC089B622979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996350" y="5521430"/>
                    <a:ext cx="19512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7CD5CD3-92EE-4A60-B8A2-5C2D80AD0B9F}"/>
                </a:ext>
              </a:extLst>
            </p:cNvPr>
            <p:cNvGrpSpPr/>
            <p:nvPr/>
          </p:nvGrpSpPr>
          <p:grpSpPr>
            <a:xfrm>
              <a:off x="7842350" y="4911590"/>
              <a:ext cx="444960" cy="522000"/>
              <a:chOff x="7842350" y="4911590"/>
              <a:chExt cx="444960" cy="52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9A55DEBA-54C8-45C0-8536-3729602A345C}"/>
                      </a:ext>
                    </a:extLst>
                  </p14:cNvPr>
                  <p14:cNvContentPartPr/>
                  <p14:nvPr/>
                </p14:nvContentPartPr>
                <p14:xfrm>
                  <a:off x="7885910" y="4911590"/>
                  <a:ext cx="83880" cy="13572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5D59D8C7-C06F-4583-8214-B64BD8579390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7868270" y="4893950"/>
                    <a:ext cx="11952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6E7A7135-23C0-4D47-9F44-2936C4AE107E}"/>
                      </a:ext>
                    </a:extLst>
                  </p14:cNvPr>
                  <p14:cNvContentPartPr/>
                  <p14:nvPr/>
                </p14:nvContentPartPr>
                <p14:xfrm>
                  <a:off x="8057270" y="4954430"/>
                  <a:ext cx="69120" cy="1249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F11D4171-B50F-42D0-8A1B-EB0425F08E4D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8039270" y="4936790"/>
                    <a:ext cx="10476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54C0CAEE-AE10-49DF-81FF-AE910235A58D}"/>
                      </a:ext>
                    </a:extLst>
                  </p14:cNvPr>
                  <p14:cNvContentPartPr/>
                  <p14:nvPr/>
                </p14:nvContentPartPr>
                <p14:xfrm>
                  <a:off x="8199110" y="4981430"/>
                  <a:ext cx="88200" cy="15444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DDD30755-6FA6-4C8D-BA91-4829926CB4E9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8181110" y="4963430"/>
                    <a:ext cx="12384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CF035959-DC9F-414C-A6AA-88BD82362AC4}"/>
                      </a:ext>
                    </a:extLst>
                  </p14:cNvPr>
                  <p14:cNvContentPartPr/>
                  <p14:nvPr/>
                </p14:nvContentPartPr>
                <p14:xfrm>
                  <a:off x="7842350" y="5185910"/>
                  <a:ext cx="75240" cy="19260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E53FC192-8B0C-4AB4-897B-5A2135FFEB0A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7824710" y="5168270"/>
                    <a:ext cx="11088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D4EAC330-C18A-4969-ABAA-8C56658A04B1}"/>
                      </a:ext>
                    </a:extLst>
                  </p14:cNvPr>
                  <p14:cNvContentPartPr/>
                  <p14:nvPr/>
                </p14:nvContentPartPr>
                <p14:xfrm>
                  <a:off x="7890230" y="5295350"/>
                  <a:ext cx="103320" cy="6912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5584522F-815A-4181-9A61-00DC75B9A350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7872230" y="5277710"/>
                    <a:ext cx="13896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AAFADE0F-8AFD-4665-B710-5395AEFFAF6C}"/>
                      </a:ext>
                    </a:extLst>
                  </p14:cNvPr>
                  <p14:cNvContentPartPr/>
                  <p14:nvPr/>
                </p14:nvContentPartPr>
                <p14:xfrm>
                  <a:off x="8052230" y="5300030"/>
                  <a:ext cx="113760" cy="13356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59C96DBF-BDFD-484D-923F-A1A5155D1BA5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8034230" y="5282390"/>
                    <a:ext cx="149400" cy="169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CECA40C-4CB9-4340-B7CA-3655E0F12D13}"/>
                </a:ext>
              </a:extLst>
            </p:cNvPr>
            <p:cNvGrpSpPr/>
            <p:nvPr/>
          </p:nvGrpSpPr>
          <p:grpSpPr>
            <a:xfrm>
              <a:off x="9419267" y="5284547"/>
              <a:ext cx="361440" cy="363240"/>
              <a:chOff x="9419267" y="5284547"/>
              <a:chExt cx="36144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484F57BB-B144-4800-9156-A7121A059D6B}"/>
                      </a:ext>
                    </a:extLst>
                  </p14:cNvPr>
                  <p14:cNvContentPartPr/>
                  <p14:nvPr/>
                </p14:nvContentPartPr>
                <p14:xfrm>
                  <a:off x="9419267" y="5284547"/>
                  <a:ext cx="139680" cy="22788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484F57BB-B144-4800-9156-A7121A059D6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9401627" y="5266547"/>
                    <a:ext cx="17532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3292C051-B6C1-4528-8B42-E5CACF48B901}"/>
                      </a:ext>
                    </a:extLst>
                  </p14:cNvPr>
                  <p14:cNvContentPartPr/>
                  <p14:nvPr/>
                </p14:nvContentPartPr>
                <p14:xfrm>
                  <a:off x="9666587" y="5289227"/>
                  <a:ext cx="114120" cy="35856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3292C051-B6C1-4528-8B42-E5CACF48B901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9648947" y="5271227"/>
                    <a:ext cx="149760" cy="394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1AEFC0D-82D6-4278-8637-2B74B31782D6}"/>
                </a:ext>
              </a:extLst>
            </p:cNvPr>
            <p:cNvGrpSpPr/>
            <p:nvPr/>
          </p:nvGrpSpPr>
          <p:grpSpPr>
            <a:xfrm>
              <a:off x="8402627" y="2214467"/>
              <a:ext cx="317520" cy="235080"/>
              <a:chOff x="8402627" y="2214467"/>
              <a:chExt cx="317520" cy="23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E7FB36B8-0844-4D47-B27C-EAFA956B3185}"/>
                      </a:ext>
                    </a:extLst>
                  </p14:cNvPr>
                  <p14:cNvContentPartPr/>
                  <p14:nvPr/>
                </p14:nvContentPartPr>
                <p14:xfrm>
                  <a:off x="8402627" y="2323187"/>
                  <a:ext cx="243000" cy="165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E7FB36B8-0844-4D47-B27C-EAFA956B3185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8384627" y="2305547"/>
                    <a:ext cx="27864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C0D41968-CD2E-4CF8-AA2D-97447D468F83}"/>
                      </a:ext>
                    </a:extLst>
                  </p14:cNvPr>
                  <p14:cNvContentPartPr/>
                  <p14:nvPr/>
                </p14:nvContentPartPr>
                <p14:xfrm>
                  <a:off x="8611067" y="2214467"/>
                  <a:ext cx="109080" cy="2350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C0D41968-CD2E-4CF8-AA2D-97447D468F83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8593427" y="2196827"/>
                    <a:ext cx="144720" cy="270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49D267-E119-4AA3-958F-56CEF99F790A}"/>
              </a:ext>
            </a:extLst>
          </p:cNvPr>
          <p:cNvGrpSpPr/>
          <p:nvPr/>
        </p:nvGrpSpPr>
        <p:grpSpPr>
          <a:xfrm>
            <a:off x="2264386" y="534809"/>
            <a:ext cx="1060200" cy="730440"/>
            <a:chOff x="2264386" y="534809"/>
            <a:chExt cx="1060200" cy="7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7269324-A01F-4B43-A6C0-D22A6DEAE601}"/>
                    </a:ext>
                  </a:extLst>
                </p14:cNvPr>
                <p14:cNvContentPartPr/>
                <p14:nvPr/>
              </p14:nvContentPartPr>
              <p14:xfrm>
                <a:off x="2442586" y="774569"/>
                <a:ext cx="37080" cy="262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7269324-A01F-4B43-A6C0-D22A6DEAE60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24946" y="756569"/>
                  <a:ext cx="727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11DA4BB-A72A-4DE0-B2DA-33AD98104288}"/>
                    </a:ext>
                  </a:extLst>
                </p14:cNvPr>
                <p14:cNvContentPartPr/>
                <p14:nvPr/>
              </p14:nvContentPartPr>
              <p14:xfrm>
                <a:off x="2451586" y="839369"/>
                <a:ext cx="181800" cy="220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11DA4BB-A72A-4DE0-B2DA-33AD9810428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433586" y="821729"/>
                  <a:ext cx="217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41D4CA-7EE8-42E8-9843-8222039D8118}"/>
                    </a:ext>
                  </a:extLst>
                </p14:cNvPr>
                <p14:cNvContentPartPr/>
                <p14:nvPr/>
              </p14:nvContentPartPr>
              <p14:xfrm>
                <a:off x="2779186" y="833969"/>
                <a:ext cx="114120" cy="168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41D4CA-7EE8-42E8-9843-8222039D811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61186" y="816329"/>
                  <a:ext cx="149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B88577-75E0-4987-B1C5-A7D0A3473C60}"/>
                    </a:ext>
                  </a:extLst>
                </p14:cNvPr>
                <p14:cNvContentPartPr/>
                <p14:nvPr/>
              </p14:nvContentPartPr>
              <p14:xfrm>
                <a:off x="2968906" y="843689"/>
                <a:ext cx="182160" cy="13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B88577-75E0-4987-B1C5-A7D0A3473C6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951266" y="826049"/>
                  <a:ext cx="217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5876B7-BEC9-4696-AB0F-46558B6CF6BF}"/>
                    </a:ext>
                  </a:extLst>
                </p14:cNvPr>
                <p14:cNvContentPartPr/>
                <p14:nvPr/>
              </p14:nvContentPartPr>
              <p14:xfrm>
                <a:off x="2264386" y="534809"/>
                <a:ext cx="1060200" cy="73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5876B7-BEC9-4696-AB0F-46558B6CF6B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46386" y="516809"/>
                  <a:ext cx="1095840" cy="76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E6CD00-5338-4E57-98A7-2D5298CA8BB6}"/>
              </a:ext>
            </a:extLst>
          </p:cNvPr>
          <p:cNvGrpSpPr/>
          <p:nvPr/>
        </p:nvGrpSpPr>
        <p:grpSpPr>
          <a:xfrm>
            <a:off x="3015706" y="1288649"/>
            <a:ext cx="1053000" cy="992880"/>
            <a:chOff x="3015706" y="1288649"/>
            <a:chExt cx="1053000" cy="9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BBDC99-4FA0-480D-8631-0956267CE8E0}"/>
                    </a:ext>
                  </a:extLst>
                </p14:cNvPr>
                <p14:cNvContentPartPr/>
                <p14:nvPr/>
              </p14:nvContentPartPr>
              <p14:xfrm>
                <a:off x="3015706" y="1288649"/>
                <a:ext cx="529200" cy="47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BBDC99-4FA0-480D-8631-0956267CE8E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97706" y="1270649"/>
                  <a:ext cx="5648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84E056-BBB4-41BA-A126-82005F0635DB}"/>
                    </a:ext>
                  </a:extLst>
                </p14:cNvPr>
                <p14:cNvContentPartPr/>
                <p14:nvPr/>
              </p14:nvContentPartPr>
              <p14:xfrm>
                <a:off x="3484786" y="1849529"/>
                <a:ext cx="154080" cy="248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84E056-BBB4-41BA-A126-82005F0635D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67146" y="1831889"/>
                  <a:ext cx="1897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C7F83B-7E76-4DCC-BBE8-05740E275EE3}"/>
                    </a:ext>
                  </a:extLst>
                </p14:cNvPr>
                <p14:cNvContentPartPr/>
                <p14:nvPr/>
              </p14:nvContentPartPr>
              <p14:xfrm>
                <a:off x="3733546" y="1812089"/>
                <a:ext cx="198360" cy="287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C7F83B-7E76-4DCC-BBE8-05740E275EE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715906" y="1794449"/>
                  <a:ext cx="2340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3CAB327-3B8F-4624-A6F7-E0A4CC484816}"/>
                    </a:ext>
                  </a:extLst>
                </p14:cNvPr>
                <p14:cNvContentPartPr/>
                <p14:nvPr/>
              </p14:nvContentPartPr>
              <p14:xfrm>
                <a:off x="3246466" y="1653689"/>
                <a:ext cx="822240" cy="627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3CAB327-3B8F-4624-A6F7-E0A4CC48481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28826" y="1636049"/>
                  <a:ext cx="857880" cy="66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63E12D-D8D4-4560-B17B-E66EBBBFA17A}"/>
              </a:ext>
            </a:extLst>
          </p:cNvPr>
          <p:cNvGrpSpPr/>
          <p:nvPr/>
        </p:nvGrpSpPr>
        <p:grpSpPr>
          <a:xfrm>
            <a:off x="187186" y="2351009"/>
            <a:ext cx="611280" cy="313560"/>
            <a:chOff x="187186" y="2351009"/>
            <a:chExt cx="61128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C50FA1F-D7A8-4637-B8C5-D7D4585EBB54}"/>
                    </a:ext>
                  </a:extLst>
                </p14:cNvPr>
                <p14:cNvContentPartPr/>
                <p14:nvPr/>
              </p14:nvContentPartPr>
              <p14:xfrm>
                <a:off x="187186" y="2351009"/>
                <a:ext cx="215280" cy="306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C50FA1F-D7A8-4637-B8C5-D7D4585EBB5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69546" y="2333009"/>
                  <a:ext cx="2509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442934-19F9-4552-A9F1-3BC43E8ECE86}"/>
                    </a:ext>
                  </a:extLst>
                </p14:cNvPr>
                <p14:cNvContentPartPr/>
                <p14:nvPr/>
              </p14:nvContentPartPr>
              <p14:xfrm>
                <a:off x="535666" y="2468009"/>
                <a:ext cx="133920" cy="136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442934-19F9-4552-A9F1-3BC43E8ECE8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7666" y="2450369"/>
                  <a:ext cx="169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CE06E0-52D3-4216-9321-1691F04352A8}"/>
                    </a:ext>
                  </a:extLst>
                </p14:cNvPr>
                <p14:cNvContentPartPr/>
                <p14:nvPr/>
              </p14:nvContentPartPr>
              <p14:xfrm>
                <a:off x="440626" y="2384129"/>
                <a:ext cx="142920" cy="280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CE06E0-52D3-4216-9321-1691F04352A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2626" y="2366489"/>
                  <a:ext cx="178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611C59-0093-44A6-A351-134534EB7090}"/>
                    </a:ext>
                  </a:extLst>
                </p14:cNvPr>
                <p14:cNvContentPartPr/>
                <p14:nvPr/>
              </p14:nvContentPartPr>
              <p14:xfrm>
                <a:off x="727906" y="2430209"/>
                <a:ext cx="70560" cy="22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611C59-0093-44A6-A351-134534EB709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10266" y="2412569"/>
                  <a:ext cx="1062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15FE1D0-DCCB-4022-BAD0-0E19A9CB82C7}"/>
              </a:ext>
            </a:extLst>
          </p:cNvPr>
          <p:cNvGrpSpPr/>
          <p:nvPr/>
        </p:nvGrpSpPr>
        <p:grpSpPr>
          <a:xfrm>
            <a:off x="3144226" y="2346329"/>
            <a:ext cx="745560" cy="1616400"/>
            <a:chOff x="3144226" y="2346329"/>
            <a:chExt cx="745560" cy="16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E5151D2-5F33-42A1-8850-712C54165905}"/>
                    </a:ext>
                  </a:extLst>
                </p14:cNvPr>
                <p14:cNvContentPartPr/>
                <p14:nvPr/>
              </p14:nvContentPartPr>
              <p14:xfrm>
                <a:off x="3610066" y="2346329"/>
                <a:ext cx="21960" cy="989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E5151D2-5F33-42A1-8850-712C5416590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92426" y="2328689"/>
                  <a:ext cx="57600" cy="10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821B083-6ABA-488B-9B3D-9B80A0EF64AA}"/>
                    </a:ext>
                  </a:extLst>
                </p14:cNvPr>
                <p14:cNvContentPartPr/>
                <p14:nvPr/>
              </p14:nvContentPartPr>
              <p14:xfrm>
                <a:off x="3329266" y="3625049"/>
                <a:ext cx="189000" cy="162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821B083-6ABA-488B-9B3D-9B80A0EF64A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11626" y="3607409"/>
                  <a:ext cx="224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3A58DAC-76B7-429B-8524-D884B330D08D}"/>
                    </a:ext>
                  </a:extLst>
                </p14:cNvPr>
                <p14:cNvContentPartPr/>
                <p14:nvPr/>
              </p14:nvContentPartPr>
              <p14:xfrm>
                <a:off x="3628786" y="3621809"/>
                <a:ext cx="11880" cy="127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3A58DAC-76B7-429B-8524-D884B330D08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11146" y="3604169"/>
                  <a:ext cx="47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B704C0D-F60B-4FCA-BC13-08880DF2EA19}"/>
                    </a:ext>
                  </a:extLst>
                </p14:cNvPr>
                <p14:cNvContentPartPr/>
                <p14:nvPr/>
              </p14:nvContentPartPr>
              <p14:xfrm>
                <a:off x="3592066" y="3576089"/>
                <a:ext cx="138240" cy="53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B704C0D-F60B-4FCA-BC13-08880DF2EA1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574426" y="3558089"/>
                  <a:ext cx="173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60CC54F-332F-4747-B412-C86F1DA58C62}"/>
                    </a:ext>
                  </a:extLst>
                </p14:cNvPr>
                <p14:cNvContentPartPr/>
                <p14:nvPr/>
              </p14:nvContentPartPr>
              <p14:xfrm>
                <a:off x="3144226" y="3405809"/>
                <a:ext cx="745560" cy="556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60CC54F-332F-4747-B412-C86F1DA58C6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126586" y="3387809"/>
                  <a:ext cx="781200" cy="59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CBD2864-0E73-4281-8777-6B9FF78C18EC}"/>
                  </a:ext>
                </a:extLst>
              </p14:cNvPr>
              <p14:cNvContentPartPr/>
              <p14:nvPr/>
            </p14:nvContentPartPr>
            <p14:xfrm>
              <a:off x="952906" y="2544689"/>
              <a:ext cx="88920" cy="5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CBD2864-0E73-4281-8777-6B9FF78C18E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34906" y="2526689"/>
                <a:ext cx="1245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DABE84-1CD4-4F61-97CB-7EA3D3FD644B}"/>
                  </a:ext>
                </a:extLst>
              </p14:cNvPr>
              <p14:cNvContentPartPr/>
              <p14:nvPr/>
            </p14:nvContentPartPr>
            <p14:xfrm>
              <a:off x="954706" y="2613089"/>
              <a:ext cx="4608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DABE84-1CD4-4F61-97CB-7EA3D3FD644B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36706" y="2595449"/>
                <a:ext cx="81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E2B9480-8798-4321-A545-ED86D7B4CF85}"/>
                  </a:ext>
                </a:extLst>
              </p14:cNvPr>
              <p14:cNvContentPartPr/>
              <p14:nvPr/>
            </p14:nvContentPartPr>
            <p14:xfrm>
              <a:off x="1199866" y="2462969"/>
              <a:ext cx="87840" cy="150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E2B9480-8798-4321-A545-ED86D7B4CF8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182226" y="2444969"/>
                <a:ext cx="1234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8EC23A2-AF84-4BE8-84E4-2F09B58BA529}"/>
                  </a:ext>
                </a:extLst>
              </p14:cNvPr>
              <p14:cNvContentPartPr/>
              <p14:nvPr/>
            </p14:nvContentPartPr>
            <p14:xfrm>
              <a:off x="1360426" y="2463329"/>
              <a:ext cx="68040" cy="149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8EC23A2-AF84-4BE8-84E4-2F09B58BA529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342786" y="2445329"/>
                <a:ext cx="1036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24C27AF-081E-45FB-A319-31AAB243ABC3}"/>
                  </a:ext>
                </a:extLst>
              </p14:cNvPr>
              <p14:cNvContentPartPr/>
              <p14:nvPr/>
            </p14:nvContentPartPr>
            <p14:xfrm>
              <a:off x="1481026" y="2463329"/>
              <a:ext cx="316440" cy="170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24C27AF-081E-45FB-A319-31AAB243ABC3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463386" y="2445329"/>
                <a:ext cx="3520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AB6F8DE-5801-404E-AB98-787D967405C9}"/>
                  </a:ext>
                </a:extLst>
              </p14:cNvPr>
              <p14:cNvContentPartPr/>
              <p14:nvPr/>
            </p14:nvContentPartPr>
            <p14:xfrm>
              <a:off x="1757866" y="2519489"/>
              <a:ext cx="131040" cy="4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AB6F8DE-5801-404E-AB98-787D967405C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739866" y="2501849"/>
                <a:ext cx="166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11DCDCC-7E6B-4BE9-9574-62D9F8AF0752}"/>
                  </a:ext>
                </a:extLst>
              </p14:cNvPr>
              <p14:cNvContentPartPr/>
              <p14:nvPr/>
            </p14:nvContentPartPr>
            <p14:xfrm>
              <a:off x="2017426" y="2461169"/>
              <a:ext cx="64080" cy="147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11DCDCC-7E6B-4BE9-9574-62D9F8AF0752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999426" y="2443169"/>
                <a:ext cx="997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ADF3352-8766-48E3-B9E4-04BBC2EDE6F2}"/>
                  </a:ext>
                </a:extLst>
              </p14:cNvPr>
              <p14:cNvContentPartPr/>
              <p14:nvPr/>
            </p14:nvContentPartPr>
            <p14:xfrm>
              <a:off x="2146306" y="2477729"/>
              <a:ext cx="90720" cy="114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ADF3352-8766-48E3-B9E4-04BBC2EDE6F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128306" y="2460089"/>
                <a:ext cx="1263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C687501-5D80-443C-8B05-F03A6AC90C00}"/>
                  </a:ext>
                </a:extLst>
              </p14:cNvPr>
              <p14:cNvContentPartPr/>
              <p14:nvPr/>
            </p14:nvContentPartPr>
            <p14:xfrm>
              <a:off x="2293906" y="2461529"/>
              <a:ext cx="106920" cy="119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C687501-5D80-443C-8B05-F03A6AC90C00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276266" y="2443889"/>
                <a:ext cx="1425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38DB2F3-A618-4549-AD23-B2515DEF1CC7}"/>
                  </a:ext>
                </a:extLst>
              </p14:cNvPr>
              <p14:cNvContentPartPr/>
              <p14:nvPr/>
            </p14:nvContentPartPr>
            <p14:xfrm>
              <a:off x="1420906" y="2724329"/>
              <a:ext cx="808920" cy="37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38DB2F3-A618-4549-AD23-B2515DEF1CC7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403266" y="2706689"/>
                <a:ext cx="844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E99413D-92EC-4A7B-8669-FF4D50C8783D}"/>
                  </a:ext>
                </a:extLst>
              </p14:cNvPr>
              <p14:cNvContentPartPr/>
              <p14:nvPr/>
            </p14:nvContentPartPr>
            <p14:xfrm>
              <a:off x="1591546" y="2852489"/>
              <a:ext cx="107280" cy="137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E99413D-92EC-4A7B-8669-FF4D50C8783D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573906" y="2834489"/>
                <a:ext cx="1429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AEFCDE1-2D90-4C9A-BE5E-AF4A16AE43DD}"/>
                  </a:ext>
                </a:extLst>
              </p14:cNvPr>
              <p14:cNvContentPartPr/>
              <p14:nvPr/>
            </p14:nvContentPartPr>
            <p14:xfrm>
              <a:off x="1773706" y="2784089"/>
              <a:ext cx="97920" cy="10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AEFCDE1-2D90-4C9A-BE5E-AF4A16AE43D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756066" y="2766089"/>
                <a:ext cx="133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37589F9-8384-448E-BE2A-6B9FF8FC6CDE}"/>
                  </a:ext>
                </a:extLst>
              </p14:cNvPr>
              <p14:cNvContentPartPr/>
              <p14:nvPr/>
            </p14:nvContentPartPr>
            <p14:xfrm>
              <a:off x="1759306" y="2797769"/>
              <a:ext cx="89280" cy="174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37589F9-8384-448E-BE2A-6B9FF8FC6CDE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741666" y="2779769"/>
                <a:ext cx="1249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90ADDA6-C402-4216-879C-CDC0887918CC}"/>
                  </a:ext>
                </a:extLst>
              </p14:cNvPr>
              <p14:cNvContentPartPr/>
              <p14:nvPr/>
            </p14:nvContentPartPr>
            <p14:xfrm>
              <a:off x="1929586" y="2820809"/>
              <a:ext cx="138960" cy="184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90ADDA6-C402-4216-879C-CDC0887918CC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911946" y="2802809"/>
                <a:ext cx="1746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70E8394-CA20-4ECE-848B-28869A195494}"/>
                  </a:ext>
                </a:extLst>
              </p14:cNvPr>
              <p14:cNvContentPartPr/>
              <p14:nvPr/>
            </p14:nvContentPartPr>
            <p14:xfrm>
              <a:off x="1621786" y="3066689"/>
              <a:ext cx="342360" cy="63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70E8394-CA20-4ECE-848B-28869A19549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603786" y="3049049"/>
                <a:ext cx="378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B65BA77-4986-40DE-B271-23F35D553BCF}"/>
                  </a:ext>
                </a:extLst>
              </p14:cNvPr>
              <p14:cNvContentPartPr/>
              <p14:nvPr/>
            </p14:nvContentPartPr>
            <p14:xfrm>
              <a:off x="3697906" y="3131129"/>
              <a:ext cx="315360" cy="205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B65BA77-4986-40DE-B271-23F35D553BCF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679906" y="3113489"/>
                <a:ext cx="35100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AF5EF83-0F94-4158-8425-B46BE04A03D6}"/>
              </a:ext>
            </a:extLst>
          </p:cNvPr>
          <p:cNvGrpSpPr/>
          <p:nvPr/>
        </p:nvGrpSpPr>
        <p:grpSpPr>
          <a:xfrm>
            <a:off x="1335586" y="1211249"/>
            <a:ext cx="1298880" cy="2864520"/>
            <a:chOff x="1335586" y="1211249"/>
            <a:chExt cx="1298880" cy="28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510D69-645F-4220-8890-F7EBE5ECEE2A}"/>
                    </a:ext>
                  </a:extLst>
                </p14:cNvPr>
                <p14:cNvContentPartPr/>
                <p14:nvPr/>
              </p14:nvContentPartPr>
              <p14:xfrm>
                <a:off x="1866946" y="1211249"/>
                <a:ext cx="767520" cy="47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510D69-645F-4220-8890-F7EBE5ECEE2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848946" y="1193249"/>
                  <a:ext cx="8031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24AA9A-B2E7-4C62-A302-38DA936FD63C}"/>
                    </a:ext>
                  </a:extLst>
                </p14:cNvPr>
                <p14:cNvContentPartPr/>
                <p14:nvPr/>
              </p14:nvContentPartPr>
              <p14:xfrm>
                <a:off x="1456906" y="1932329"/>
                <a:ext cx="167760" cy="27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24AA9A-B2E7-4C62-A302-38DA936FD63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438906" y="1914689"/>
                  <a:ext cx="2034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FFFC26-E33F-47C2-8BCB-B9A43972EAF0}"/>
                    </a:ext>
                  </a:extLst>
                </p14:cNvPr>
                <p14:cNvContentPartPr/>
                <p14:nvPr/>
              </p14:nvContentPartPr>
              <p14:xfrm>
                <a:off x="1501546" y="2074889"/>
                <a:ext cx="114120" cy="3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FFFC26-E33F-47C2-8BCB-B9A43972EAF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483906" y="2057249"/>
                  <a:ext cx="149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5422EE-5E41-41BB-B0EE-D0B5BB4E2EB0}"/>
                    </a:ext>
                  </a:extLst>
                </p14:cNvPr>
                <p14:cNvContentPartPr/>
                <p14:nvPr/>
              </p14:nvContentPartPr>
              <p14:xfrm>
                <a:off x="1733386" y="2003249"/>
                <a:ext cx="262800" cy="18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5422EE-5E41-41BB-B0EE-D0B5BB4E2EB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715746" y="1985249"/>
                  <a:ext cx="298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377E4F-AD82-428C-BD65-F9599F54319B}"/>
                    </a:ext>
                  </a:extLst>
                </p14:cNvPr>
                <p14:cNvContentPartPr/>
                <p14:nvPr/>
              </p14:nvContentPartPr>
              <p14:xfrm>
                <a:off x="1418746" y="1690049"/>
                <a:ext cx="693720" cy="654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377E4F-AD82-428C-BD65-F9599F54319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400746" y="1672049"/>
                  <a:ext cx="72936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2EC619D-E00B-4DD3-8B62-9E1D39B0C33B}"/>
                    </a:ext>
                  </a:extLst>
                </p14:cNvPr>
                <p14:cNvContentPartPr/>
                <p14:nvPr/>
              </p14:nvContentPartPr>
              <p14:xfrm>
                <a:off x="1658506" y="2326169"/>
                <a:ext cx="19440" cy="1260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2EC619D-E00B-4DD3-8B62-9E1D39B0C33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40866" y="2308529"/>
                  <a:ext cx="55080" cy="12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2C23FA0-B871-42E7-B14E-142B0D03E824}"/>
                    </a:ext>
                  </a:extLst>
                </p14:cNvPr>
                <p14:cNvContentPartPr/>
                <p14:nvPr/>
              </p14:nvContentPartPr>
              <p14:xfrm>
                <a:off x="1508026" y="3694529"/>
                <a:ext cx="14760" cy="190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2C23FA0-B871-42E7-B14E-142B0D03E82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490026" y="3676529"/>
                  <a:ext cx="50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400BC59-6AA4-49A3-9FAE-593A39011F81}"/>
                    </a:ext>
                  </a:extLst>
                </p14:cNvPr>
                <p14:cNvContentPartPr/>
                <p14:nvPr/>
              </p14:nvContentPartPr>
              <p14:xfrm>
                <a:off x="1561306" y="3706409"/>
                <a:ext cx="154800" cy="149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400BC59-6AA4-49A3-9FAE-593A39011F8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43306" y="3688769"/>
                  <a:ext cx="190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3E15603-D9C3-4F43-AD0C-9CE53F3395B8}"/>
                    </a:ext>
                  </a:extLst>
                </p14:cNvPr>
                <p14:cNvContentPartPr/>
                <p14:nvPr/>
              </p14:nvContentPartPr>
              <p14:xfrm>
                <a:off x="1833826" y="3695969"/>
                <a:ext cx="20880" cy="153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3E15603-D9C3-4F43-AD0C-9CE53F3395B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815826" y="3678329"/>
                  <a:ext cx="56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00A6225-B888-460F-84BF-DFB4D78A22D8}"/>
                    </a:ext>
                  </a:extLst>
                </p14:cNvPr>
                <p14:cNvContentPartPr/>
                <p14:nvPr/>
              </p14:nvContentPartPr>
              <p14:xfrm>
                <a:off x="1830226" y="3633329"/>
                <a:ext cx="271800" cy="237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00A6225-B888-460F-84BF-DFB4D78A22D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12226" y="3615329"/>
                  <a:ext cx="307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FF49A22-07F0-4AB5-812B-DF5728D97BCB}"/>
                    </a:ext>
                  </a:extLst>
                </p14:cNvPr>
                <p14:cNvContentPartPr/>
                <p14:nvPr/>
              </p14:nvContentPartPr>
              <p14:xfrm>
                <a:off x="1335586" y="3436049"/>
                <a:ext cx="918000" cy="639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FF49A22-07F0-4AB5-812B-DF5728D97BC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17946" y="3418409"/>
                  <a:ext cx="953640" cy="67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FB409A5-DC89-4C07-B233-C48A0B86F0E9}"/>
                  </a:ext>
                </a:extLst>
              </p14:cNvPr>
              <p14:cNvContentPartPr/>
              <p14:nvPr/>
            </p14:nvContentPartPr>
            <p14:xfrm>
              <a:off x="181786" y="4035809"/>
              <a:ext cx="178560" cy="299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FB409A5-DC89-4C07-B233-C48A0B86F0E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64146" y="4018169"/>
                <a:ext cx="2142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716967F-B918-4A30-BE03-B9A359212A19}"/>
                  </a:ext>
                </a:extLst>
              </p14:cNvPr>
              <p14:cNvContentPartPr/>
              <p14:nvPr/>
            </p14:nvContentPartPr>
            <p14:xfrm>
              <a:off x="473746" y="4166489"/>
              <a:ext cx="121320" cy="99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716967F-B918-4A30-BE03-B9A359212A1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56106" y="4148849"/>
                <a:ext cx="1569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38E8602-F74B-421B-9DA6-679395762C8F}"/>
                  </a:ext>
                </a:extLst>
              </p14:cNvPr>
              <p14:cNvContentPartPr/>
              <p14:nvPr/>
            </p14:nvContentPartPr>
            <p14:xfrm>
              <a:off x="359266" y="4053809"/>
              <a:ext cx="392400" cy="265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38E8602-F74B-421B-9DA6-679395762C8F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41266" y="4036169"/>
                <a:ext cx="42804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A1D8B39-FC3E-4A86-A349-60FFF8733FDD}"/>
              </a:ext>
            </a:extLst>
          </p:cNvPr>
          <p:cNvGrpSpPr/>
          <p:nvPr/>
        </p:nvGrpSpPr>
        <p:grpSpPr>
          <a:xfrm>
            <a:off x="910786" y="4073969"/>
            <a:ext cx="1489680" cy="279000"/>
            <a:chOff x="910786" y="4073969"/>
            <a:chExt cx="148968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03BFD6B-D420-4D11-A6BB-D8927EFF58CD}"/>
                    </a:ext>
                  </a:extLst>
                </p14:cNvPr>
                <p14:cNvContentPartPr/>
                <p14:nvPr/>
              </p14:nvContentPartPr>
              <p14:xfrm>
                <a:off x="993946" y="4076489"/>
                <a:ext cx="40680" cy="5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03BFD6B-D420-4D11-A6BB-D8927EFF58C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76306" y="4058489"/>
                  <a:ext cx="76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4C5F1B8-AAA8-48CB-B68D-12215E5B1C36}"/>
                    </a:ext>
                  </a:extLst>
                </p14:cNvPr>
                <p14:cNvContentPartPr/>
                <p14:nvPr/>
              </p14:nvContentPartPr>
              <p14:xfrm>
                <a:off x="942466" y="4082609"/>
                <a:ext cx="102600" cy="28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4C5F1B8-AAA8-48CB-B68D-12215E5B1C3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24826" y="4064969"/>
                  <a:ext cx="138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B31CCC1-6308-41C1-AB3C-81B36DA4DFB9}"/>
                    </a:ext>
                  </a:extLst>
                </p14:cNvPr>
                <p14:cNvContentPartPr/>
                <p14:nvPr/>
              </p14:nvContentPartPr>
              <p14:xfrm>
                <a:off x="910786" y="4073969"/>
                <a:ext cx="64800" cy="244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B31CCC1-6308-41C1-AB3C-81B36DA4DFB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93146" y="4055969"/>
                  <a:ext cx="100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53C27C4-FB2E-4850-A67C-5FAA3DC283FC}"/>
                    </a:ext>
                  </a:extLst>
                </p14:cNvPr>
                <p14:cNvContentPartPr/>
                <p14:nvPr/>
              </p14:nvContentPartPr>
              <p14:xfrm>
                <a:off x="1067386" y="4144169"/>
                <a:ext cx="86400" cy="198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53C27C4-FB2E-4850-A67C-5FAA3DC283F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49386" y="4126169"/>
                  <a:ext cx="122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E3CB1F1-92DF-434B-B399-34AD65C36087}"/>
                    </a:ext>
                  </a:extLst>
                </p14:cNvPr>
                <p14:cNvContentPartPr/>
                <p14:nvPr/>
              </p14:nvContentPartPr>
              <p14:xfrm>
                <a:off x="1288426" y="4161809"/>
                <a:ext cx="60480" cy="191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E3CB1F1-92DF-434B-B399-34AD65C3608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270786" y="4143809"/>
                  <a:ext cx="96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FBC6026-69B3-4243-97F0-9F19FF6F09E7}"/>
                    </a:ext>
                  </a:extLst>
                </p14:cNvPr>
                <p14:cNvContentPartPr/>
                <p14:nvPr/>
              </p14:nvContentPartPr>
              <p14:xfrm>
                <a:off x="1439986" y="4188449"/>
                <a:ext cx="58680" cy="141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FBC6026-69B3-4243-97F0-9F19FF6F09E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421986" y="4170809"/>
                  <a:ext cx="94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B47C1C7-A810-4609-801B-E5788DB4C2A1}"/>
                    </a:ext>
                  </a:extLst>
                </p14:cNvPr>
                <p14:cNvContentPartPr/>
                <p14:nvPr/>
              </p14:nvContentPartPr>
              <p14:xfrm>
                <a:off x="1581466" y="4153169"/>
                <a:ext cx="78120" cy="198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B47C1C7-A810-4609-801B-E5788DB4C2A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63466" y="4135529"/>
                  <a:ext cx="113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3D7D36D-6A6C-4AB9-8889-FEC11FEBF415}"/>
                    </a:ext>
                  </a:extLst>
                </p14:cNvPr>
                <p14:cNvContentPartPr/>
                <p14:nvPr/>
              </p14:nvContentPartPr>
              <p14:xfrm>
                <a:off x="1713946" y="4175489"/>
                <a:ext cx="95400" cy="131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3D7D36D-6A6C-4AB9-8889-FEC11FEBF41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95946" y="4157849"/>
                  <a:ext cx="131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2C5C120-F543-4F31-AE8A-3B6B12EB0D4F}"/>
                    </a:ext>
                  </a:extLst>
                </p14:cNvPr>
                <p14:cNvContentPartPr/>
                <p14:nvPr/>
              </p14:nvContentPartPr>
              <p14:xfrm>
                <a:off x="1933186" y="4215089"/>
                <a:ext cx="87120" cy="81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2C5C120-F543-4F31-AE8A-3B6B12EB0D4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915186" y="4197089"/>
                  <a:ext cx="122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AF8B279-97D6-4E85-8CAA-87D96C66029D}"/>
                    </a:ext>
                  </a:extLst>
                </p14:cNvPr>
                <p14:cNvContentPartPr/>
                <p14:nvPr/>
              </p14:nvContentPartPr>
              <p14:xfrm>
                <a:off x="2310826" y="4140209"/>
                <a:ext cx="89640" cy="171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AF8B279-97D6-4E85-8CAA-87D96C66029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293186" y="4122209"/>
                  <a:ext cx="125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6C9C601-A77D-4911-9610-8BE89AE7AD9D}"/>
                    </a:ext>
                  </a:extLst>
                </p14:cNvPr>
                <p14:cNvContentPartPr/>
                <p14:nvPr/>
              </p14:nvContentPartPr>
              <p14:xfrm>
                <a:off x="2112826" y="4189889"/>
                <a:ext cx="66960" cy="142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6C9C601-A77D-4911-9610-8BE89AE7AD9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095186" y="4171889"/>
                  <a:ext cx="102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08964B8-71B1-49ED-AF8B-8E3B12DF665F}"/>
                    </a:ext>
                  </a:extLst>
                </p14:cNvPr>
                <p14:cNvContentPartPr/>
                <p14:nvPr/>
              </p14:nvContentPartPr>
              <p14:xfrm>
                <a:off x="2175106" y="4171529"/>
                <a:ext cx="76320" cy="153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08964B8-71B1-49ED-AF8B-8E3B12DF665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157106" y="4153889"/>
                  <a:ext cx="1119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440BD06-5B9C-4B0F-84B0-7E9B22045475}"/>
              </a:ext>
            </a:extLst>
          </p:cNvPr>
          <p:cNvGrpSpPr/>
          <p:nvPr/>
        </p:nvGrpSpPr>
        <p:grpSpPr>
          <a:xfrm>
            <a:off x="1509826" y="4510649"/>
            <a:ext cx="520560" cy="284760"/>
            <a:chOff x="1509826" y="4510649"/>
            <a:chExt cx="52056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FE42046-596C-441D-B70C-A948322C9728}"/>
                    </a:ext>
                  </a:extLst>
                </p14:cNvPr>
                <p14:cNvContentPartPr/>
                <p14:nvPr/>
              </p14:nvContentPartPr>
              <p14:xfrm>
                <a:off x="1578946" y="4522169"/>
                <a:ext cx="103680" cy="160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FE42046-596C-441D-B70C-A948322C972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61306" y="4504169"/>
                  <a:ext cx="139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AE4BF64-906D-4C64-88B9-551E8F6DD16D}"/>
                    </a:ext>
                  </a:extLst>
                </p14:cNvPr>
                <p14:cNvContentPartPr/>
                <p14:nvPr/>
              </p14:nvContentPartPr>
              <p14:xfrm>
                <a:off x="1728706" y="4510649"/>
                <a:ext cx="102240" cy="170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AE4BF64-906D-4C64-88B9-551E8F6DD16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711066" y="4493009"/>
                  <a:ext cx="137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87149D4-DB95-44B2-941E-D7EC8D6ED8BD}"/>
                    </a:ext>
                  </a:extLst>
                </p14:cNvPr>
                <p14:cNvContentPartPr/>
                <p14:nvPr/>
              </p14:nvContentPartPr>
              <p14:xfrm>
                <a:off x="1899706" y="4511369"/>
                <a:ext cx="94680" cy="163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87149D4-DB95-44B2-941E-D7EC8D6ED8B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882066" y="4493729"/>
                  <a:ext cx="130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F860834-F3AE-44BC-9E69-61E3D3921BBF}"/>
                    </a:ext>
                  </a:extLst>
                </p14:cNvPr>
                <p14:cNvContentPartPr/>
                <p14:nvPr/>
              </p14:nvContentPartPr>
              <p14:xfrm>
                <a:off x="1509826" y="4774889"/>
                <a:ext cx="520560" cy="20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F860834-F3AE-44BC-9E69-61E3D3921BB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491826" y="4757249"/>
                  <a:ext cx="55620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2E4298F-7832-404C-988A-D3C01EB4CA3C}"/>
              </a:ext>
            </a:extLst>
          </p:cNvPr>
          <p:cNvGrpSpPr/>
          <p:nvPr/>
        </p:nvGrpSpPr>
        <p:grpSpPr>
          <a:xfrm>
            <a:off x="2565346" y="3917729"/>
            <a:ext cx="2579760" cy="1440000"/>
            <a:chOff x="2565346" y="3917729"/>
            <a:chExt cx="2579760" cy="14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5BBD5F0-FEF1-4510-A69B-059206623231}"/>
                    </a:ext>
                  </a:extLst>
                </p14:cNvPr>
                <p14:cNvContentPartPr/>
                <p14:nvPr/>
              </p14:nvContentPartPr>
              <p14:xfrm>
                <a:off x="2945146" y="4002329"/>
                <a:ext cx="441360" cy="729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5BBD5F0-FEF1-4510-A69B-05920662323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927506" y="3984329"/>
                  <a:ext cx="47700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C0AFC59-944C-42D9-85A8-CC8AE2700ED6}"/>
                    </a:ext>
                  </a:extLst>
                </p14:cNvPr>
                <p14:cNvContentPartPr/>
                <p14:nvPr/>
              </p14:nvContentPartPr>
              <p14:xfrm>
                <a:off x="2770186" y="4930409"/>
                <a:ext cx="26280" cy="160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C0AFC59-944C-42D9-85A8-CC8AE2700ED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752546" y="4912769"/>
                  <a:ext cx="61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B3DE5C5-9379-4AAD-88F4-5D18BE11B1FD}"/>
                    </a:ext>
                  </a:extLst>
                </p14:cNvPr>
                <p14:cNvContentPartPr/>
                <p14:nvPr/>
              </p14:nvContentPartPr>
              <p14:xfrm>
                <a:off x="2688826" y="4877129"/>
                <a:ext cx="137520" cy="6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B3DE5C5-9379-4AAD-88F4-5D18BE11B1F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670826" y="4859489"/>
                  <a:ext cx="173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06087EB-954C-49D1-8C8F-C7F01183841B}"/>
                    </a:ext>
                  </a:extLst>
                </p14:cNvPr>
                <p14:cNvContentPartPr/>
                <p14:nvPr/>
              </p14:nvContentPartPr>
              <p14:xfrm>
                <a:off x="2923546" y="4926449"/>
                <a:ext cx="141840" cy="140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06087EB-954C-49D1-8C8F-C7F01183841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905546" y="4908449"/>
                  <a:ext cx="177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AA95401-8471-4C94-AC3D-DEC1E61C67DF}"/>
                    </a:ext>
                  </a:extLst>
                </p14:cNvPr>
                <p14:cNvContentPartPr/>
                <p14:nvPr/>
              </p14:nvContentPartPr>
              <p14:xfrm>
                <a:off x="2565346" y="4779569"/>
                <a:ext cx="553680" cy="495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AA95401-8471-4C94-AC3D-DEC1E61C67D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547706" y="4761929"/>
                  <a:ext cx="5893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5DE613B-942F-4165-89A9-245CFBFF5987}"/>
                    </a:ext>
                  </a:extLst>
                </p14:cNvPr>
                <p14:cNvContentPartPr/>
                <p14:nvPr/>
              </p14:nvContentPartPr>
              <p14:xfrm>
                <a:off x="3602866" y="3990809"/>
                <a:ext cx="28080" cy="709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5DE613B-942F-4165-89A9-245CFBFF598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585226" y="3973169"/>
                  <a:ext cx="6372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A0D4B91-7C98-404D-988D-10F35F51D3C0}"/>
                    </a:ext>
                  </a:extLst>
                </p14:cNvPr>
                <p14:cNvContentPartPr/>
                <p14:nvPr/>
              </p14:nvContentPartPr>
              <p14:xfrm>
                <a:off x="3490546" y="4899089"/>
                <a:ext cx="123120" cy="202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A0D4B91-7C98-404D-988D-10F35F51D3C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472546" y="4881089"/>
                  <a:ext cx="158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9F06C56-F3B4-4512-9EDA-7974C3D8E4E8}"/>
                    </a:ext>
                  </a:extLst>
                </p14:cNvPr>
                <p14:cNvContentPartPr/>
                <p14:nvPr/>
              </p14:nvContentPartPr>
              <p14:xfrm>
                <a:off x="3710146" y="4945889"/>
                <a:ext cx="109800" cy="180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9F06C56-F3B4-4512-9EDA-7974C3D8E4E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92146" y="4927889"/>
                  <a:ext cx="14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572B723-8EEE-42FA-8EE8-432D8FF3A4B0}"/>
                    </a:ext>
                  </a:extLst>
                </p14:cNvPr>
                <p14:cNvContentPartPr/>
                <p14:nvPr/>
              </p14:nvContentPartPr>
              <p14:xfrm>
                <a:off x="3242506" y="4739609"/>
                <a:ext cx="653760" cy="599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572B723-8EEE-42FA-8EE8-432D8FF3A4B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224866" y="4721609"/>
                  <a:ext cx="68940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090511E-E186-4386-B58E-434CA8BD69BA}"/>
                    </a:ext>
                  </a:extLst>
                </p14:cNvPr>
                <p14:cNvContentPartPr/>
                <p14:nvPr/>
              </p14:nvContentPartPr>
              <p14:xfrm>
                <a:off x="3650386" y="3917729"/>
                <a:ext cx="646920" cy="825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090511E-E186-4386-B58E-434CA8BD69B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632746" y="3899729"/>
                  <a:ext cx="68256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EB9541B-6E52-43CA-9CA8-71C8A1ED1B4A}"/>
                    </a:ext>
                  </a:extLst>
                </p14:cNvPr>
                <p14:cNvContentPartPr/>
                <p14:nvPr/>
              </p14:nvContentPartPr>
              <p14:xfrm>
                <a:off x="4271746" y="4975769"/>
                <a:ext cx="147240" cy="206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EB9541B-6E52-43CA-9CA8-71C8A1ED1B4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253746" y="4957769"/>
                  <a:ext cx="182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7436CCF-2E1B-4B96-B421-C5851E3DE917}"/>
                    </a:ext>
                  </a:extLst>
                </p14:cNvPr>
                <p14:cNvContentPartPr/>
                <p14:nvPr/>
              </p14:nvContentPartPr>
              <p14:xfrm>
                <a:off x="4499986" y="5010329"/>
                <a:ext cx="16560" cy="131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7436CCF-2E1B-4B96-B421-C5851E3DE91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482346" y="4992329"/>
                  <a:ext cx="52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FEFF056-9E98-4CFA-B784-D05FD3CF00AD}"/>
                    </a:ext>
                  </a:extLst>
                </p14:cNvPr>
                <p14:cNvContentPartPr/>
                <p14:nvPr/>
              </p14:nvContentPartPr>
              <p14:xfrm>
                <a:off x="4499986" y="4986929"/>
                <a:ext cx="211680" cy="152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FEFF056-9E98-4CFA-B784-D05FD3CF00A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482346" y="4968929"/>
                  <a:ext cx="247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122476A-A6FE-4848-8DE2-ACE682892B84}"/>
                    </a:ext>
                  </a:extLst>
                </p14:cNvPr>
                <p14:cNvContentPartPr/>
                <p14:nvPr/>
              </p14:nvContentPartPr>
              <p14:xfrm>
                <a:off x="4129186" y="4763369"/>
                <a:ext cx="636840" cy="594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122476A-A6FE-4848-8DE2-ACE682892B8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111546" y="4745369"/>
                  <a:ext cx="67248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9D350C6-777E-4E3E-94EA-A8171DCE8A82}"/>
                    </a:ext>
                  </a:extLst>
                </p14:cNvPr>
                <p14:cNvContentPartPr/>
                <p14:nvPr/>
              </p14:nvContentPartPr>
              <p14:xfrm>
                <a:off x="4819666" y="5027249"/>
                <a:ext cx="325440" cy="237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9D350C6-777E-4E3E-94EA-A8171DCE8A8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802026" y="5009249"/>
                  <a:ext cx="361080" cy="27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5309F99-8CFD-4736-8636-39C0C910821D}"/>
                  </a:ext>
                </a:extLst>
              </p14:cNvPr>
              <p14:cNvContentPartPr/>
              <p14:nvPr/>
            </p14:nvContentPartPr>
            <p14:xfrm>
              <a:off x="4370386" y="1561529"/>
              <a:ext cx="360" cy="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5309F99-8CFD-4736-8636-39C0C910821D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4352386" y="1543889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5DEF116-9C88-40E0-A3F7-4F2D98F68420}"/>
              </a:ext>
            </a:extLst>
          </p:cNvPr>
          <p:cNvGrpSpPr/>
          <p:nvPr/>
        </p:nvGrpSpPr>
        <p:grpSpPr>
          <a:xfrm>
            <a:off x="2731666" y="1161929"/>
            <a:ext cx="2347200" cy="3709080"/>
            <a:chOff x="2731666" y="1161929"/>
            <a:chExt cx="2347200" cy="37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832135D-6D2C-4587-880F-4B4343A7144C}"/>
                    </a:ext>
                  </a:extLst>
                </p14:cNvPr>
                <p14:cNvContentPartPr/>
                <p14:nvPr/>
              </p14:nvContentPartPr>
              <p14:xfrm>
                <a:off x="3233866" y="2419049"/>
                <a:ext cx="153720" cy="212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832135D-6D2C-4587-880F-4B4343A7144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216226" y="2401049"/>
                  <a:ext cx="189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716CE9E-2CEB-4C80-8C27-01E11209AEAB}"/>
                    </a:ext>
                  </a:extLst>
                </p14:cNvPr>
                <p14:cNvContentPartPr/>
                <p14:nvPr/>
              </p14:nvContentPartPr>
              <p14:xfrm>
                <a:off x="3481186" y="2450369"/>
                <a:ext cx="114840" cy="126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716CE9E-2CEB-4C80-8C27-01E11209AEA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463546" y="2432369"/>
                  <a:ext cx="150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C4AB693-78A2-46DA-AB79-DE1ABCFA4755}"/>
                    </a:ext>
                  </a:extLst>
                </p14:cNvPr>
                <p14:cNvContentPartPr/>
                <p14:nvPr/>
              </p14:nvContentPartPr>
              <p14:xfrm>
                <a:off x="3674506" y="2468009"/>
                <a:ext cx="85320" cy="151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C4AB693-78A2-46DA-AB79-DE1ABCFA475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656866" y="2450369"/>
                  <a:ext cx="120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DFE0CBA-7F65-41CF-B3CF-0D8484B8D861}"/>
                    </a:ext>
                  </a:extLst>
                </p14:cNvPr>
                <p14:cNvContentPartPr/>
                <p14:nvPr/>
              </p14:nvContentPartPr>
              <p14:xfrm>
                <a:off x="3981586" y="2444609"/>
                <a:ext cx="132120" cy="144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DFE0CBA-7F65-41CF-B3CF-0D8484B8D86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963946" y="2426609"/>
                  <a:ext cx="167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86F8A9-DF45-4A9F-A418-BDDA2A8AEE11}"/>
                    </a:ext>
                  </a:extLst>
                </p14:cNvPr>
                <p14:cNvContentPartPr/>
                <p14:nvPr/>
              </p14:nvContentPartPr>
              <p14:xfrm>
                <a:off x="4216306" y="2394569"/>
                <a:ext cx="114120" cy="176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86F8A9-DF45-4A9F-A418-BDDA2A8AEE1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198306" y="2376929"/>
                  <a:ext cx="149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84BBADF-FC77-4D47-8137-03449A251588}"/>
                    </a:ext>
                  </a:extLst>
                </p14:cNvPr>
                <p14:cNvContentPartPr/>
                <p14:nvPr/>
              </p14:nvContentPartPr>
              <p14:xfrm>
                <a:off x="4458946" y="2401769"/>
                <a:ext cx="102600" cy="166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84BBADF-FC77-4D47-8137-03449A25158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440946" y="2383769"/>
                  <a:ext cx="138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71D1C33-6637-4B1E-920F-E2C0B4CE4D0A}"/>
                    </a:ext>
                  </a:extLst>
                </p14:cNvPr>
                <p14:cNvContentPartPr/>
                <p14:nvPr/>
              </p14:nvContentPartPr>
              <p14:xfrm>
                <a:off x="3374626" y="2741969"/>
                <a:ext cx="1005840" cy="46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71D1C33-6637-4B1E-920F-E2C0B4CE4D0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56986" y="2724329"/>
                  <a:ext cx="1041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CF0E12A-0174-4F38-AE0C-6B21F09CD5D4}"/>
                    </a:ext>
                  </a:extLst>
                </p14:cNvPr>
                <p14:cNvContentPartPr/>
                <p14:nvPr/>
              </p14:nvContentPartPr>
              <p14:xfrm>
                <a:off x="3658666" y="2854649"/>
                <a:ext cx="146160" cy="181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CF0E12A-0174-4F38-AE0C-6B21F09CD5D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641026" y="2836649"/>
                  <a:ext cx="181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0D38789-9E57-4DF3-89EC-ECF04883C505}"/>
                    </a:ext>
                  </a:extLst>
                </p14:cNvPr>
                <p14:cNvContentPartPr/>
                <p14:nvPr/>
              </p14:nvContentPartPr>
              <p14:xfrm>
                <a:off x="3868186" y="2880569"/>
                <a:ext cx="77760" cy="99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0D38789-9E57-4DF3-89EC-ECF04883C50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850546" y="2862929"/>
                  <a:ext cx="113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EB6CAD-B6D3-4386-B78F-034047F57650}"/>
                    </a:ext>
                  </a:extLst>
                </p14:cNvPr>
                <p14:cNvContentPartPr/>
                <p14:nvPr/>
              </p14:nvContentPartPr>
              <p14:xfrm>
                <a:off x="4051426" y="2842049"/>
                <a:ext cx="92160" cy="130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EB6CAD-B6D3-4386-B78F-034047F5765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033786" y="2824409"/>
                  <a:ext cx="127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9DD5981-DE38-4321-9AA1-2DC3E900DD5B}"/>
                    </a:ext>
                  </a:extLst>
                </p14:cNvPr>
                <p14:cNvContentPartPr/>
                <p14:nvPr/>
              </p14:nvContentPartPr>
              <p14:xfrm>
                <a:off x="2731666" y="4049129"/>
                <a:ext cx="137520" cy="134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9DD5981-DE38-4321-9AA1-2DC3E900DD5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714026" y="4031489"/>
                  <a:ext cx="173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B5EB0E5-FA4E-4092-A25C-97DE018CA895}"/>
                    </a:ext>
                  </a:extLst>
                </p14:cNvPr>
                <p14:cNvContentPartPr/>
                <p14:nvPr/>
              </p14:nvContentPartPr>
              <p14:xfrm>
                <a:off x="2966026" y="4040129"/>
                <a:ext cx="94680" cy="141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B5EB0E5-FA4E-4092-A25C-97DE018CA89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948386" y="4022129"/>
                  <a:ext cx="130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D3FCCF2-AB46-42C4-BE58-1A1C3E083A3C}"/>
                    </a:ext>
                  </a:extLst>
                </p14:cNvPr>
                <p14:cNvContentPartPr/>
                <p14:nvPr/>
              </p14:nvContentPartPr>
              <p14:xfrm>
                <a:off x="3038026" y="4077209"/>
                <a:ext cx="8280" cy="155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D3FCCF2-AB46-42C4-BE58-1A1C3E083A3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020026" y="4059209"/>
                  <a:ext cx="43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4450C3-F53B-47DF-AC48-5FE995E3D5AF}"/>
                    </a:ext>
                  </a:extLst>
                </p14:cNvPr>
                <p14:cNvContentPartPr/>
                <p14:nvPr/>
              </p14:nvContentPartPr>
              <p14:xfrm>
                <a:off x="3116866" y="4050209"/>
                <a:ext cx="452520" cy="198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4450C3-F53B-47DF-AC48-5FE995E3D5A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098866" y="4032209"/>
                  <a:ext cx="488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FE8303D-A92C-4768-8E37-5B48115BB7DA}"/>
                    </a:ext>
                  </a:extLst>
                </p14:cNvPr>
                <p14:cNvContentPartPr/>
                <p14:nvPr/>
              </p14:nvContentPartPr>
              <p14:xfrm>
                <a:off x="3812386" y="4028609"/>
                <a:ext cx="55080" cy="168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FE8303D-A92C-4768-8E37-5B48115BB7D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794746" y="4010609"/>
                  <a:ext cx="90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5E660B-A0EF-4B1A-B658-6A28C54E63F3}"/>
                    </a:ext>
                  </a:extLst>
                </p14:cNvPr>
                <p14:cNvContentPartPr/>
                <p14:nvPr/>
              </p14:nvContentPartPr>
              <p14:xfrm>
                <a:off x="3924346" y="4026449"/>
                <a:ext cx="83520" cy="141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5E660B-A0EF-4B1A-B658-6A28C54E63F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906706" y="4008449"/>
                  <a:ext cx="119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275F5D2-0C02-4DF2-9E1F-17B578D3B966}"/>
                    </a:ext>
                  </a:extLst>
                </p14:cNvPr>
                <p14:cNvContentPartPr/>
                <p14:nvPr/>
              </p14:nvContentPartPr>
              <p14:xfrm>
                <a:off x="4098946" y="4007729"/>
                <a:ext cx="84960" cy="183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275F5D2-0C02-4DF2-9E1F-17B578D3B96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080946" y="3990089"/>
                  <a:ext cx="120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F4CB17C-A6C5-4208-8BBF-22388E3813D4}"/>
                    </a:ext>
                  </a:extLst>
                </p14:cNvPr>
                <p14:cNvContentPartPr/>
                <p14:nvPr/>
              </p14:nvContentPartPr>
              <p14:xfrm>
                <a:off x="4309186" y="4078649"/>
                <a:ext cx="113040" cy="25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F4CB17C-A6C5-4208-8BBF-22388E3813D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291546" y="4061009"/>
                  <a:ext cx="148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A529B0B-9A61-4D1E-8798-623436069AF7}"/>
                    </a:ext>
                  </a:extLst>
                </p14:cNvPr>
                <p14:cNvContentPartPr/>
                <p14:nvPr/>
              </p14:nvContentPartPr>
              <p14:xfrm>
                <a:off x="4323586" y="4174049"/>
                <a:ext cx="88200" cy="19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A529B0B-9A61-4D1E-8798-623436069AF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305946" y="4156049"/>
                  <a:ext cx="123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B153924-EA01-4C8D-A857-7FE2E164CD2A}"/>
                    </a:ext>
                  </a:extLst>
                </p14:cNvPr>
                <p14:cNvContentPartPr/>
                <p14:nvPr/>
              </p14:nvContentPartPr>
              <p14:xfrm>
                <a:off x="4914706" y="4006289"/>
                <a:ext cx="164160" cy="214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B153924-EA01-4C8D-A857-7FE2E164CD2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896706" y="3988289"/>
                  <a:ext cx="199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62454AD-8DD3-484E-9BDB-93DE5C9FDC59}"/>
                    </a:ext>
                  </a:extLst>
                </p14:cNvPr>
                <p14:cNvContentPartPr/>
                <p14:nvPr/>
              </p14:nvContentPartPr>
              <p14:xfrm>
                <a:off x="4721026" y="4064609"/>
                <a:ext cx="104760" cy="165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62454AD-8DD3-484E-9BDB-93DE5C9FDC5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703386" y="4046609"/>
                  <a:ext cx="140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4C03DC2-A3E0-433F-BCB7-48D399EFAA02}"/>
                    </a:ext>
                  </a:extLst>
                </p14:cNvPr>
                <p14:cNvContentPartPr/>
                <p14:nvPr/>
              </p14:nvContentPartPr>
              <p14:xfrm>
                <a:off x="4531306" y="4053809"/>
                <a:ext cx="79200" cy="189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4C03DC2-A3E0-433F-BCB7-48D399EFAA0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513666" y="4035809"/>
                  <a:ext cx="114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375D29B-3E09-4F86-A4A9-0E1A6759E585}"/>
                    </a:ext>
                  </a:extLst>
                </p14:cNvPr>
                <p14:cNvContentPartPr/>
                <p14:nvPr/>
              </p14:nvContentPartPr>
              <p14:xfrm>
                <a:off x="4531306" y="4333529"/>
                <a:ext cx="479520" cy="42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375D29B-3E09-4F86-A4A9-0E1A6759E58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513666" y="4315529"/>
                  <a:ext cx="51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D8E522E-6A0A-4400-BB25-33BF5A9DF4B1}"/>
                    </a:ext>
                  </a:extLst>
                </p14:cNvPr>
                <p14:cNvContentPartPr/>
                <p14:nvPr/>
              </p14:nvContentPartPr>
              <p14:xfrm>
                <a:off x="2822386" y="1161929"/>
                <a:ext cx="488880" cy="1465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D8E522E-6A0A-4400-BB25-33BF5A9DF4B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804386" y="1144289"/>
                  <a:ext cx="524520" cy="15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188160-0748-458F-AE05-3985555A4B12}"/>
                    </a:ext>
                  </a:extLst>
                </p14:cNvPr>
                <p14:cNvContentPartPr/>
                <p14:nvPr/>
              </p14:nvContentPartPr>
              <p14:xfrm>
                <a:off x="3112906" y="2643689"/>
                <a:ext cx="1266840" cy="2227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188160-0748-458F-AE05-3985555A4B1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94906" y="2626049"/>
                  <a:ext cx="1302480" cy="226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086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BD44B5-EA00-4BAB-A22A-128C4ED39EF2}"/>
              </a:ext>
            </a:extLst>
          </p:cNvPr>
          <p:cNvSpPr/>
          <p:nvPr/>
        </p:nvSpPr>
        <p:spPr>
          <a:xfrm>
            <a:off x="3048000" y="2689676"/>
            <a:ext cx="6096000" cy="9079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A∗ search is both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complete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optimal* </a:t>
            </a:r>
          </a:p>
          <a:p>
            <a:pPr>
              <a:spcAft>
                <a:spcPts val="600"/>
              </a:spcAft>
            </a:pPr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D2E32E-1022-4429-8EE0-D8539D2E6195}"/>
                  </a:ext>
                </a:extLst>
              </p14:cNvPr>
              <p14:cNvContentPartPr/>
              <p14:nvPr/>
            </p14:nvContentPartPr>
            <p14:xfrm>
              <a:off x="8485546" y="2727569"/>
              <a:ext cx="227520" cy="28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D2E32E-1022-4429-8EE0-D8539D2E6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7906" y="2709569"/>
                <a:ext cx="263160" cy="3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800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DE3B9-7B03-4F57-A206-4E6567063C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 consistent heuristic satisfies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5C34E-1926-400F-83F5-9FE032352F4B}"/>
              </a:ext>
            </a:extLst>
          </p:cNvPr>
          <p:cNvSpPr txBox="1"/>
          <p:nvPr/>
        </p:nvSpPr>
        <p:spPr>
          <a:xfrm>
            <a:off x="993515" y="894150"/>
            <a:ext cx="9225555" cy="11303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h(n) ≤ cost(n, n’) + h(n’)</a:t>
            </a:r>
            <a:r>
              <a:rPr lang="en-US" sz="2400" i="1">
                <a:latin typeface="Roboto" panose="02000000000000000000" pitchFamily="2" charset="0"/>
                <a:ea typeface="Roboto" panose="02000000000000000000" pitchFamily="2" charset="0"/>
              </a:rPr>
              <a:t>, for every node n and its successor n’</a:t>
            </a:r>
          </a:p>
          <a:p>
            <a:pPr algn="l">
              <a:spcAft>
                <a:spcPts val="600"/>
              </a:spcAft>
            </a:pPr>
            <a:endParaRPr lang="en-US" sz="2400" b="1" strike="sngStrike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7E702F-839F-4808-8000-3BBA7AAA603F}"/>
              </a:ext>
            </a:extLst>
          </p:cNvPr>
          <p:cNvGrpSpPr/>
          <p:nvPr/>
        </p:nvGrpSpPr>
        <p:grpSpPr>
          <a:xfrm>
            <a:off x="5324061" y="2574235"/>
            <a:ext cx="6867939" cy="4283765"/>
            <a:chOff x="765312" y="1421296"/>
            <a:chExt cx="6867939" cy="4283765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C9280F78-C890-4C1D-993E-D7653B013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5" t="43084" r="38021" b="23603"/>
            <a:stretch/>
          </p:blipFill>
          <p:spPr>
            <a:xfrm>
              <a:off x="765312" y="1421296"/>
              <a:ext cx="6867939" cy="428376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99CE62-C544-4442-95FF-B567AD1FFCCF}"/>
                </a:ext>
              </a:extLst>
            </p:cNvPr>
            <p:cNvSpPr txBox="1"/>
            <p:nvPr/>
          </p:nvSpPr>
          <p:spPr>
            <a:xfrm>
              <a:off x="5883966" y="2812774"/>
              <a:ext cx="1194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effectLst>
                    <a:glow rad="88900">
                      <a:schemeClr val="bg1"/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rPr>
                <a:t>BẾN TRE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AC6D0D-1258-4016-B5F6-0136194904E1}"/>
                </a:ext>
              </a:extLst>
            </p:cNvPr>
            <p:cNvSpPr txBox="1"/>
            <p:nvPr/>
          </p:nvSpPr>
          <p:spPr>
            <a:xfrm>
              <a:off x="2259619" y="1713765"/>
              <a:ext cx="1367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effectLst>
                    <a:glow rad="88900">
                      <a:schemeClr val="bg1"/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rPr>
                <a:t>AN GIANG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CF47B87-996E-4416-B035-FF0EF5E2A214}"/>
                  </a:ext>
                </a:extLst>
              </p14:cNvPr>
              <p14:cNvContentPartPr/>
              <p14:nvPr/>
            </p14:nvContentPartPr>
            <p14:xfrm>
              <a:off x="7506470" y="6209530"/>
              <a:ext cx="504720" cy="610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CF47B87-996E-4416-B035-FF0EF5E2A21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88470" y="6191890"/>
                <a:ext cx="54036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D6769A8-A524-4DFC-B1B9-87B74ED42DCC}"/>
                  </a:ext>
                </a:extLst>
              </p14:cNvPr>
              <p14:cNvContentPartPr/>
              <p14:nvPr/>
            </p14:nvContentPartPr>
            <p14:xfrm>
              <a:off x="8050790" y="4398590"/>
              <a:ext cx="1985040" cy="1881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D6769A8-A524-4DFC-B1B9-87B74ED42D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032790" y="4380590"/>
                <a:ext cx="2020680" cy="19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BB0BCEF-9B09-4425-8845-D0C1A827CE5E}"/>
              </a:ext>
            </a:extLst>
          </p:cNvPr>
          <p:cNvGrpSpPr/>
          <p:nvPr/>
        </p:nvGrpSpPr>
        <p:grpSpPr>
          <a:xfrm>
            <a:off x="9244910" y="5263310"/>
            <a:ext cx="1460160" cy="414360"/>
            <a:chOff x="9244910" y="5263310"/>
            <a:chExt cx="146016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90AEDDD-45EB-44A2-8247-88A20598BC42}"/>
                    </a:ext>
                  </a:extLst>
                </p14:cNvPr>
                <p14:cNvContentPartPr/>
                <p14:nvPr/>
              </p14:nvContentPartPr>
              <p14:xfrm>
                <a:off x="9244910" y="5300030"/>
                <a:ext cx="168120" cy="21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90AEDDD-45EB-44A2-8247-88A20598BC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226910" y="5282390"/>
                  <a:ext cx="203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1CB5ED-9E22-4C6F-B782-83DE537F664C}"/>
                    </a:ext>
                  </a:extLst>
                </p14:cNvPr>
                <p14:cNvContentPartPr/>
                <p14:nvPr/>
              </p14:nvContentPartPr>
              <p14:xfrm>
                <a:off x="9549830" y="5263310"/>
                <a:ext cx="147600" cy="338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1CB5ED-9E22-4C6F-B782-83DE537F66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31830" y="5245670"/>
                  <a:ext cx="1832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E6989D-4216-4A33-B138-080392168576}"/>
                    </a:ext>
                  </a:extLst>
                </p14:cNvPr>
                <p14:cNvContentPartPr/>
                <p14:nvPr/>
              </p14:nvContentPartPr>
              <p14:xfrm>
                <a:off x="9884630" y="5317670"/>
                <a:ext cx="17496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E6989D-4216-4A33-B138-0803921685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66630" y="5299670"/>
                  <a:ext cx="210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2DFBC7-B196-4673-B91B-6C4FBB459E38}"/>
                    </a:ext>
                  </a:extLst>
                </p14:cNvPr>
                <p14:cNvContentPartPr/>
                <p14:nvPr/>
              </p14:nvContentPartPr>
              <p14:xfrm>
                <a:off x="10219070" y="5312990"/>
                <a:ext cx="114480" cy="29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2DFBC7-B196-4673-B91B-6C4FBB459E3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201070" y="5294990"/>
                  <a:ext cx="150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8E65A6-7DCF-4CA7-9024-2F4D91ED27F4}"/>
                    </a:ext>
                  </a:extLst>
                </p14:cNvPr>
                <p14:cNvContentPartPr/>
                <p14:nvPr/>
              </p14:nvContentPartPr>
              <p14:xfrm>
                <a:off x="10286390" y="5469590"/>
                <a:ext cx="119880" cy="126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8E65A6-7DCF-4CA7-9024-2F4D91ED27F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68750" y="5451590"/>
                  <a:ext cx="155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356161-EBA1-4BAB-9734-72D17FA89AB8}"/>
                    </a:ext>
                  </a:extLst>
                </p14:cNvPr>
                <p14:cNvContentPartPr/>
                <p14:nvPr/>
              </p14:nvContentPartPr>
              <p14:xfrm>
                <a:off x="10481150" y="5474990"/>
                <a:ext cx="223920" cy="202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356161-EBA1-4BAB-9734-72D17FA89A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63510" y="5457350"/>
                  <a:ext cx="25956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D214EF6-59B7-4C05-B0F3-4B2286991526}"/>
              </a:ext>
            </a:extLst>
          </p:cNvPr>
          <p:cNvGrpSpPr/>
          <p:nvPr/>
        </p:nvGrpSpPr>
        <p:grpSpPr>
          <a:xfrm>
            <a:off x="401917" y="3496516"/>
            <a:ext cx="997200" cy="599040"/>
            <a:chOff x="459470" y="2632070"/>
            <a:chExt cx="997200" cy="59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49AF9C3-3C38-46DF-BA01-B0EA06B96D24}"/>
                    </a:ext>
                  </a:extLst>
                </p14:cNvPr>
                <p14:cNvContentPartPr/>
                <p14:nvPr/>
              </p14:nvContentPartPr>
              <p14:xfrm>
                <a:off x="459470" y="2632070"/>
                <a:ext cx="169920" cy="478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49AF9C3-3C38-46DF-BA01-B0EA06B96D2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1830" y="2614430"/>
                  <a:ext cx="2055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86D13B-0C93-405B-8FBE-16BC6909B128}"/>
                    </a:ext>
                  </a:extLst>
                </p14:cNvPr>
                <p14:cNvContentPartPr/>
                <p14:nvPr/>
              </p14:nvContentPartPr>
              <p14:xfrm>
                <a:off x="710030" y="2742230"/>
                <a:ext cx="151560" cy="48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86D13B-0C93-405B-8FBE-16BC6909B12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2030" y="2724230"/>
                  <a:ext cx="1872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AC07D9B-F961-4ABC-A251-ABEE0756E20E}"/>
                    </a:ext>
                  </a:extLst>
                </p14:cNvPr>
                <p14:cNvContentPartPr/>
                <p14:nvPr/>
              </p14:nvContentPartPr>
              <p14:xfrm>
                <a:off x="1392230" y="2803070"/>
                <a:ext cx="64440" cy="403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AC07D9B-F961-4ABC-A251-ABEE0756E20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74590" y="2785430"/>
                  <a:ext cx="10008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D53C4A4-4AA5-4902-BA29-8DB776973D8C}"/>
              </a:ext>
            </a:extLst>
          </p:cNvPr>
          <p:cNvGrpSpPr/>
          <p:nvPr/>
        </p:nvGrpSpPr>
        <p:grpSpPr>
          <a:xfrm>
            <a:off x="1765237" y="3831316"/>
            <a:ext cx="265320" cy="113400"/>
            <a:chOff x="1822790" y="2966870"/>
            <a:chExt cx="26532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D07E21C-61C3-4835-94EA-81503AF68EB9}"/>
                    </a:ext>
                  </a:extLst>
                </p14:cNvPr>
                <p14:cNvContentPartPr/>
                <p14:nvPr/>
              </p14:nvContentPartPr>
              <p14:xfrm>
                <a:off x="1822790" y="2966870"/>
                <a:ext cx="265320" cy="50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D07E21C-61C3-4835-94EA-81503AF68EB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05150" y="2949230"/>
                  <a:ext cx="300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D9E155C-3CCB-4556-BFA9-CEC928D3F415}"/>
                    </a:ext>
                  </a:extLst>
                </p14:cNvPr>
                <p14:cNvContentPartPr/>
                <p14:nvPr/>
              </p14:nvContentPartPr>
              <p14:xfrm>
                <a:off x="1910630" y="3064070"/>
                <a:ext cx="163440" cy="16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D9E155C-3CCB-4556-BFA9-CEC928D3F41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92990" y="3046430"/>
                  <a:ext cx="1990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84B3A4-E52C-49BF-9A1C-5AD5AF7D2A87}"/>
              </a:ext>
            </a:extLst>
          </p:cNvPr>
          <p:cNvGrpSpPr/>
          <p:nvPr/>
        </p:nvGrpSpPr>
        <p:grpSpPr>
          <a:xfrm>
            <a:off x="530797" y="4460596"/>
            <a:ext cx="1312560" cy="493200"/>
            <a:chOff x="588350" y="3596150"/>
            <a:chExt cx="131256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5AA5DE-D19F-41EC-BEBC-03C609898BD0}"/>
                    </a:ext>
                  </a:extLst>
                </p14:cNvPr>
                <p14:cNvContentPartPr/>
                <p14:nvPr/>
              </p14:nvContentPartPr>
              <p14:xfrm>
                <a:off x="588350" y="3684350"/>
                <a:ext cx="120240" cy="164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5AA5DE-D19F-41EC-BEBC-03C609898BD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0350" y="3666710"/>
                  <a:ext cx="155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E2B097C-ED5E-48E1-85A7-FAC6EF847B1B}"/>
                    </a:ext>
                  </a:extLst>
                </p14:cNvPr>
                <p14:cNvContentPartPr/>
                <p14:nvPr/>
              </p14:nvContentPartPr>
              <p14:xfrm>
                <a:off x="796790" y="3684710"/>
                <a:ext cx="78480" cy="215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E2B097C-ED5E-48E1-85A7-FAC6EF847B1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9150" y="3666710"/>
                  <a:ext cx="114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1BA457B-EAE3-47C7-A467-12879E83C92E}"/>
                    </a:ext>
                  </a:extLst>
                </p14:cNvPr>
                <p14:cNvContentPartPr/>
                <p14:nvPr/>
              </p14:nvContentPartPr>
              <p14:xfrm>
                <a:off x="1016750" y="3596150"/>
                <a:ext cx="30960" cy="312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1BA457B-EAE3-47C7-A467-12879E83C92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98750" y="3578510"/>
                  <a:ext cx="666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624C9A-E997-4CC4-9FC6-4244FA345E32}"/>
                    </a:ext>
                  </a:extLst>
                </p14:cNvPr>
                <p14:cNvContentPartPr/>
                <p14:nvPr/>
              </p14:nvContentPartPr>
              <p14:xfrm>
                <a:off x="940430" y="3736550"/>
                <a:ext cx="159840" cy="30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624C9A-E997-4CC4-9FC6-4244FA345E3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2430" y="3718550"/>
                  <a:ext cx="195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2E001C5-D2B2-4AA4-A6BC-F0AED45F6E5F}"/>
                    </a:ext>
                  </a:extLst>
                </p14:cNvPr>
                <p14:cNvContentPartPr/>
                <p14:nvPr/>
              </p14:nvContentPartPr>
              <p14:xfrm>
                <a:off x="1197470" y="3631430"/>
                <a:ext cx="77040" cy="412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2E001C5-D2B2-4AA4-A6BC-F0AED45F6E5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79830" y="3613430"/>
                  <a:ext cx="1126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A2F43C9-4932-4647-AFC4-DA2AAC6A6D42}"/>
                    </a:ext>
                  </a:extLst>
                </p14:cNvPr>
                <p14:cNvContentPartPr/>
                <p14:nvPr/>
              </p14:nvContentPartPr>
              <p14:xfrm>
                <a:off x="1837910" y="3934190"/>
                <a:ext cx="63000" cy="155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A2F43C9-4932-4647-AFC4-DA2AAC6A6D4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20270" y="3916190"/>
                  <a:ext cx="9864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A06CE75-976F-4241-8EE1-A2744713FC24}"/>
                  </a:ext>
                </a:extLst>
              </p14:cNvPr>
              <p14:cNvContentPartPr/>
              <p14:nvPr/>
            </p14:nvContentPartPr>
            <p14:xfrm>
              <a:off x="364117" y="4535476"/>
              <a:ext cx="92160" cy="229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A06CE75-976F-4241-8EE1-A2744713FC2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46117" y="4517476"/>
                <a:ext cx="12780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0157047-1152-4C2E-ABAE-8EAB6A35A59D}"/>
              </a:ext>
            </a:extLst>
          </p:cNvPr>
          <p:cNvGrpSpPr/>
          <p:nvPr/>
        </p:nvGrpSpPr>
        <p:grpSpPr>
          <a:xfrm>
            <a:off x="3068437" y="4632316"/>
            <a:ext cx="152280" cy="107640"/>
            <a:chOff x="3125990" y="3767870"/>
            <a:chExt cx="15228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906CE1E-44DB-4067-A73B-524E5A2E46F3}"/>
                    </a:ext>
                  </a:extLst>
                </p14:cNvPr>
                <p14:cNvContentPartPr/>
                <p14:nvPr/>
              </p14:nvContentPartPr>
              <p14:xfrm>
                <a:off x="3125990" y="3767870"/>
                <a:ext cx="152280" cy="18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906CE1E-44DB-4067-A73B-524E5A2E46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108350" y="3749870"/>
                  <a:ext cx="187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0700A92-1828-4EE5-9207-ED17C13B4F7F}"/>
                    </a:ext>
                  </a:extLst>
                </p14:cNvPr>
                <p14:cNvContentPartPr/>
                <p14:nvPr/>
              </p14:nvContentPartPr>
              <p14:xfrm>
                <a:off x="3129950" y="3863990"/>
                <a:ext cx="148320" cy="1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0700A92-1828-4EE5-9207-ED17C13B4F7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11950" y="3846350"/>
                  <a:ext cx="18396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9EB314B-B940-4A44-94DE-FA6398AF0FAD}"/>
                  </a:ext>
                </a:extLst>
              </p14:cNvPr>
              <p14:cNvContentPartPr/>
              <p14:nvPr/>
            </p14:nvContentPartPr>
            <p14:xfrm>
              <a:off x="2568757" y="4499116"/>
              <a:ext cx="84600" cy="4986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9EB314B-B940-4A44-94DE-FA6398AF0FA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550680" y="4481116"/>
                <a:ext cx="120392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22191B4-6DF2-463B-8345-1A6C301C30BB}"/>
                  </a:ext>
                </a:extLst>
              </p14:cNvPr>
              <p14:cNvContentPartPr/>
              <p14:nvPr/>
            </p14:nvContentPartPr>
            <p14:xfrm>
              <a:off x="491197" y="5098876"/>
              <a:ext cx="272880" cy="287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22191B4-6DF2-463B-8345-1A6C301C30B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73197" y="5080876"/>
                <a:ext cx="308520" cy="3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DB7C143-39A0-4BBB-A306-7389037AA223}"/>
              </a:ext>
            </a:extLst>
          </p:cNvPr>
          <p:cNvGrpSpPr/>
          <p:nvPr/>
        </p:nvGrpSpPr>
        <p:grpSpPr>
          <a:xfrm>
            <a:off x="950557" y="5057116"/>
            <a:ext cx="849240" cy="575280"/>
            <a:chOff x="1008110" y="4192670"/>
            <a:chExt cx="84924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FB87EDB-FCB3-4547-8A7D-99A3FDF54B09}"/>
                    </a:ext>
                  </a:extLst>
                </p14:cNvPr>
                <p14:cNvContentPartPr/>
                <p14:nvPr/>
              </p14:nvContentPartPr>
              <p14:xfrm>
                <a:off x="1760150" y="4311470"/>
                <a:ext cx="97200" cy="437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FB87EDB-FCB3-4547-8A7D-99A3FDF54B0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742150" y="4293470"/>
                  <a:ext cx="1328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4740F73-B574-41E2-98AE-7662F6D81B90}"/>
                    </a:ext>
                  </a:extLst>
                </p14:cNvPr>
                <p14:cNvContentPartPr/>
                <p14:nvPr/>
              </p14:nvContentPartPr>
              <p14:xfrm>
                <a:off x="1008110" y="4192670"/>
                <a:ext cx="144720" cy="575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4740F73-B574-41E2-98AE-7662F6D81B9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90470" y="4175030"/>
                  <a:ext cx="180360" cy="61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AC099FF-37C7-4A37-BE48-7751DDC75DAC}"/>
              </a:ext>
            </a:extLst>
          </p:cNvPr>
          <p:cNvGrpSpPr/>
          <p:nvPr/>
        </p:nvGrpSpPr>
        <p:grpSpPr>
          <a:xfrm>
            <a:off x="2256277" y="5356636"/>
            <a:ext cx="153360" cy="132480"/>
            <a:chOff x="2313830" y="4492190"/>
            <a:chExt cx="15336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B322C77-F1BE-480D-9E61-4C6C7B65A7AC}"/>
                    </a:ext>
                  </a:extLst>
                </p14:cNvPr>
                <p14:cNvContentPartPr/>
                <p14:nvPr/>
              </p14:nvContentPartPr>
              <p14:xfrm>
                <a:off x="2321390" y="4492190"/>
                <a:ext cx="144720" cy="8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B322C77-F1BE-480D-9E61-4C6C7B65A7A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303390" y="4474550"/>
                  <a:ext cx="180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0752CF4-05CF-4624-A497-2EE71DA39902}"/>
                    </a:ext>
                  </a:extLst>
                </p14:cNvPr>
                <p14:cNvContentPartPr/>
                <p14:nvPr/>
              </p14:nvContentPartPr>
              <p14:xfrm>
                <a:off x="2313830" y="4597310"/>
                <a:ext cx="153360" cy="27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0752CF4-05CF-4624-A497-2EE71DA3990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295830" y="4579310"/>
                  <a:ext cx="18900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54F6C4A8-0F43-4096-ACB2-DD104D42F8F3}"/>
              </a:ext>
            </a:extLst>
          </p:cNvPr>
          <p:cNvGrpSpPr/>
          <p:nvPr/>
        </p:nvGrpSpPr>
        <p:grpSpPr>
          <a:xfrm>
            <a:off x="367130" y="2237648"/>
            <a:ext cx="2443320" cy="549720"/>
            <a:chOff x="469550" y="5769830"/>
            <a:chExt cx="244332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9D6E59-88D5-4014-9670-15BD8D900578}"/>
                    </a:ext>
                  </a:extLst>
                </p14:cNvPr>
                <p14:cNvContentPartPr/>
                <p14:nvPr/>
              </p14:nvContentPartPr>
              <p14:xfrm>
                <a:off x="469550" y="5808350"/>
                <a:ext cx="180000" cy="347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9D6E59-88D5-4014-9670-15BD8D90057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1910" y="5790710"/>
                  <a:ext cx="2156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DF35AD0-2C22-48B7-B696-98A01A245318}"/>
                    </a:ext>
                  </a:extLst>
                </p14:cNvPr>
                <p14:cNvContentPartPr/>
                <p14:nvPr/>
              </p14:nvContentPartPr>
              <p14:xfrm>
                <a:off x="655310" y="5884310"/>
                <a:ext cx="104400" cy="222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DF35AD0-2C22-48B7-B696-98A01A24531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7670" y="5866310"/>
                  <a:ext cx="140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34550D6-84B4-406F-93D0-14D65E196561}"/>
                    </a:ext>
                  </a:extLst>
                </p14:cNvPr>
                <p14:cNvContentPartPr/>
                <p14:nvPr/>
              </p14:nvContentPartPr>
              <p14:xfrm>
                <a:off x="882470" y="5967830"/>
                <a:ext cx="97200" cy="14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34550D6-84B4-406F-93D0-14D65E19656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64830" y="5949830"/>
                  <a:ext cx="132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E8D6AE1-8068-47D0-8457-31024DA3BF25}"/>
                    </a:ext>
                  </a:extLst>
                </p14:cNvPr>
                <p14:cNvContentPartPr/>
                <p14:nvPr/>
              </p14:nvContentPartPr>
              <p14:xfrm>
                <a:off x="1104950" y="5996630"/>
                <a:ext cx="212400" cy="89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E8D6AE1-8068-47D0-8457-31024DA3BF2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86950" y="5978630"/>
                  <a:ext cx="248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9FE9E25-8757-48F4-83EA-FD4AD10CDE69}"/>
                    </a:ext>
                  </a:extLst>
                </p14:cNvPr>
                <p14:cNvContentPartPr/>
                <p14:nvPr/>
              </p14:nvContentPartPr>
              <p14:xfrm>
                <a:off x="1264430" y="5853710"/>
                <a:ext cx="12960" cy="21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9FE9E25-8757-48F4-83EA-FD4AD10CDE6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246430" y="5835710"/>
                  <a:ext cx="48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4B12013-CD32-49DC-BAA3-6E32570B38EB}"/>
                    </a:ext>
                  </a:extLst>
                </p14:cNvPr>
                <p14:cNvContentPartPr/>
                <p14:nvPr/>
              </p14:nvContentPartPr>
              <p14:xfrm>
                <a:off x="1424990" y="5818430"/>
                <a:ext cx="306720" cy="501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4B12013-CD32-49DC-BAA3-6E32570B38E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406990" y="5800790"/>
                  <a:ext cx="3423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1C2A711-BE03-4D3A-9E1B-54A72F1792BC}"/>
                    </a:ext>
                  </a:extLst>
                </p14:cNvPr>
                <p14:cNvContentPartPr/>
                <p14:nvPr/>
              </p14:nvContentPartPr>
              <p14:xfrm>
                <a:off x="1819550" y="5769830"/>
                <a:ext cx="136800" cy="342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1C2A711-BE03-4D3A-9E1B-54A72F1792B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01910" y="5752190"/>
                  <a:ext cx="1724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000AA9B-D3B2-42DA-8757-A3FFB347D11D}"/>
                    </a:ext>
                  </a:extLst>
                </p14:cNvPr>
                <p14:cNvContentPartPr/>
                <p14:nvPr/>
              </p14:nvContentPartPr>
              <p14:xfrm>
                <a:off x="2079110" y="6023270"/>
                <a:ext cx="113400" cy="35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000AA9B-D3B2-42DA-8757-A3FFB347D11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061110" y="6005270"/>
                  <a:ext cx="149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A2A3158-AFD2-4CE8-B3D2-84E4B4BA273F}"/>
                    </a:ext>
                  </a:extLst>
                </p14:cNvPr>
                <p14:cNvContentPartPr/>
                <p14:nvPr/>
              </p14:nvContentPartPr>
              <p14:xfrm>
                <a:off x="2316350" y="5770910"/>
                <a:ext cx="185040" cy="286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A2A3158-AFD2-4CE8-B3D2-84E4B4BA273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298350" y="5753270"/>
                  <a:ext cx="2206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D2697FA-7CD7-45C0-BA6F-763361D28CFA}"/>
                    </a:ext>
                  </a:extLst>
                </p14:cNvPr>
                <p14:cNvContentPartPr/>
                <p14:nvPr/>
              </p14:nvContentPartPr>
              <p14:xfrm>
                <a:off x="2468270" y="5840030"/>
                <a:ext cx="15480" cy="32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D2697FA-7CD7-45C0-BA6F-763361D28CF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450270" y="5822390"/>
                  <a:ext cx="51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982236C-BCDA-4F15-A7E4-78184CF6B755}"/>
                    </a:ext>
                  </a:extLst>
                </p14:cNvPr>
                <p14:cNvContentPartPr/>
                <p14:nvPr/>
              </p14:nvContentPartPr>
              <p14:xfrm>
                <a:off x="2483390" y="5871710"/>
                <a:ext cx="171000" cy="146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982236C-BCDA-4F15-A7E4-78184CF6B75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65390" y="5854070"/>
                  <a:ext cx="20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61252D7-E215-484D-8E13-6157545CBEB5}"/>
                    </a:ext>
                  </a:extLst>
                </p14:cNvPr>
                <p14:cNvContentPartPr/>
                <p14:nvPr/>
              </p14:nvContentPartPr>
              <p14:xfrm>
                <a:off x="2741150" y="5906270"/>
                <a:ext cx="171720" cy="128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61252D7-E215-484D-8E13-6157545CBEB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723150" y="5888270"/>
                  <a:ext cx="2073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A0758B7-13BA-42A3-9905-47C6A3207D92}"/>
              </a:ext>
            </a:extLst>
          </p:cNvPr>
          <p:cNvGrpSpPr/>
          <p:nvPr/>
        </p:nvGrpSpPr>
        <p:grpSpPr>
          <a:xfrm>
            <a:off x="3781730" y="2142968"/>
            <a:ext cx="910800" cy="344880"/>
            <a:chOff x="3884150" y="5675150"/>
            <a:chExt cx="91080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39B3A18-9F21-400C-9E74-375943B70A74}"/>
                    </a:ext>
                  </a:extLst>
                </p14:cNvPr>
                <p14:cNvContentPartPr/>
                <p14:nvPr/>
              </p14:nvContentPartPr>
              <p14:xfrm>
                <a:off x="3884150" y="5845790"/>
                <a:ext cx="93240" cy="110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39B3A18-9F21-400C-9E74-375943B70A7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66510" y="5827790"/>
                  <a:ext cx="128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6729A06-D6D2-42A0-BD11-7AFFB26C2E90}"/>
                    </a:ext>
                  </a:extLst>
                </p14:cNvPr>
                <p14:cNvContentPartPr/>
                <p14:nvPr/>
              </p14:nvContentPartPr>
              <p14:xfrm>
                <a:off x="4076390" y="5833190"/>
                <a:ext cx="45720" cy="121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6729A06-D6D2-42A0-BD11-7AFFB26C2E9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058390" y="5815550"/>
                  <a:ext cx="81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AFFA5C2-8369-4399-83C3-3C0020A5024F}"/>
                    </a:ext>
                  </a:extLst>
                </p14:cNvPr>
                <p14:cNvContentPartPr/>
                <p14:nvPr/>
              </p14:nvContentPartPr>
              <p14:xfrm>
                <a:off x="4116350" y="5730590"/>
                <a:ext cx="360" cy="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AFFA5C2-8369-4399-83C3-3C0020A5024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98710" y="57125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34671C5-0582-474B-8F45-0EDF5281DB85}"/>
                    </a:ext>
                  </a:extLst>
                </p14:cNvPr>
                <p14:cNvContentPartPr/>
                <p14:nvPr/>
              </p14:nvContentPartPr>
              <p14:xfrm>
                <a:off x="4229390" y="5811950"/>
                <a:ext cx="57960" cy="208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34671C5-0582-474B-8F45-0EDF5281DB8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11750" y="5793950"/>
                  <a:ext cx="93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1CC20EA-AFDD-4F07-8524-06E1A536AB32}"/>
                    </a:ext>
                  </a:extLst>
                </p14:cNvPr>
                <p14:cNvContentPartPr/>
                <p14:nvPr/>
              </p14:nvContentPartPr>
              <p14:xfrm>
                <a:off x="4348550" y="5675150"/>
                <a:ext cx="211320" cy="242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1CC20EA-AFDD-4F07-8524-06E1A536AB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30910" y="5657150"/>
                  <a:ext cx="246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E725079-2BC9-4C5D-88CA-B96F100FCCC1}"/>
                    </a:ext>
                  </a:extLst>
                </p14:cNvPr>
                <p14:cNvContentPartPr/>
                <p14:nvPr/>
              </p14:nvContentPartPr>
              <p14:xfrm>
                <a:off x="4518110" y="5764430"/>
                <a:ext cx="21600" cy="39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E725079-2BC9-4C5D-88CA-B96F100FCCC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00470" y="5746430"/>
                  <a:ext cx="57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9D8ECE4-CBBD-4074-9A1F-8651B3FE23FE}"/>
                    </a:ext>
                  </a:extLst>
                </p14:cNvPr>
                <p14:cNvContentPartPr/>
                <p14:nvPr/>
              </p14:nvContentPartPr>
              <p14:xfrm>
                <a:off x="4703870" y="5818790"/>
                <a:ext cx="91080" cy="138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9D8ECE4-CBBD-4074-9A1F-8651B3FE23F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85870" y="5800790"/>
                  <a:ext cx="1267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62DDA3D-1D8C-44F7-A92D-F8CAA25A2B92}"/>
              </a:ext>
            </a:extLst>
          </p:cNvPr>
          <p:cNvGrpSpPr/>
          <p:nvPr/>
        </p:nvGrpSpPr>
        <p:grpSpPr>
          <a:xfrm>
            <a:off x="3102770" y="2097608"/>
            <a:ext cx="570240" cy="390600"/>
            <a:chOff x="3205190" y="5629790"/>
            <a:chExt cx="57024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E53392D-943C-43FE-87F7-897A66FBA112}"/>
                    </a:ext>
                  </a:extLst>
                </p14:cNvPr>
                <p14:cNvContentPartPr/>
                <p14:nvPr/>
              </p14:nvContentPartPr>
              <p14:xfrm>
                <a:off x="3205190" y="5629790"/>
                <a:ext cx="217440" cy="367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E53392D-943C-43FE-87F7-897A66FBA11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87190" y="5611790"/>
                  <a:ext cx="2530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3D45608-D1AE-4D96-9BE4-3CE26EDA9B6E}"/>
                    </a:ext>
                  </a:extLst>
                </p14:cNvPr>
                <p14:cNvContentPartPr/>
                <p14:nvPr/>
              </p14:nvContentPartPr>
              <p14:xfrm>
                <a:off x="3519830" y="5828870"/>
                <a:ext cx="106200" cy="178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3D45608-D1AE-4D96-9BE4-3CE26EDA9B6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01830" y="5810870"/>
                  <a:ext cx="141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533CECD-F5EF-48F2-BD68-6C44809C10E9}"/>
                    </a:ext>
                  </a:extLst>
                </p14:cNvPr>
                <p14:cNvContentPartPr/>
                <p14:nvPr/>
              </p14:nvContentPartPr>
              <p14:xfrm>
                <a:off x="3679670" y="5859470"/>
                <a:ext cx="95760" cy="160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533CECD-F5EF-48F2-BD68-6C44809C10E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61670" y="5841470"/>
                  <a:ext cx="13140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F3AB015-523C-4F92-B0C3-3AFB16282401}"/>
                  </a:ext>
                </a:extLst>
              </p14:cNvPr>
              <p14:cNvContentPartPr/>
              <p14:nvPr/>
            </p14:nvContentPartPr>
            <p14:xfrm>
              <a:off x="1513370" y="2774408"/>
              <a:ext cx="360" cy="3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F3AB015-523C-4F92-B0C3-3AFB1628240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495370" y="275640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1D2C2EB-55F2-4DDF-9C4A-1882F5970E7F}"/>
              </a:ext>
            </a:extLst>
          </p:cNvPr>
          <p:cNvGrpSpPr/>
          <p:nvPr/>
        </p:nvGrpSpPr>
        <p:grpSpPr>
          <a:xfrm>
            <a:off x="812697" y="3729094"/>
            <a:ext cx="403560" cy="208800"/>
            <a:chOff x="812697" y="3729094"/>
            <a:chExt cx="40356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42C1A2C-21F3-43B1-BFCE-D2750FF8289C}"/>
                    </a:ext>
                  </a:extLst>
                </p14:cNvPr>
                <p14:cNvContentPartPr/>
                <p14:nvPr/>
              </p14:nvContentPartPr>
              <p14:xfrm>
                <a:off x="812697" y="3734134"/>
                <a:ext cx="74160" cy="180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42C1A2C-21F3-43B1-BFCE-D2750FF8289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5057" y="3716134"/>
                  <a:ext cx="109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5E7841E-6525-489C-80F3-554612DF2BD0}"/>
                    </a:ext>
                  </a:extLst>
                </p14:cNvPr>
                <p14:cNvContentPartPr/>
                <p14:nvPr/>
              </p14:nvContentPartPr>
              <p14:xfrm>
                <a:off x="1063977" y="3769414"/>
                <a:ext cx="31680" cy="168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5E7841E-6525-489C-80F3-554612DF2BD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6337" y="3751774"/>
                  <a:ext cx="67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C31EEE2-94C8-4706-839B-70C4C44299F6}"/>
                    </a:ext>
                  </a:extLst>
                </p14:cNvPr>
                <p14:cNvContentPartPr/>
                <p14:nvPr/>
              </p14:nvContentPartPr>
              <p14:xfrm>
                <a:off x="1024737" y="3729094"/>
                <a:ext cx="191520" cy="7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C31EEE2-94C8-4706-839B-70C4C44299F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7097" y="3711094"/>
                  <a:ext cx="2271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413AB9F-D075-4533-BEE4-77214883CC90}"/>
                  </a:ext>
                </a:extLst>
              </p14:cNvPr>
              <p14:cNvContentPartPr/>
              <p14:nvPr/>
            </p14:nvContentPartPr>
            <p14:xfrm>
              <a:off x="1579857" y="4653214"/>
              <a:ext cx="30600" cy="1544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413AB9F-D075-4533-BEE4-77214883CC9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562217" y="4635214"/>
                <a:ext cx="6624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EEC2127-ABD6-4962-AE77-0D29DEC9D875}"/>
              </a:ext>
            </a:extLst>
          </p:cNvPr>
          <p:cNvGrpSpPr/>
          <p:nvPr/>
        </p:nvGrpSpPr>
        <p:grpSpPr>
          <a:xfrm>
            <a:off x="1326417" y="4613974"/>
            <a:ext cx="388080" cy="211320"/>
            <a:chOff x="1326417" y="4613974"/>
            <a:chExt cx="3880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1F7CA7F-6759-4563-843D-F6DB3F5AC6E1}"/>
                    </a:ext>
                  </a:extLst>
                </p14:cNvPr>
                <p14:cNvContentPartPr/>
                <p14:nvPr/>
              </p14:nvContentPartPr>
              <p14:xfrm>
                <a:off x="1326417" y="4613974"/>
                <a:ext cx="81360" cy="205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1F7CA7F-6759-4563-843D-F6DB3F5AC6E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08417" y="4595974"/>
                  <a:ext cx="117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B3B92C4-7C6A-4365-97AA-E8BA06F5E485}"/>
                    </a:ext>
                  </a:extLst>
                </p14:cNvPr>
                <p14:cNvContentPartPr/>
                <p14:nvPr/>
              </p14:nvContentPartPr>
              <p14:xfrm>
                <a:off x="1552497" y="4653214"/>
                <a:ext cx="24840" cy="172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B3B92C4-7C6A-4365-97AA-E8BA06F5E48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34497" y="4635214"/>
                  <a:ext cx="60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C5A5837-4BE0-41B5-B8BF-2392B925A351}"/>
                    </a:ext>
                  </a:extLst>
                </p14:cNvPr>
                <p14:cNvContentPartPr/>
                <p14:nvPr/>
              </p14:nvContentPartPr>
              <p14:xfrm>
                <a:off x="1493817" y="4621894"/>
                <a:ext cx="220680" cy="10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C5A5837-4BE0-41B5-B8BF-2392B925A35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75817" y="4603894"/>
                  <a:ext cx="2563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0B85E40-9385-452A-8DA3-7E0B8D69C5FC}"/>
              </a:ext>
            </a:extLst>
          </p:cNvPr>
          <p:cNvGrpSpPr/>
          <p:nvPr/>
        </p:nvGrpSpPr>
        <p:grpSpPr>
          <a:xfrm>
            <a:off x="2098617" y="4620094"/>
            <a:ext cx="329040" cy="247320"/>
            <a:chOff x="2098617" y="4620094"/>
            <a:chExt cx="32904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BBAA0D-CB2E-48F5-8499-E8A93938DB8A}"/>
                    </a:ext>
                  </a:extLst>
                </p14:cNvPr>
                <p14:cNvContentPartPr/>
                <p14:nvPr/>
              </p14:nvContentPartPr>
              <p14:xfrm>
                <a:off x="2098617" y="4646734"/>
                <a:ext cx="113040" cy="196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BBAA0D-CB2E-48F5-8499-E8A93938DB8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80617" y="4629094"/>
                  <a:ext cx="148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30CAEA-3B8E-441E-9F9B-3016B6468CF5}"/>
                    </a:ext>
                  </a:extLst>
                </p14:cNvPr>
                <p14:cNvContentPartPr/>
                <p14:nvPr/>
              </p14:nvContentPartPr>
              <p14:xfrm>
                <a:off x="2264217" y="4672294"/>
                <a:ext cx="15120" cy="195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30CAEA-3B8E-441E-9F9B-3016B6468CF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46217" y="4654654"/>
                  <a:ext cx="50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30F195B-F5AD-4E76-8AA6-061B67D49C84}"/>
                    </a:ext>
                  </a:extLst>
                </p14:cNvPr>
                <p14:cNvContentPartPr/>
                <p14:nvPr/>
              </p14:nvContentPartPr>
              <p14:xfrm>
                <a:off x="2230017" y="4620094"/>
                <a:ext cx="197640" cy="15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30F195B-F5AD-4E76-8AA6-061B67D49C8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12377" y="4602454"/>
                  <a:ext cx="2332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58EF247-433F-4186-AF01-802EF8DB6085}"/>
              </a:ext>
            </a:extLst>
          </p:cNvPr>
          <p:cNvGrpSpPr/>
          <p:nvPr/>
        </p:nvGrpSpPr>
        <p:grpSpPr>
          <a:xfrm>
            <a:off x="1134537" y="5204734"/>
            <a:ext cx="429120" cy="230760"/>
            <a:chOff x="1134537" y="5204734"/>
            <a:chExt cx="42912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41EED1C-0AE1-4874-8BE9-4430BED0BD0E}"/>
                    </a:ext>
                  </a:extLst>
                </p14:cNvPr>
                <p14:cNvContentPartPr/>
                <p14:nvPr/>
              </p14:nvContentPartPr>
              <p14:xfrm>
                <a:off x="1134537" y="5242894"/>
                <a:ext cx="122040" cy="188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41EED1C-0AE1-4874-8BE9-4430BED0BD0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16537" y="5225254"/>
                  <a:ext cx="157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FB70890-A833-4D1B-A6A7-3C62C0A3B4E3}"/>
                    </a:ext>
                  </a:extLst>
                </p14:cNvPr>
                <p14:cNvContentPartPr/>
                <p14:nvPr/>
              </p14:nvContentPartPr>
              <p14:xfrm>
                <a:off x="1405617" y="5284654"/>
                <a:ext cx="18000" cy="150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FB70890-A833-4D1B-A6A7-3C62C0A3B4E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87977" y="5266654"/>
                  <a:ext cx="53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44A1B83-30C6-4229-A1AF-0720CE117E3B}"/>
                    </a:ext>
                  </a:extLst>
                </p14:cNvPr>
                <p14:cNvContentPartPr/>
                <p14:nvPr/>
              </p14:nvContentPartPr>
              <p14:xfrm>
                <a:off x="1350897" y="5204734"/>
                <a:ext cx="212760" cy="15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44A1B83-30C6-4229-A1AF-0720CE117E3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32897" y="5187094"/>
                  <a:ext cx="24840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FC8DEC2-0E66-4BD2-875E-BFCC7EE7A132}"/>
                  </a:ext>
                </a:extLst>
              </p14:cNvPr>
              <p14:cNvContentPartPr/>
              <p14:nvPr/>
            </p14:nvContentPartPr>
            <p14:xfrm>
              <a:off x="9953097" y="3862654"/>
              <a:ext cx="514440" cy="5504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FC8DEC2-0E66-4BD2-875E-BFCC7EE7A13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935457" y="3845014"/>
                <a:ext cx="55008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DFAEB7-6F12-4898-B4D9-796FA2570722}"/>
                  </a:ext>
                </a:extLst>
              </p14:cNvPr>
              <p14:cNvContentPartPr/>
              <p14:nvPr/>
            </p14:nvContentPartPr>
            <p14:xfrm>
              <a:off x="803146" y="56000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DFAEB7-6F12-4898-B4D9-796FA257072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85506" y="54236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BFD101-1608-4639-91C6-FF5DFF79080C}"/>
                  </a:ext>
                </a:extLst>
              </p14:cNvPr>
              <p14:cNvContentPartPr/>
              <p14:nvPr/>
            </p14:nvContentPartPr>
            <p14:xfrm>
              <a:off x="759586" y="536609"/>
              <a:ext cx="1336320" cy="62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BFD101-1608-4639-91C6-FF5DFF79080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41586" y="518969"/>
                <a:ext cx="137196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87A93762-B95A-4E65-89F1-E78DB0C121BC}"/>
              </a:ext>
            </a:extLst>
          </p:cNvPr>
          <p:cNvGrpSpPr/>
          <p:nvPr/>
        </p:nvGrpSpPr>
        <p:grpSpPr>
          <a:xfrm>
            <a:off x="9553306" y="302249"/>
            <a:ext cx="2253600" cy="1675440"/>
            <a:chOff x="9553306" y="302249"/>
            <a:chExt cx="2253600" cy="167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5CD618-145C-4546-80BC-5D80A812046E}"/>
                    </a:ext>
                  </a:extLst>
                </p14:cNvPr>
                <p14:cNvContentPartPr/>
                <p14:nvPr/>
              </p14:nvContentPartPr>
              <p14:xfrm>
                <a:off x="10420546" y="484409"/>
                <a:ext cx="18504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5CD618-145C-4546-80BC-5D80A81204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402546" y="466409"/>
                  <a:ext cx="220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8BC072-7C50-42AE-82D7-561ADFDD8B16}"/>
                    </a:ext>
                  </a:extLst>
                </p14:cNvPr>
                <p14:cNvContentPartPr/>
                <p14:nvPr/>
              </p14:nvContentPartPr>
              <p14:xfrm>
                <a:off x="10259986" y="302249"/>
                <a:ext cx="546120" cy="54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8BC072-7C50-42AE-82D7-561ADFDD8B1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241986" y="284249"/>
                  <a:ext cx="5817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9861DA-CF26-4FC4-9C30-A36AB717A45F}"/>
                    </a:ext>
                  </a:extLst>
                </p14:cNvPr>
                <p14:cNvContentPartPr/>
                <p14:nvPr/>
              </p14:nvContentPartPr>
              <p14:xfrm>
                <a:off x="9771826" y="1545689"/>
                <a:ext cx="284760" cy="251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9861DA-CF26-4FC4-9C30-A36AB717A45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54186" y="1527689"/>
                  <a:ext cx="320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4638565-C40B-46AE-BC65-D0B0471FB9E7}"/>
                    </a:ext>
                  </a:extLst>
                </p14:cNvPr>
                <p14:cNvContentPartPr/>
                <p14:nvPr/>
              </p14:nvContentPartPr>
              <p14:xfrm>
                <a:off x="9553306" y="1407449"/>
                <a:ext cx="633240" cy="491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4638565-C40B-46AE-BC65-D0B0471FB9E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535306" y="1389809"/>
                  <a:ext cx="66888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43DA2D-B955-4E18-8728-ACB6CFF3719E}"/>
                    </a:ext>
                  </a:extLst>
                </p14:cNvPr>
                <p14:cNvContentPartPr/>
                <p14:nvPr/>
              </p14:nvContentPartPr>
              <p14:xfrm>
                <a:off x="9995746" y="880769"/>
                <a:ext cx="401040" cy="477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43DA2D-B955-4E18-8728-ACB6CFF3719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77746" y="863129"/>
                  <a:ext cx="4366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EC29D55-CB29-43BD-A719-CA26DB42D2CF}"/>
                    </a:ext>
                  </a:extLst>
                </p14:cNvPr>
                <p14:cNvContentPartPr/>
                <p14:nvPr/>
              </p14:nvContentPartPr>
              <p14:xfrm>
                <a:off x="9673906" y="713729"/>
                <a:ext cx="190440" cy="31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EC29D55-CB29-43BD-A719-CA26DB42D2C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655906" y="696089"/>
                  <a:ext cx="2260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B121B8-BEFA-464C-AC6B-2B6816778CCC}"/>
                    </a:ext>
                  </a:extLst>
                </p14:cNvPr>
                <p14:cNvContentPartPr/>
                <p14:nvPr/>
              </p14:nvContentPartPr>
              <p14:xfrm>
                <a:off x="9973066" y="899129"/>
                <a:ext cx="73080" cy="119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B121B8-BEFA-464C-AC6B-2B6816778CC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955426" y="881489"/>
                  <a:ext cx="108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C77FB3E-A533-4C56-90A7-E8DB1BC0B734}"/>
                    </a:ext>
                  </a:extLst>
                </p14:cNvPr>
                <p14:cNvContentPartPr/>
                <p14:nvPr/>
              </p14:nvContentPartPr>
              <p14:xfrm>
                <a:off x="9887386" y="782489"/>
                <a:ext cx="257040" cy="329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C77FB3E-A533-4C56-90A7-E8DB1BC0B73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869386" y="764489"/>
                  <a:ext cx="2926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D693D3-F09C-4CA2-8594-1C1FF2F7B10F}"/>
                    </a:ext>
                  </a:extLst>
                </p14:cNvPr>
                <p14:cNvContentPartPr/>
                <p14:nvPr/>
              </p14:nvContentPartPr>
              <p14:xfrm>
                <a:off x="11096626" y="1065449"/>
                <a:ext cx="108720" cy="176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D693D3-F09C-4CA2-8594-1C1FF2F7B10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078986" y="1047449"/>
                  <a:ext cx="144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9DC22D-4D95-4461-881C-C45BD0D89E5C}"/>
                    </a:ext>
                  </a:extLst>
                </p14:cNvPr>
                <p14:cNvContentPartPr/>
                <p14:nvPr/>
              </p14:nvContentPartPr>
              <p14:xfrm>
                <a:off x="11239186" y="975089"/>
                <a:ext cx="24480" cy="99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9DC22D-4D95-4461-881C-C45BD0D89E5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21186" y="957089"/>
                  <a:ext cx="60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7E0E98C-5DA6-42D7-BF44-2144DA83CD9C}"/>
                    </a:ext>
                  </a:extLst>
                </p14:cNvPr>
                <p14:cNvContentPartPr/>
                <p14:nvPr/>
              </p14:nvContentPartPr>
              <p14:xfrm>
                <a:off x="10961266" y="832889"/>
                <a:ext cx="469080" cy="488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7E0E98C-5DA6-42D7-BF44-2144DA83CD9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943626" y="814889"/>
                  <a:ext cx="5047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B66681-3A83-481D-B0E1-A17B8C335F0C}"/>
                    </a:ext>
                  </a:extLst>
                </p14:cNvPr>
                <p14:cNvContentPartPr/>
                <p14:nvPr/>
              </p14:nvContentPartPr>
              <p14:xfrm>
                <a:off x="10797826" y="696809"/>
                <a:ext cx="203400" cy="18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B66681-3A83-481D-B0E1-A17B8C335F0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779826" y="678809"/>
                  <a:ext cx="239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56891F2-12E6-4C6E-8E08-CB50D7C86CBE}"/>
                    </a:ext>
                  </a:extLst>
                </p14:cNvPr>
                <p14:cNvContentPartPr/>
                <p14:nvPr/>
              </p14:nvContentPartPr>
              <p14:xfrm>
                <a:off x="10265386" y="1344809"/>
                <a:ext cx="784080" cy="343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56891F2-12E6-4C6E-8E08-CB50D7C86CB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247746" y="1327169"/>
                  <a:ext cx="819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5C4D5F2-159B-48A8-BC32-FAC1E2C0BA1A}"/>
                    </a:ext>
                  </a:extLst>
                </p14:cNvPr>
                <p14:cNvContentPartPr/>
                <p14:nvPr/>
              </p14:nvContentPartPr>
              <p14:xfrm>
                <a:off x="10991866" y="1529489"/>
                <a:ext cx="244800" cy="289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5C4D5F2-159B-48A8-BC32-FAC1E2C0BA1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974226" y="1511849"/>
                  <a:ext cx="2804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006936-7CCE-4EED-9A16-5D97A38A1F51}"/>
                    </a:ext>
                  </a:extLst>
                </p14:cNvPr>
                <p14:cNvContentPartPr/>
                <p14:nvPr/>
              </p14:nvContentPartPr>
              <p14:xfrm>
                <a:off x="11418106" y="1717769"/>
                <a:ext cx="144000" cy="129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006936-7CCE-4EED-9A16-5D97A38A1F5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400466" y="1700129"/>
                  <a:ext cx="179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9D61E6-1A6B-4E12-86AA-C71F09768BEF}"/>
                    </a:ext>
                  </a:extLst>
                </p14:cNvPr>
                <p14:cNvContentPartPr/>
                <p14:nvPr/>
              </p14:nvContentPartPr>
              <p14:xfrm>
                <a:off x="11636626" y="1669529"/>
                <a:ext cx="39600" cy="112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9D61E6-1A6B-4E12-86AA-C71F09768BE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18626" y="1651889"/>
                  <a:ext cx="75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33F344A-B7CF-45DC-89E0-5C687CA229FA}"/>
                    </a:ext>
                  </a:extLst>
                </p14:cNvPr>
                <p14:cNvContentPartPr/>
                <p14:nvPr/>
              </p14:nvContentPartPr>
              <p14:xfrm>
                <a:off x="11359786" y="1524449"/>
                <a:ext cx="447120" cy="453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33F344A-B7CF-45DC-89E0-5C687CA229F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342146" y="1506809"/>
                  <a:ext cx="482760" cy="48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37FC6F8-B1FC-4FCD-A8A0-756B50202281}"/>
                  </a:ext>
                </a:extLst>
              </p14:cNvPr>
              <p14:cNvContentPartPr/>
              <p14:nvPr/>
            </p14:nvContentPartPr>
            <p14:xfrm>
              <a:off x="6202066" y="932249"/>
              <a:ext cx="412560" cy="442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37FC6F8-B1FC-4FCD-A8A0-756B50202281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184066" y="914609"/>
                <a:ext cx="44820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4C091A5-177D-4795-A888-AE05C6391BD2}"/>
                  </a:ext>
                </a:extLst>
              </p14:cNvPr>
              <p14:cNvContentPartPr/>
              <p14:nvPr/>
            </p14:nvContentPartPr>
            <p14:xfrm>
              <a:off x="8007106" y="1270649"/>
              <a:ext cx="1155240" cy="104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4C091A5-177D-4795-A888-AE05C6391BD2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989106" y="1253009"/>
                <a:ext cx="1190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4943E7B-7478-489A-99A3-0B66EB468955}"/>
                  </a:ext>
                </a:extLst>
              </p14:cNvPr>
              <p14:cNvContentPartPr/>
              <p14:nvPr/>
            </p14:nvContentPartPr>
            <p14:xfrm>
              <a:off x="581386" y="2656649"/>
              <a:ext cx="2048040" cy="222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4943E7B-7478-489A-99A3-0B66EB46895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63386" y="2638649"/>
                <a:ext cx="20836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A98CE96-B3E4-4A5C-8EA8-B54C726E21C0}"/>
                  </a:ext>
                </a:extLst>
              </p14:cNvPr>
              <p14:cNvContentPartPr/>
              <p14:nvPr/>
            </p14:nvContentPartPr>
            <p14:xfrm>
              <a:off x="4928026" y="1925849"/>
              <a:ext cx="494640" cy="390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A98CE96-B3E4-4A5C-8EA8-B54C726E21C0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910026" y="1907849"/>
                <a:ext cx="530280" cy="42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A462FDB0-2638-48AA-B4B2-6906DD43C414}"/>
              </a:ext>
            </a:extLst>
          </p:cNvPr>
          <p:cNvGrpSpPr/>
          <p:nvPr/>
        </p:nvGrpSpPr>
        <p:grpSpPr>
          <a:xfrm>
            <a:off x="3640666" y="4520369"/>
            <a:ext cx="344880" cy="245520"/>
            <a:chOff x="3640666" y="4520369"/>
            <a:chExt cx="34488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22D7D7D-9205-41AB-9FDB-3467E4AAE097}"/>
                    </a:ext>
                  </a:extLst>
                </p14:cNvPr>
                <p14:cNvContentPartPr/>
                <p14:nvPr/>
              </p14:nvContentPartPr>
              <p14:xfrm>
                <a:off x="3640666" y="4520369"/>
                <a:ext cx="130680" cy="245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22D7D7D-9205-41AB-9FDB-3467E4AAE09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23026" y="4502369"/>
                  <a:ext cx="1663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4115F9D-49BC-4822-94C3-3EB15B897A6E}"/>
                    </a:ext>
                  </a:extLst>
                </p14:cNvPr>
                <p14:cNvContentPartPr/>
                <p14:nvPr/>
              </p14:nvContentPartPr>
              <p14:xfrm>
                <a:off x="3894826" y="4529009"/>
                <a:ext cx="90720" cy="217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115F9D-49BC-4822-94C3-3EB15B897A6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76826" y="4511369"/>
                  <a:ext cx="12636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0FD5D85-D334-43C0-A1E6-058F7E48AAC2}"/>
              </a:ext>
            </a:extLst>
          </p:cNvPr>
          <p:cNvGrpSpPr/>
          <p:nvPr/>
        </p:nvGrpSpPr>
        <p:grpSpPr>
          <a:xfrm>
            <a:off x="3556426" y="5126249"/>
            <a:ext cx="496080" cy="226800"/>
            <a:chOff x="3556426" y="5126249"/>
            <a:chExt cx="49608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A174642-CE60-4E95-BC17-737FC57FCA10}"/>
                    </a:ext>
                  </a:extLst>
                </p14:cNvPr>
                <p14:cNvContentPartPr/>
                <p14:nvPr/>
              </p14:nvContentPartPr>
              <p14:xfrm>
                <a:off x="3556426" y="5141369"/>
                <a:ext cx="80280" cy="182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A174642-CE60-4E95-BC17-737FC57FCA1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38426" y="5123729"/>
                  <a:ext cx="115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9479C37-7B4B-4A99-B346-B1C4104BBE76}"/>
                    </a:ext>
                  </a:extLst>
                </p14:cNvPr>
                <p14:cNvContentPartPr/>
                <p14:nvPr/>
              </p14:nvContentPartPr>
              <p14:xfrm>
                <a:off x="3700426" y="5153969"/>
                <a:ext cx="144000" cy="199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9479C37-7B4B-4A99-B346-B1C4104BBE7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82786" y="5136329"/>
                  <a:ext cx="179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DBB661-B424-42EB-84D0-2C0458AD38F1}"/>
                    </a:ext>
                  </a:extLst>
                </p14:cNvPr>
                <p14:cNvContentPartPr/>
                <p14:nvPr/>
              </p14:nvContentPartPr>
              <p14:xfrm>
                <a:off x="3899866" y="5126249"/>
                <a:ext cx="152640" cy="158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DBB661-B424-42EB-84D0-2C0458AD38F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81866" y="5108609"/>
                  <a:ext cx="18828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A98015C-12CE-47A7-839A-C7A2050233C7}"/>
                  </a:ext>
                </a:extLst>
              </p14:cNvPr>
              <p14:cNvContentPartPr/>
              <p14:nvPr/>
            </p14:nvContentPartPr>
            <p14:xfrm>
              <a:off x="3352306" y="5523329"/>
              <a:ext cx="851040" cy="55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A98015C-12CE-47A7-839A-C7A2050233C7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334306" y="5505689"/>
                <a:ext cx="88668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70559354-A1EA-434D-96DA-0A80077397CF}"/>
              </a:ext>
            </a:extLst>
          </p:cNvPr>
          <p:cNvGrpSpPr/>
          <p:nvPr/>
        </p:nvGrpSpPr>
        <p:grpSpPr>
          <a:xfrm>
            <a:off x="3490186" y="5784689"/>
            <a:ext cx="567000" cy="470520"/>
            <a:chOff x="3490186" y="5784689"/>
            <a:chExt cx="56700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FB9F647-E829-43CA-9A7C-EC0AA6927028}"/>
                    </a:ext>
                  </a:extLst>
                </p14:cNvPr>
                <p14:cNvContentPartPr/>
                <p14:nvPr/>
              </p14:nvContentPartPr>
              <p14:xfrm>
                <a:off x="3861706" y="5784689"/>
                <a:ext cx="195480" cy="27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FB9F647-E829-43CA-9A7C-EC0AA692702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843706" y="5767049"/>
                  <a:ext cx="2311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B4E30C-AC01-4FC4-89D6-073CE0A84E4D}"/>
                    </a:ext>
                  </a:extLst>
                </p14:cNvPr>
                <p14:cNvContentPartPr/>
                <p14:nvPr/>
              </p14:nvContentPartPr>
              <p14:xfrm>
                <a:off x="3723106" y="5849849"/>
                <a:ext cx="78480" cy="23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B4E30C-AC01-4FC4-89D6-073CE0A84E4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705106" y="5831849"/>
                  <a:ext cx="114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835CDC1-15AD-427A-8090-A8896B44B6AD}"/>
                    </a:ext>
                  </a:extLst>
                </p14:cNvPr>
                <p14:cNvContentPartPr/>
                <p14:nvPr/>
              </p14:nvContentPartPr>
              <p14:xfrm>
                <a:off x="3490186" y="5790809"/>
                <a:ext cx="137520" cy="309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835CDC1-15AD-427A-8090-A8896B44B6A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72186" y="5772809"/>
                  <a:ext cx="173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FAE5A86-8839-4900-BEB5-95733A79A2BD}"/>
                    </a:ext>
                  </a:extLst>
                </p14:cNvPr>
                <p14:cNvContentPartPr/>
                <p14:nvPr/>
              </p14:nvContentPartPr>
              <p14:xfrm>
                <a:off x="3611146" y="6230009"/>
                <a:ext cx="430920" cy="25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FAE5A86-8839-4900-BEB5-95733A79A2B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593146" y="6212369"/>
                  <a:ext cx="46656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A75C588-9F66-4578-BC3E-1E26973E906F}"/>
              </a:ext>
            </a:extLst>
          </p:cNvPr>
          <p:cNvGrpSpPr/>
          <p:nvPr/>
        </p:nvGrpSpPr>
        <p:grpSpPr>
          <a:xfrm>
            <a:off x="2413786" y="3726929"/>
            <a:ext cx="690480" cy="517320"/>
            <a:chOff x="2413786" y="3726929"/>
            <a:chExt cx="69048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BA2BEC5-7FA5-4086-8AD4-F942B7ABAA3E}"/>
                    </a:ext>
                  </a:extLst>
                </p14:cNvPr>
                <p14:cNvContentPartPr/>
                <p14:nvPr/>
              </p14:nvContentPartPr>
              <p14:xfrm>
                <a:off x="2465986" y="3756449"/>
                <a:ext cx="95040" cy="27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BA2BEC5-7FA5-4086-8AD4-F942B7ABAA3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48346" y="3738809"/>
                  <a:ext cx="130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5FF7AE-A25F-46BA-91F4-8D1616458470}"/>
                    </a:ext>
                  </a:extLst>
                </p14:cNvPr>
                <p14:cNvContentPartPr/>
                <p14:nvPr/>
              </p14:nvContentPartPr>
              <p14:xfrm>
                <a:off x="2706826" y="3726929"/>
                <a:ext cx="156240" cy="241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5FF7AE-A25F-46BA-91F4-8D161645847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688826" y="3708929"/>
                  <a:ext cx="191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512850-0EFA-46FE-B6BD-AF0B950135B2}"/>
                    </a:ext>
                  </a:extLst>
                </p14:cNvPr>
                <p14:cNvContentPartPr/>
                <p14:nvPr/>
              </p14:nvContentPartPr>
              <p14:xfrm>
                <a:off x="2947306" y="3758249"/>
                <a:ext cx="156960" cy="249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512850-0EFA-46FE-B6BD-AF0B950135B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29306" y="3740249"/>
                  <a:ext cx="192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CE477B-9CD8-472F-B5C1-EB05FE91AB07}"/>
                    </a:ext>
                  </a:extLst>
                </p14:cNvPr>
                <p14:cNvContentPartPr/>
                <p14:nvPr/>
              </p14:nvContentPartPr>
              <p14:xfrm>
                <a:off x="2413786" y="4122209"/>
                <a:ext cx="649440" cy="122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CE477B-9CD8-472F-B5C1-EB05FE91AB0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396146" y="4104569"/>
                  <a:ext cx="68508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AFBF318-2C55-4BA6-8FD6-974103D1F48A}"/>
                  </a:ext>
                </a:extLst>
              </p14:cNvPr>
              <p14:cNvContentPartPr/>
              <p14:nvPr/>
            </p14:nvContentPartPr>
            <p14:xfrm>
              <a:off x="1209226" y="1307729"/>
              <a:ext cx="352800" cy="57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AFBF318-2C55-4BA6-8FD6-974103D1F48A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191586" y="1290089"/>
                <a:ext cx="38844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F4C121A-5B59-41B0-A3F6-7E49918A9128}"/>
              </a:ext>
            </a:extLst>
          </p:cNvPr>
          <p:cNvGrpSpPr/>
          <p:nvPr/>
        </p:nvGrpSpPr>
        <p:grpSpPr>
          <a:xfrm>
            <a:off x="1649146" y="1425449"/>
            <a:ext cx="2372400" cy="358200"/>
            <a:chOff x="1649146" y="1425449"/>
            <a:chExt cx="237240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9C18D91-4B95-447D-B9EA-7AF95DC90EEC}"/>
                    </a:ext>
                  </a:extLst>
                </p14:cNvPr>
                <p14:cNvContentPartPr/>
                <p14:nvPr/>
              </p14:nvContentPartPr>
              <p14:xfrm>
                <a:off x="1649146" y="1425449"/>
                <a:ext cx="209160" cy="311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9C18D91-4B95-447D-B9EA-7AF95DC90E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31506" y="1407449"/>
                  <a:ext cx="244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E08BFD9-5B80-46AF-8D6D-5E6E08AD4DED}"/>
                    </a:ext>
                  </a:extLst>
                </p14:cNvPr>
                <p14:cNvContentPartPr/>
                <p14:nvPr/>
              </p14:nvContentPartPr>
              <p14:xfrm>
                <a:off x="1664626" y="1736489"/>
                <a:ext cx="212400" cy="47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E08BFD9-5B80-46AF-8D6D-5E6E08AD4DE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46986" y="1718489"/>
                  <a:ext cx="248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33914BA-8316-4050-85D5-A971B32C5B53}"/>
                    </a:ext>
                  </a:extLst>
                </p14:cNvPr>
                <p14:cNvContentPartPr/>
                <p14:nvPr/>
              </p14:nvContentPartPr>
              <p14:xfrm>
                <a:off x="2343946" y="1627049"/>
                <a:ext cx="13680" cy="9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33914BA-8316-4050-85D5-A971B32C5B5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26306" y="1609049"/>
                  <a:ext cx="49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F1CE9D-5A5A-4D8D-873B-7EEC65799E0A}"/>
                    </a:ext>
                  </a:extLst>
                </p14:cNvPr>
                <p14:cNvContentPartPr/>
                <p14:nvPr/>
              </p14:nvContentPartPr>
              <p14:xfrm>
                <a:off x="2216506" y="1546049"/>
                <a:ext cx="157320" cy="156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F1CE9D-5A5A-4D8D-873B-7EEC65799E0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98866" y="1528049"/>
                  <a:ext cx="192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C140AF-7BD8-4FBB-8BAA-CA1951A4BD1F}"/>
                    </a:ext>
                  </a:extLst>
                </p14:cNvPr>
                <p14:cNvContentPartPr/>
                <p14:nvPr/>
              </p14:nvContentPartPr>
              <p14:xfrm>
                <a:off x="2418466" y="1577009"/>
                <a:ext cx="14760" cy="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C140AF-7BD8-4FBB-8BAA-CA1951A4BD1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00466" y="1559009"/>
                  <a:ext cx="50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859C9FC-8926-4F21-8E75-0C7AEAEDD21D}"/>
                    </a:ext>
                  </a:extLst>
                </p14:cNvPr>
                <p14:cNvContentPartPr/>
                <p14:nvPr/>
              </p14:nvContentPartPr>
              <p14:xfrm>
                <a:off x="2329906" y="1534889"/>
                <a:ext cx="46800" cy="173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859C9FC-8926-4F21-8E75-0C7AEAEDD21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311906" y="1517249"/>
                  <a:ext cx="82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434B13-A836-4830-87E4-2DBB607A93DB}"/>
                    </a:ext>
                  </a:extLst>
                </p14:cNvPr>
                <p14:cNvContentPartPr/>
                <p14:nvPr/>
              </p14:nvContentPartPr>
              <p14:xfrm>
                <a:off x="2390746" y="1586369"/>
                <a:ext cx="87120" cy="118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434B13-A836-4830-87E4-2DBB607A93D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372746" y="1568729"/>
                  <a:ext cx="122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0B6F3BC-D167-48B3-9162-BFE099B478B9}"/>
                    </a:ext>
                  </a:extLst>
                </p14:cNvPr>
                <p14:cNvContentPartPr/>
                <p14:nvPr/>
              </p14:nvContentPartPr>
              <p14:xfrm>
                <a:off x="2527906" y="1451369"/>
                <a:ext cx="318240" cy="253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0B6F3BC-D167-48B3-9162-BFE099B478B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509906" y="1433369"/>
                  <a:ext cx="353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E9E09BA-7E10-4447-A914-D7532F7823F7}"/>
                    </a:ext>
                  </a:extLst>
                </p14:cNvPr>
                <p14:cNvContentPartPr/>
                <p14:nvPr/>
              </p14:nvContentPartPr>
              <p14:xfrm>
                <a:off x="2892586" y="1443809"/>
                <a:ext cx="271440" cy="276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E9E09BA-7E10-4447-A914-D7532F7823F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874586" y="1425809"/>
                  <a:ext cx="307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1E10B9F-E76D-4102-8807-B65D69501238}"/>
                    </a:ext>
                  </a:extLst>
                </p14:cNvPr>
                <p14:cNvContentPartPr/>
                <p14:nvPr/>
              </p14:nvContentPartPr>
              <p14:xfrm>
                <a:off x="3427186" y="1535249"/>
                <a:ext cx="96480" cy="150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1E10B9F-E76D-4102-8807-B65D6950123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09186" y="1517249"/>
                  <a:ext cx="132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7C08249-2AFA-4C1F-8AF9-0B7B1DFDADCD}"/>
                    </a:ext>
                  </a:extLst>
                </p14:cNvPr>
                <p14:cNvContentPartPr/>
                <p14:nvPr/>
              </p14:nvContentPartPr>
              <p14:xfrm>
                <a:off x="3584506" y="1589969"/>
                <a:ext cx="73440" cy="92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7C08249-2AFA-4C1F-8AF9-0B7B1DFDAD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566506" y="1571969"/>
                  <a:ext cx="109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B69FB9-B9A2-4D71-9D72-FCE551835AC6}"/>
                    </a:ext>
                  </a:extLst>
                </p14:cNvPr>
                <p14:cNvContentPartPr/>
                <p14:nvPr/>
              </p14:nvContentPartPr>
              <p14:xfrm>
                <a:off x="3721666" y="1440929"/>
                <a:ext cx="299880" cy="262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B69FB9-B9A2-4D71-9D72-FCE551835AC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03666" y="1423289"/>
                  <a:ext cx="335520" cy="29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181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BE20F5-93FB-4094-83D2-8BD2DABDE2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/>
              <a:t>Example of an</a:t>
            </a:r>
            <a:r>
              <a:rPr lang="en-US"/>
              <a:t> inconsistent heuristic </a:t>
            </a:r>
            <a:endParaRPr lang="en-US" b="0" strike="sngStrike">
              <a:solidFill>
                <a:srgbClr val="FF0000"/>
              </a:solidFill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27714D6-33F4-4CEF-B786-9FF0A01F7939}"/>
              </a:ext>
            </a:extLst>
          </p:cNvPr>
          <p:cNvGrpSpPr/>
          <p:nvPr/>
        </p:nvGrpSpPr>
        <p:grpSpPr>
          <a:xfrm>
            <a:off x="5324061" y="2574235"/>
            <a:ext cx="6867939" cy="4283765"/>
            <a:chOff x="765312" y="1421296"/>
            <a:chExt cx="6867939" cy="4283765"/>
          </a:xfrm>
        </p:grpSpPr>
        <p:pic>
          <p:nvPicPr>
            <p:cNvPr id="191" name="Picture 190" descr="A close up of a map&#10;&#10;Description automatically generated">
              <a:extLst>
                <a:ext uri="{FF2B5EF4-FFF2-40B4-BE49-F238E27FC236}">
                  <a16:creationId xmlns:a16="http://schemas.microsoft.com/office/drawing/2014/main" id="{1F490768-C84C-4F38-8A6F-1A69CC205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5" t="43084" r="38021" b="23603"/>
            <a:stretch/>
          </p:blipFill>
          <p:spPr>
            <a:xfrm>
              <a:off x="765312" y="1421296"/>
              <a:ext cx="6867939" cy="4283765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A6D680D-B05C-4E78-BD34-A52570832CC5}"/>
                </a:ext>
              </a:extLst>
            </p:cNvPr>
            <p:cNvSpPr txBox="1"/>
            <p:nvPr/>
          </p:nvSpPr>
          <p:spPr>
            <a:xfrm>
              <a:off x="5883966" y="2812774"/>
              <a:ext cx="1194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effectLst>
                    <a:glow rad="88900">
                      <a:schemeClr val="bg1"/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rPr>
                <a:t>BẾN TRE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0491E9E-D3FC-4E26-90B2-ECFEC305FFC2}"/>
                </a:ext>
              </a:extLst>
            </p:cNvPr>
            <p:cNvSpPr txBox="1"/>
            <p:nvPr/>
          </p:nvSpPr>
          <p:spPr>
            <a:xfrm>
              <a:off x="2259619" y="1713765"/>
              <a:ext cx="1367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effectLst>
                    <a:glow rad="88900">
                      <a:schemeClr val="bg1"/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rPr>
                <a:t>AN GIANG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B1755C4-5AB9-4E0B-96C0-F4247104EDD9}"/>
              </a:ext>
            </a:extLst>
          </p:cNvPr>
          <p:cNvGrpSpPr/>
          <p:nvPr/>
        </p:nvGrpSpPr>
        <p:grpSpPr>
          <a:xfrm>
            <a:off x="7292990" y="2167450"/>
            <a:ext cx="447120" cy="236160"/>
            <a:chOff x="7292990" y="2167450"/>
            <a:chExt cx="44712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FECFD6A-0B37-48F4-B536-EB4B917FBDAB}"/>
                    </a:ext>
                  </a:extLst>
                </p14:cNvPr>
                <p14:cNvContentPartPr/>
                <p14:nvPr/>
              </p14:nvContentPartPr>
              <p14:xfrm>
                <a:off x="7292990" y="2167450"/>
                <a:ext cx="199800" cy="236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FECFD6A-0B37-48F4-B536-EB4B917FBDA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74990" y="2149450"/>
                  <a:ext cx="235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9CC47D4-EC80-4AA7-94DA-F89D860CB624}"/>
                    </a:ext>
                  </a:extLst>
                </p14:cNvPr>
                <p14:cNvContentPartPr/>
                <p14:nvPr/>
              </p14:nvContentPartPr>
              <p14:xfrm>
                <a:off x="7577390" y="2211370"/>
                <a:ext cx="162720" cy="175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9CC47D4-EC80-4AA7-94DA-F89D860CB62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59390" y="2193730"/>
                  <a:ext cx="19836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3367876-04A3-47EF-B043-4B7BDBD6EB67}"/>
              </a:ext>
            </a:extLst>
          </p:cNvPr>
          <p:cNvGrpSpPr/>
          <p:nvPr/>
        </p:nvGrpSpPr>
        <p:grpSpPr>
          <a:xfrm>
            <a:off x="8423750" y="2134690"/>
            <a:ext cx="313200" cy="300960"/>
            <a:chOff x="8423750" y="2134690"/>
            <a:chExt cx="3132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C3F803-CCD9-4227-BD9E-6A4A77D4C4BC}"/>
                    </a:ext>
                  </a:extLst>
                </p14:cNvPr>
                <p14:cNvContentPartPr/>
                <p14:nvPr/>
              </p14:nvContentPartPr>
              <p14:xfrm>
                <a:off x="8423750" y="2261050"/>
                <a:ext cx="289080" cy="46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C3F803-CCD9-4227-BD9E-6A4A77D4C4B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05750" y="2243410"/>
                  <a:ext cx="324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05BBD30-C4E2-4B93-B1EC-7D1D751C1159}"/>
                    </a:ext>
                  </a:extLst>
                </p14:cNvPr>
                <p14:cNvContentPartPr/>
                <p14:nvPr/>
              </p14:nvContentPartPr>
              <p14:xfrm>
                <a:off x="8634710" y="2134690"/>
                <a:ext cx="102240" cy="300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05BBD30-C4E2-4B93-B1EC-7D1D751C115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16710" y="2116690"/>
                  <a:ext cx="137880" cy="33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327C2AD-117E-4EA7-A949-15489F891F2F}"/>
              </a:ext>
            </a:extLst>
          </p:cNvPr>
          <p:cNvGrpSpPr/>
          <p:nvPr/>
        </p:nvGrpSpPr>
        <p:grpSpPr>
          <a:xfrm>
            <a:off x="9082550" y="2050810"/>
            <a:ext cx="1517400" cy="351360"/>
            <a:chOff x="9082550" y="2050810"/>
            <a:chExt cx="15174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CF5095F-BCD7-4F4F-8C15-E55DFDB8F5B0}"/>
                    </a:ext>
                  </a:extLst>
                </p14:cNvPr>
                <p14:cNvContentPartPr/>
                <p14:nvPr/>
              </p14:nvContentPartPr>
              <p14:xfrm>
                <a:off x="9082550" y="2201650"/>
                <a:ext cx="162360" cy="177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CF5095F-BCD7-4F4F-8C15-E55DFDB8F5B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64910" y="2184010"/>
                  <a:ext cx="198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093938B-6C60-4A31-B2AC-7D3BE3990CBE}"/>
                    </a:ext>
                  </a:extLst>
                </p14:cNvPr>
                <p14:cNvContentPartPr/>
                <p14:nvPr/>
              </p14:nvContentPartPr>
              <p14:xfrm>
                <a:off x="9489710" y="2050810"/>
                <a:ext cx="150840" cy="33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093938B-6C60-4A31-B2AC-7D3BE3990C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71710" y="2033170"/>
                  <a:ext cx="186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DE4D101-25AE-47AB-A47A-D846D8D95F07}"/>
                    </a:ext>
                  </a:extLst>
                </p14:cNvPr>
                <p14:cNvContentPartPr/>
                <p14:nvPr/>
              </p14:nvContentPartPr>
              <p14:xfrm>
                <a:off x="9505910" y="2314330"/>
                <a:ext cx="360" cy="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DE4D101-25AE-47AB-A47A-D846D8D95F0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487910" y="22963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50421E0-6AE2-44FE-9302-EAF6DC133909}"/>
                    </a:ext>
                  </a:extLst>
                </p14:cNvPr>
                <p14:cNvContentPartPr/>
                <p14:nvPr/>
              </p14:nvContentPartPr>
              <p14:xfrm>
                <a:off x="9366590" y="2166370"/>
                <a:ext cx="177840" cy="199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50421E0-6AE2-44FE-9302-EAF6DC13390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348590" y="2148370"/>
                  <a:ext cx="213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8658FA6-0DB8-46BF-AD1F-2BBF2515CD5A}"/>
                    </a:ext>
                  </a:extLst>
                </p14:cNvPr>
                <p14:cNvContentPartPr/>
                <p14:nvPr/>
              </p14:nvContentPartPr>
              <p14:xfrm>
                <a:off x="9433190" y="2299570"/>
                <a:ext cx="117000" cy="3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8658FA6-0DB8-46BF-AD1F-2BBF2515CD5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15190" y="2281570"/>
                  <a:ext cx="152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3D1ED55-E223-46D6-933B-09676123677C}"/>
                    </a:ext>
                  </a:extLst>
                </p14:cNvPr>
                <p14:cNvContentPartPr/>
                <p14:nvPr/>
              </p14:nvContentPartPr>
              <p14:xfrm>
                <a:off x="9812270" y="2243050"/>
                <a:ext cx="11520" cy="107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3D1ED55-E223-46D6-933B-0967612367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794270" y="2225050"/>
                  <a:ext cx="47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1F06B0E-595A-4558-A839-24D2283D08EA}"/>
                    </a:ext>
                  </a:extLst>
                </p14:cNvPr>
                <p14:cNvContentPartPr/>
                <p14:nvPr/>
              </p14:nvContentPartPr>
              <p14:xfrm>
                <a:off x="9829910" y="2235130"/>
                <a:ext cx="208800" cy="125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F06B0E-595A-4558-A839-24D2283D08E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811910" y="2217130"/>
                  <a:ext cx="244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B39503F-D45A-4FD6-9ED0-6D2A9F4982A1}"/>
                    </a:ext>
                  </a:extLst>
                </p14:cNvPr>
                <p14:cNvContentPartPr/>
                <p14:nvPr/>
              </p14:nvContentPartPr>
              <p14:xfrm>
                <a:off x="10120430" y="2225050"/>
                <a:ext cx="155160" cy="167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B39503F-D45A-4FD6-9ED0-6D2A9F4982A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102790" y="2207050"/>
                  <a:ext cx="190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94949F6-7900-40F7-9523-432B5D079C52}"/>
                    </a:ext>
                  </a:extLst>
                </p14:cNvPr>
                <p14:cNvContentPartPr/>
                <p14:nvPr/>
              </p14:nvContentPartPr>
              <p14:xfrm>
                <a:off x="10189910" y="2326570"/>
                <a:ext cx="101880" cy="3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94949F6-7900-40F7-9523-432B5D079C5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172270" y="2308930"/>
                  <a:ext cx="137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31FF8ED-9EDB-40D4-BC7A-6CB03C8446A1}"/>
                    </a:ext>
                  </a:extLst>
                </p14:cNvPr>
                <p14:cNvContentPartPr/>
                <p14:nvPr/>
              </p14:nvContentPartPr>
              <p14:xfrm>
                <a:off x="10379630" y="2231530"/>
                <a:ext cx="220320" cy="170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31FF8ED-9EDB-40D4-BC7A-6CB03C8446A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361630" y="2213890"/>
                  <a:ext cx="25596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3CE979D-7178-4251-BA5B-6AF922F62D0C}"/>
                  </a:ext>
                </a:extLst>
              </p14:cNvPr>
              <p14:cNvContentPartPr/>
              <p14:nvPr/>
            </p14:nvContentPartPr>
            <p14:xfrm>
              <a:off x="10549910" y="2657410"/>
              <a:ext cx="511920" cy="5223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3CE979D-7178-4251-BA5B-6AF922F62D0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532270" y="2639770"/>
                <a:ext cx="54756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6A3033D-41D5-4B3C-BD19-6740F2BA0D1E}"/>
                  </a:ext>
                </a:extLst>
              </p14:cNvPr>
              <p14:cNvContentPartPr/>
              <p14:nvPr/>
            </p14:nvContentPartPr>
            <p14:xfrm>
              <a:off x="7506470" y="6209530"/>
              <a:ext cx="504720" cy="6109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6A3033D-41D5-4B3C-BD19-6740F2BA0D1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488470" y="6191890"/>
                <a:ext cx="540360" cy="64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142F318-99FD-4E68-AC1B-99872BB5848B}"/>
              </a:ext>
            </a:extLst>
          </p:cNvPr>
          <p:cNvGrpSpPr/>
          <p:nvPr/>
        </p:nvGrpSpPr>
        <p:grpSpPr>
          <a:xfrm>
            <a:off x="7745150" y="3878750"/>
            <a:ext cx="2290680" cy="2401200"/>
            <a:chOff x="7745150" y="3878750"/>
            <a:chExt cx="2290680" cy="240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120F8D9-ED74-4350-ACFF-054D9BF44803}"/>
                    </a:ext>
                  </a:extLst>
                </p14:cNvPr>
                <p14:cNvContentPartPr/>
                <p14:nvPr/>
              </p14:nvContentPartPr>
              <p14:xfrm>
                <a:off x="8050790" y="4398590"/>
                <a:ext cx="1985040" cy="1881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120F8D9-ED74-4350-ACFF-054D9BF4480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033150" y="4380590"/>
                  <a:ext cx="2020680" cy="19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BD3DC80-FC4A-4689-A867-885DCE2F4A0F}"/>
                    </a:ext>
                  </a:extLst>
                </p14:cNvPr>
                <p14:cNvContentPartPr/>
                <p14:nvPr/>
              </p14:nvContentPartPr>
              <p14:xfrm>
                <a:off x="7745150" y="3878750"/>
                <a:ext cx="135360" cy="2176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BD3DC80-FC4A-4689-A867-885DCE2F4A0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27150" y="3860750"/>
                  <a:ext cx="171000" cy="221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B6511351-922C-4B7B-BAC0-E5877F934958}"/>
              </a:ext>
            </a:extLst>
          </p:cNvPr>
          <p:cNvGrpSpPr/>
          <p:nvPr/>
        </p:nvGrpSpPr>
        <p:grpSpPr>
          <a:xfrm>
            <a:off x="9884630" y="5312990"/>
            <a:ext cx="820440" cy="364680"/>
            <a:chOff x="9884630" y="5312990"/>
            <a:chExt cx="8204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4D3C0CF-5536-4895-85BA-1EC96F043BAE}"/>
                    </a:ext>
                  </a:extLst>
                </p14:cNvPr>
                <p14:cNvContentPartPr/>
                <p14:nvPr/>
              </p14:nvContentPartPr>
              <p14:xfrm>
                <a:off x="9884630" y="5317670"/>
                <a:ext cx="174960" cy="325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4D3C0CF-5536-4895-85BA-1EC96F043BA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866630" y="5299670"/>
                  <a:ext cx="210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D12975A-F8D9-4A11-ABE6-374C4FB5E333}"/>
                    </a:ext>
                  </a:extLst>
                </p14:cNvPr>
                <p14:cNvContentPartPr/>
                <p14:nvPr/>
              </p14:nvContentPartPr>
              <p14:xfrm>
                <a:off x="10219070" y="5312990"/>
                <a:ext cx="114480" cy="297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D12975A-F8D9-4A11-ABE6-374C4FB5E33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01070" y="5294990"/>
                  <a:ext cx="150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CDB66B7-650A-4DD7-9F1A-7839C6708523}"/>
                    </a:ext>
                  </a:extLst>
                </p14:cNvPr>
                <p14:cNvContentPartPr/>
                <p14:nvPr/>
              </p14:nvContentPartPr>
              <p14:xfrm>
                <a:off x="10286390" y="5469590"/>
                <a:ext cx="119880" cy="126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CDB66B7-650A-4DD7-9F1A-7839C670852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268750" y="5451590"/>
                  <a:ext cx="155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0DBD00F-21E9-4C9C-82C3-73BACA1A2EE7}"/>
                    </a:ext>
                  </a:extLst>
                </p14:cNvPr>
                <p14:cNvContentPartPr/>
                <p14:nvPr/>
              </p14:nvContentPartPr>
              <p14:xfrm>
                <a:off x="10481150" y="5474990"/>
                <a:ext cx="223920" cy="202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0DBD00F-21E9-4C9C-82C3-73BACA1A2EE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63510" y="5457350"/>
                  <a:ext cx="25956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2581092-4A7E-4550-A533-7C648583FC80}"/>
              </a:ext>
            </a:extLst>
          </p:cNvPr>
          <p:cNvGrpSpPr/>
          <p:nvPr/>
        </p:nvGrpSpPr>
        <p:grpSpPr>
          <a:xfrm>
            <a:off x="7778630" y="2199710"/>
            <a:ext cx="248760" cy="216360"/>
            <a:chOff x="7778630" y="2199710"/>
            <a:chExt cx="2487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C82E536-D715-4983-8D37-1D05F0355FED}"/>
                    </a:ext>
                  </a:extLst>
                </p14:cNvPr>
                <p14:cNvContentPartPr/>
                <p14:nvPr/>
              </p14:nvContentPartPr>
              <p14:xfrm>
                <a:off x="7778630" y="2199710"/>
                <a:ext cx="7920" cy="158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C82E536-D715-4983-8D37-1D05F0355FE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60630" y="2182070"/>
                  <a:ext cx="43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E5C1E43-ED83-4153-BC20-4C82136AB995}"/>
                    </a:ext>
                  </a:extLst>
                </p14:cNvPr>
                <p14:cNvContentPartPr/>
                <p14:nvPr/>
              </p14:nvContentPartPr>
              <p14:xfrm>
                <a:off x="7794830" y="2203310"/>
                <a:ext cx="232560" cy="212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E5C1E43-ED83-4153-BC20-4C82136AB99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76830" y="2185310"/>
                  <a:ext cx="26820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3E3313F9-830E-440D-BFAE-BCBC8A7B2B0A}"/>
                  </a:ext>
                </a:extLst>
              </p14:cNvPr>
              <p14:cNvContentPartPr/>
              <p14:nvPr/>
            </p14:nvContentPartPr>
            <p14:xfrm>
              <a:off x="7208390" y="4615310"/>
              <a:ext cx="285840" cy="1566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3E3313F9-830E-440D-BFAE-BCBC8A7B2B0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190750" y="4597670"/>
                <a:ext cx="321480" cy="160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B9C0822-B455-4209-B1A7-61246D191A72}"/>
              </a:ext>
            </a:extLst>
          </p:cNvPr>
          <p:cNvGrpSpPr/>
          <p:nvPr/>
        </p:nvGrpSpPr>
        <p:grpSpPr>
          <a:xfrm>
            <a:off x="6241790" y="5223350"/>
            <a:ext cx="411120" cy="322560"/>
            <a:chOff x="6241790" y="5223350"/>
            <a:chExt cx="4111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CB2C591-D3D8-4028-A641-BA1F43DF1266}"/>
                    </a:ext>
                  </a:extLst>
                </p14:cNvPr>
                <p14:cNvContentPartPr/>
                <p14:nvPr/>
              </p14:nvContentPartPr>
              <p14:xfrm>
                <a:off x="6241790" y="5223350"/>
                <a:ext cx="210240" cy="309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CB2C591-D3D8-4028-A641-BA1F43DF126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24150" y="5205350"/>
                  <a:ext cx="245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CD1080D-DFB3-4A4F-8403-B563DE7B3FDE}"/>
                    </a:ext>
                  </a:extLst>
                </p14:cNvPr>
                <p14:cNvContentPartPr/>
                <p14:nvPr/>
              </p14:nvContentPartPr>
              <p14:xfrm>
                <a:off x="6513230" y="5307950"/>
                <a:ext cx="139680" cy="237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CD1080D-DFB3-4A4F-8403-B563DE7B3FD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95590" y="5289950"/>
                  <a:ext cx="1753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842A8EC-A4E8-4707-AAA9-4271AEB79F8B}"/>
              </a:ext>
            </a:extLst>
          </p:cNvPr>
          <p:cNvGrpSpPr/>
          <p:nvPr/>
        </p:nvGrpSpPr>
        <p:grpSpPr>
          <a:xfrm>
            <a:off x="6777830" y="5287070"/>
            <a:ext cx="396000" cy="388440"/>
            <a:chOff x="6777830" y="5287070"/>
            <a:chExt cx="39600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4802B2A-DE3A-416B-8834-3448DD708456}"/>
                    </a:ext>
                  </a:extLst>
                </p14:cNvPr>
                <p14:cNvContentPartPr/>
                <p14:nvPr/>
              </p14:nvContentPartPr>
              <p14:xfrm>
                <a:off x="6777830" y="5287070"/>
                <a:ext cx="98640" cy="318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4802B2A-DE3A-416B-8834-3448DD7084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60190" y="5269430"/>
                  <a:ext cx="134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5BA375B-5D4C-46F4-A538-FA59760ADFFC}"/>
                    </a:ext>
                  </a:extLst>
                </p14:cNvPr>
                <p14:cNvContentPartPr/>
                <p14:nvPr/>
              </p14:nvContentPartPr>
              <p14:xfrm>
                <a:off x="6826430" y="5490830"/>
                <a:ext cx="99000" cy="121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5BA375B-5D4C-46F4-A538-FA59760ADFF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08430" y="5473190"/>
                  <a:ext cx="134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9B9FE6E-1039-4B0F-AC13-EC089B622979}"/>
                    </a:ext>
                  </a:extLst>
                </p14:cNvPr>
                <p14:cNvContentPartPr/>
                <p14:nvPr/>
              </p14:nvContentPartPr>
              <p14:xfrm>
                <a:off x="7014350" y="5539430"/>
                <a:ext cx="159480" cy="136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9B9FE6E-1039-4B0F-AC13-EC089B62297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96350" y="5521430"/>
                  <a:ext cx="1951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54670AA-3CBC-4768-A1BC-95A4C83E8563}"/>
              </a:ext>
            </a:extLst>
          </p:cNvPr>
          <p:cNvGrpSpPr/>
          <p:nvPr/>
        </p:nvGrpSpPr>
        <p:grpSpPr>
          <a:xfrm>
            <a:off x="7842350" y="4911590"/>
            <a:ext cx="444960" cy="522000"/>
            <a:chOff x="7842350" y="4911590"/>
            <a:chExt cx="44496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D59D8C7-C06F-4583-8214-B64BD8579390}"/>
                    </a:ext>
                  </a:extLst>
                </p14:cNvPr>
                <p14:cNvContentPartPr/>
                <p14:nvPr/>
              </p14:nvContentPartPr>
              <p14:xfrm>
                <a:off x="7885910" y="4911590"/>
                <a:ext cx="83880" cy="135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D59D8C7-C06F-4583-8214-B64BD857939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68270" y="4893950"/>
                  <a:ext cx="11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11D4171-B50F-42D0-8A1B-EB0425F08E4D}"/>
                    </a:ext>
                  </a:extLst>
                </p14:cNvPr>
                <p14:cNvContentPartPr/>
                <p14:nvPr/>
              </p14:nvContentPartPr>
              <p14:xfrm>
                <a:off x="8057270" y="4954430"/>
                <a:ext cx="69120" cy="124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11D4171-B50F-42D0-8A1B-EB0425F08E4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039270" y="4936790"/>
                  <a:ext cx="104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DD30755-6FA6-4C8D-BA91-4829926CB4E9}"/>
                    </a:ext>
                  </a:extLst>
                </p14:cNvPr>
                <p14:cNvContentPartPr/>
                <p14:nvPr/>
              </p14:nvContentPartPr>
              <p14:xfrm>
                <a:off x="8199110" y="4981430"/>
                <a:ext cx="88200" cy="154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DD30755-6FA6-4C8D-BA91-4829926CB4E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81110" y="4963430"/>
                  <a:ext cx="123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53FC192-8B0C-4AB4-897B-5A2135FFEB0A}"/>
                    </a:ext>
                  </a:extLst>
                </p14:cNvPr>
                <p14:cNvContentPartPr/>
                <p14:nvPr/>
              </p14:nvContentPartPr>
              <p14:xfrm>
                <a:off x="7842350" y="5185910"/>
                <a:ext cx="75240" cy="192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53FC192-8B0C-4AB4-897B-5A2135FFEB0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24710" y="5168270"/>
                  <a:ext cx="110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584522F-815A-4181-9A61-00DC75B9A350}"/>
                    </a:ext>
                  </a:extLst>
                </p14:cNvPr>
                <p14:cNvContentPartPr/>
                <p14:nvPr/>
              </p14:nvContentPartPr>
              <p14:xfrm>
                <a:off x="7890230" y="5295350"/>
                <a:ext cx="103320" cy="69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584522F-815A-4181-9A61-00DC75B9A35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72230" y="5277710"/>
                  <a:ext cx="138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9C96DBF-BDFD-484D-923F-A1A5155D1BA5}"/>
                    </a:ext>
                  </a:extLst>
                </p14:cNvPr>
                <p14:cNvContentPartPr/>
                <p14:nvPr/>
              </p14:nvContentPartPr>
              <p14:xfrm>
                <a:off x="8052230" y="5300030"/>
                <a:ext cx="113760" cy="133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9C96DBF-BDFD-484D-923F-A1A5155D1BA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34230" y="5282390"/>
                  <a:ext cx="14940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1389EF2D-75F9-4E3B-AA31-3E55F8A72168}"/>
                  </a:ext>
                </a:extLst>
              </p14:cNvPr>
              <p14:cNvContentPartPr/>
              <p14:nvPr/>
            </p14:nvContentPartPr>
            <p14:xfrm>
              <a:off x="9641990" y="5336750"/>
              <a:ext cx="113760" cy="1886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1389EF2D-75F9-4E3B-AA31-3E55F8A7216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623990" y="5319110"/>
                <a:ext cx="1494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BA6CF40-6654-4B67-9708-FD90F72B494B}"/>
                  </a:ext>
                </a:extLst>
              </p14:cNvPr>
              <p14:cNvContentPartPr/>
              <p14:nvPr/>
            </p14:nvContentPartPr>
            <p14:xfrm>
              <a:off x="10915670" y="5284190"/>
              <a:ext cx="180000" cy="3621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BA6CF40-6654-4B67-9708-FD90F72B494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898030" y="5266190"/>
                <a:ext cx="215640" cy="39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610099C-E596-4639-8C34-371DFC05CB7C}"/>
              </a:ext>
            </a:extLst>
          </p:cNvPr>
          <p:cNvGrpSpPr/>
          <p:nvPr/>
        </p:nvGrpSpPr>
        <p:grpSpPr>
          <a:xfrm>
            <a:off x="11292230" y="5363390"/>
            <a:ext cx="258120" cy="192240"/>
            <a:chOff x="11292230" y="5363390"/>
            <a:chExt cx="25812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9426D88-7212-4381-9879-0780F43C7142}"/>
                    </a:ext>
                  </a:extLst>
                </p14:cNvPr>
                <p14:cNvContentPartPr/>
                <p14:nvPr/>
              </p14:nvContentPartPr>
              <p14:xfrm>
                <a:off x="11292230" y="5390390"/>
                <a:ext cx="93600" cy="165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9426D88-7212-4381-9879-0780F43C714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274590" y="5372750"/>
                  <a:ext cx="129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3488DB3-1544-48BE-8B9E-0802EF0FA169}"/>
                    </a:ext>
                  </a:extLst>
                </p14:cNvPr>
                <p14:cNvContentPartPr/>
                <p14:nvPr/>
              </p14:nvContentPartPr>
              <p14:xfrm>
                <a:off x="11439110" y="5363390"/>
                <a:ext cx="111240" cy="156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3488DB3-1544-48BE-8B9E-0802EF0FA16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421470" y="5345390"/>
                  <a:ext cx="14688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F61D4BF3-F292-43B4-A3D3-2AD98E71EE0B}"/>
                  </a:ext>
                </a:extLst>
              </p14:cNvPr>
              <p14:cNvContentPartPr/>
              <p14:nvPr/>
            </p14:nvContentPartPr>
            <p14:xfrm>
              <a:off x="11667710" y="5368070"/>
              <a:ext cx="154080" cy="1929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F61D4BF3-F292-43B4-A3D3-2AD98E71EE0B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1649710" y="5350430"/>
                <a:ext cx="18972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3494E4F-1880-42AA-B2DA-E80DA6F28CFD}"/>
              </a:ext>
            </a:extLst>
          </p:cNvPr>
          <p:cNvGrpSpPr/>
          <p:nvPr/>
        </p:nvGrpSpPr>
        <p:grpSpPr>
          <a:xfrm>
            <a:off x="11169110" y="5868110"/>
            <a:ext cx="627480" cy="211680"/>
            <a:chOff x="11169110" y="5868110"/>
            <a:chExt cx="6274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12549F3-2E4B-4B4A-967B-B496E3E71FD8}"/>
                    </a:ext>
                  </a:extLst>
                </p14:cNvPr>
                <p14:cNvContentPartPr/>
                <p14:nvPr/>
              </p14:nvContentPartPr>
              <p14:xfrm>
                <a:off x="11274590" y="5868470"/>
                <a:ext cx="6480" cy="207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12549F3-2E4B-4B4A-967B-B496E3E71FD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256950" y="5850470"/>
                  <a:ext cx="42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5B0DFEA-C6B1-4B48-A2AC-90CA980FD895}"/>
                    </a:ext>
                  </a:extLst>
                </p14:cNvPr>
                <p14:cNvContentPartPr/>
                <p14:nvPr/>
              </p14:nvContentPartPr>
              <p14:xfrm>
                <a:off x="11169110" y="5962070"/>
                <a:ext cx="209880" cy="43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5B0DFEA-C6B1-4B48-A2AC-90CA980FD89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151470" y="5944430"/>
                  <a:ext cx="245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FAB96E4-B6A7-4B8C-ABAD-0C746D45E3C1}"/>
                    </a:ext>
                  </a:extLst>
                </p14:cNvPr>
                <p14:cNvContentPartPr/>
                <p14:nvPr/>
              </p14:nvContentPartPr>
              <p14:xfrm>
                <a:off x="11506790" y="5868110"/>
                <a:ext cx="102600" cy="211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FAB96E4-B6A7-4B8C-ABAD-0C746D45E3C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488790" y="5850470"/>
                  <a:ext cx="138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6A874EB-61D8-40F1-9486-7EDF3E57A836}"/>
                    </a:ext>
                  </a:extLst>
                </p14:cNvPr>
                <p14:cNvContentPartPr/>
                <p14:nvPr/>
              </p14:nvContentPartPr>
              <p14:xfrm>
                <a:off x="11524430" y="5999510"/>
                <a:ext cx="139680" cy="42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6A874EB-61D8-40F1-9486-7EDF3E57A83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506790" y="5981510"/>
                  <a:ext cx="175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AB56A02-5DE0-4F8F-AC53-320BC01935D6}"/>
                    </a:ext>
                  </a:extLst>
                </p14:cNvPr>
                <p14:cNvContentPartPr/>
                <p14:nvPr/>
              </p14:nvContentPartPr>
              <p14:xfrm>
                <a:off x="11739350" y="5913110"/>
                <a:ext cx="57240" cy="144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AB56A02-5DE0-4F8F-AC53-320BC01935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721350" y="5895470"/>
                  <a:ext cx="92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2EC22A5E-DD7C-48D6-BA66-49A8C112FD97}"/>
              </a:ext>
            </a:extLst>
          </p:cNvPr>
          <p:cNvGrpSpPr/>
          <p:nvPr/>
        </p:nvGrpSpPr>
        <p:grpSpPr>
          <a:xfrm>
            <a:off x="9434270" y="5276270"/>
            <a:ext cx="121680" cy="297360"/>
            <a:chOff x="9434270" y="5276270"/>
            <a:chExt cx="12168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0FA1E68-43D1-4E55-A9C2-F131E974C1B6}"/>
                    </a:ext>
                  </a:extLst>
                </p14:cNvPr>
                <p14:cNvContentPartPr/>
                <p14:nvPr/>
              </p14:nvContentPartPr>
              <p14:xfrm>
                <a:off x="9454430" y="5276270"/>
                <a:ext cx="85680" cy="10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0FA1E68-43D1-4E55-A9C2-F131E974C1B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436430" y="5258630"/>
                  <a:ext cx="121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034F9A8-EEFF-42CF-92B0-C430C8A3442A}"/>
                    </a:ext>
                  </a:extLst>
                </p14:cNvPr>
                <p14:cNvContentPartPr/>
                <p14:nvPr/>
              </p14:nvContentPartPr>
              <p14:xfrm>
                <a:off x="9434270" y="5286350"/>
                <a:ext cx="121680" cy="287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034F9A8-EEFF-42CF-92B0-C430C8A3442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416630" y="5268710"/>
                  <a:ext cx="15732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846584-98D8-41AE-9CD8-023AC74066A8}"/>
                  </a:ext>
                </a:extLst>
              </p14:cNvPr>
              <p14:cNvContentPartPr/>
              <p14:nvPr/>
            </p14:nvContentPartPr>
            <p14:xfrm>
              <a:off x="9416146" y="5671649"/>
              <a:ext cx="790920" cy="3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846584-98D8-41AE-9CD8-023AC74066A8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9398506" y="5654009"/>
                <a:ext cx="82656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BA31A4A-D9A3-4754-8AE5-313440BF0BDB}"/>
              </a:ext>
            </a:extLst>
          </p:cNvPr>
          <p:cNvGrpSpPr/>
          <p:nvPr/>
        </p:nvGrpSpPr>
        <p:grpSpPr>
          <a:xfrm>
            <a:off x="11103826" y="6158369"/>
            <a:ext cx="817920" cy="342720"/>
            <a:chOff x="11103826" y="6158369"/>
            <a:chExt cx="81792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370E573-7908-4A52-A624-F1A9C4781170}"/>
                    </a:ext>
                  </a:extLst>
                </p14:cNvPr>
                <p14:cNvContentPartPr/>
                <p14:nvPr/>
              </p14:nvContentPartPr>
              <p14:xfrm>
                <a:off x="11274826" y="6370409"/>
                <a:ext cx="108720" cy="102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370E573-7908-4A52-A624-F1A9C478117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257186" y="6352409"/>
                  <a:ext cx="144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4B0ABB-3D01-4209-9BC9-C22A0E6392A3}"/>
                    </a:ext>
                  </a:extLst>
                </p14:cNvPr>
                <p14:cNvContentPartPr/>
                <p14:nvPr/>
              </p14:nvContentPartPr>
              <p14:xfrm>
                <a:off x="11103826" y="6158369"/>
                <a:ext cx="817920" cy="66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4B0ABB-3D01-4209-9BC9-C22A0E6392A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86186" y="6140729"/>
                  <a:ext cx="853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4735C7-B04A-4417-8431-65346872C3D5}"/>
                    </a:ext>
                  </a:extLst>
                </p14:cNvPr>
                <p14:cNvContentPartPr/>
                <p14:nvPr/>
              </p14:nvContentPartPr>
              <p14:xfrm>
                <a:off x="11421706" y="6317849"/>
                <a:ext cx="96480" cy="183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4735C7-B04A-4417-8431-65346872C3D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403706" y="6300209"/>
                  <a:ext cx="132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10B665-40A8-472E-9D09-4ACFF31B7378}"/>
                    </a:ext>
                  </a:extLst>
                </p14:cNvPr>
                <p14:cNvContentPartPr/>
                <p14:nvPr/>
              </p14:nvContentPartPr>
              <p14:xfrm>
                <a:off x="11558866" y="6305249"/>
                <a:ext cx="162360" cy="19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10B665-40A8-472E-9D09-4ACFF31B737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540866" y="6287249"/>
                  <a:ext cx="19800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58F0CD-072A-4903-AF3E-2E430DA4625D}"/>
                  </a:ext>
                </a:extLst>
              </p14:cNvPr>
              <p14:cNvContentPartPr/>
              <p14:nvPr/>
            </p14:nvContentPartPr>
            <p14:xfrm>
              <a:off x="2700346" y="832529"/>
              <a:ext cx="13680" cy="283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58F0CD-072A-4903-AF3E-2E430DA4625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682706" y="814529"/>
                <a:ext cx="493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E0A0BB-73F2-4E54-97C8-E1BC1CA21124}"/>
                  </a:ext>
                </a:extLst>
              </p14:cNvPr>
              <p14:cNvContentPartPr/>
              <p14:nvPr/>
            </p14:nvContentPartPr>
            <p14:xfrm>
              <a:off x="2700346" y="871049"/>
              <a:ext cx="232200" cy="199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E0A0BB-73F2-4E54-97C8-E1BC1CA21124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2682706" y="853049"/>
                <a:ext cx="2678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661BFA4-87B4-4ED8-B911-6C25D3BFD3BF}"/>
                  </a:ext>
                </a:extLst>
              </p14:cNvPr>
              <p14:cNvContentPartPr/>
              <p14:nvPr/>
            </p14:nvContentPartPr>
            <p14:xfrm>
              <a:off x="3067546" y="849449"/>
              <a:ext cx="158040" cy="219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661BFA4-87B4-4ED8-B911-6C25D3BFD3BF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049546" y="831449"/>
                <a:ext cx="193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ED5EA8-DC36-415A-9919-6803A35BF2D7}"/>
                  </a:ext>
                </a:extLst>
              </p14:cNvPr>
              <p14:cNvContentPartPr/>
              <p14:nvPr/>
            </p14:nvContentPartPr>
            <p14:xfrm>
              <a:off x="3252946" y="895889"/>
              <a:ext cx="203760" cy="181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ED5EA8-DC36-415A-9919-6803A35BF2D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3234946" y="878249"/>
                <a:ext cx="2394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75878A7-E8FC-4DE8-9500-1BFFEA08FDB9}"/>
                  </a:ext>
                </a:extLst>
              </p14:cNvPr>
              <p14:cNvContentPartPr/>
              <p14:nvPr/>
            </p14:nvContentPartPr>
            <p14:xfrm>
              <a:off x="2503066" y="495209"/>
              <a:ext cx="1113480" cy="816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75878A7-E8FC-4DE8-9500-1BFFEA08FDB9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485426" y="477209"/>
                <a:ext cx="1149120" cy="8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A96888C-CB71-4960-A10A-11580FF841DF}"/>
                  </a:ext>
                </a:extLst>
              </p14:cNvPr>
              <p14:cNvContentPartPr/>
              <p14:nvPr/>
            </p14:nvContentPartPr>
            <p14:xfrm>
              <a:off x="1691266" y="1394489"/>
              <a:ext cx="1125360" cy="695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A96888C-CB71-4960-A10A-11580FF841DF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673626" y="1376849"/>
                <a:ext cx="116100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523D9FD-21CE-4260-8335-C520F150C660}"/>
                  </a:ext>
                </a:extLst>
              </p14:cNvPr>
              <p14:cNvContentPartPr/>
              <p14:nvPr/>
            </p14:nvContentPartPr>
            <p14:xfrm>
              <a:off x="3156106" y="1374689"/>
              <a:ext cx="534600" cy="635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523D9FD-21CE-4260-8335-C520F150C660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138466" y="1357049"/>
                <a:ext cx="57024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A9E238-7715-48B0-945A-6076D8E8B2CC}"/>
                  </a:ext>
                </a:extLst>
              </p14:cNvPr>
              <p14:cNvContentPartPr/>
              <p14:nvPr/>
            </p14:nvContentPartPr>
            <p14:xfrm>
              <a:off x="3446986" y="2225369"/>
              <a:ext cx="143280" cy="215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A9E238-7715-48B0-945A-6076D8E8B2CC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3429346" y="2207729"/>
                <a:ext cx="1789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BA76D00-67DD-4FB8-84F2-1C0C70933CE1}"/>
                  </a:ext>
                </a:extLst>
              </p14:cNvPr>
              <p14:cNvContentPartPr/>
              <p14:nvPr/>
            </p14:nvContentPartPr>
            <p14:xfrm>
              <a:off x="3655786" y="2233649"/>
              <a:ext cx="147960" cy="207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BA76D00-67DD-4FB8-84F2-1C0C70933CE1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3637786" y="2215649"/>
                <a:ext cx="1836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97607A3-1414-49A5-A2E5-E9FD81AA920F}"/>
                  </a:ext>
                </a:extLst>
              </p14:cNvPr>
              <p14:cNvContentPartPr/>
              <p14:nvPr/>
            </p14:nvContentPartPr>
            <p14:xfrm>
              <a:off x="3203626" y="2044289"/>
              <a:ext cx="770400" cy="564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97607A3-1414-49A5-A2E5-E9FD81AA920F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3185986" y="2026289"/>
                <a:ext cx="80604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881DD1D-D6C9-443D-8E8C-0F11E79FD1E0}"/>
                  </a:ext>
                </a:extLst>
              </p14:cNvPr>
              <p14:cNvContentPartPr/>
              <p14:nvPr/>
            </p14:nvContentPartPr>
            <p14:xfrm>
              <a:off x="1315066" y="2121689"/>
              <a:ext cx="673200" cy="59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881DD1D-D6C9-443D-8E8C-0F11E79FD1E0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297426" y="2103689"/>
                <a:ext cx="70884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CF0EE89-4C1C-4D54-8A23-AA21F8F95B00}"/>
                  </a:ext>
                </a:extLst>
              </p14:cNvPr>
              <p14:cNvContentPartPr/>
              <p14:nvPr/>
            </p14:nvContentPartPr>
            <p14:xfrm>
              <a:off x="1296346" y="4024649"/>
              <a:ext cx="195840" cy="215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CF0EE89-4C1C-4D54-8A23-AA21F8F95B00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278706" y="4006649"/>
                <a:ext cx="2314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9CE72AA-2C42-4C65-AD45-1BE5B38B7F75}"/>
                  </a:ext>
                </a:extLst>
              </p14:cNvPr>
              <p14:cNvContentPartPr/>
              <p14:nvPr/>
            </p14:nvContentPartPr>
            <p14:xfrm>
              <a:off x="7209346" y="5418929"/>
              <a:ext cx="40680" cy="874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9CE72AA-2C42-4C65-AD45-1BE5B38B7F75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191346" y="5400929"/>
                <a:ext cx="76320" cy="9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74200B7-7910-4EB6-93CF-D12C0DC227E8}"/>
              </a:ext>
            </a:extLst>
          </p:cNvPr>
          <p:cNvGrpSpPr/>
          <p:nvPr/>
        </p:nvGrpSpPr>
        <p:grpSpPr>
          <a:xfrm>
            <a:off x="1241266" y="2257049"/>
            <a:ext cx="891360" cy="2908440"/>
            <a:chOff x="1241266" y="2257049"/>
            <a:chExt cx="891360" cy="29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5E1BD5-6D60-4844-ADFF-608FE1913232}"/>
                    </a:ext>
                  </a:extLst>
                </p14:cNvPr>
                <p14:cNvContentPartPr/>
                <p14:nvPr/>
              </p14:nvContentPartPr>
              <p14:xfrm>
                <a:off x="1437106" y="2257049"/>
                <a:ext cx="147600" cy="279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5E1BD5-6D60-4844-ADFF-608FE191323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19466" y="2239049"/>
                  <a:ext cx="1832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CC06E0-DC6A-4EC5-8919-68EB12578109}"/>
                    </a:ext>
                  </a:extLst>
                </p14:cNvPr>
                <p14:cNvContentPartPr/>
                <p14:nvPr/>
              </p14:nvContentPartPr>
              <p14:xfrm>
                <a:off x="1518466" y="2432009"/>
                <a:ext cx="101520" cy="24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CC06E0-DC6A-4EC5-8919-68EB1257810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00826" y="2414009"/>
                  <a:ext cx="137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34A9AE-7425-49D5-BE73-F56B33005A43}"/>
                    </a:ext>
                  </a:extLst>
                </p14:cNvPr>
                <p14:cNvContentPartPr/>
                <p14:nvPr/>
              </p14:nvContentPartPr>
              <p14:xfrm>
                <a:off x="1727626" y="2344889"/>
                <a:ext cx="183600" cy="22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34A9AE-7425-49D5-BE73-F56B33005A4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709986" y="2326889"/>
                  <a:ext cx="219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F88CCA9-133B-41BF-BC43-54CD9D9B97DC}"/>
                    </a:ext>
                  </a:extLst>
                </p14:cNvPr>
                <p14:cNvContentPartPr/>
                <p14:nvPr/>
              </p14:nvContentPartPr>
              <p14:xfrm>
                <a:off x="1497946" y="2656649"/>
                <a:ext cx="33120" cy="757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F88CCA9-133B-41BF-BC43-54CD9D9B97D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80306" y="2638649"/>
                  <a:ext cx="6876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770D68-6AC7-4A15-9725-C073734DB1B5}"/>
                    </a:ext>
                  </a:extLst>
                </p14:cNvPr>
                <p14:cNvContentPartPr/>
                <p14:nvPr/>
              </p14:nvContentPartPr>
              <p14:xfrm>
                <a:off x="1405786" y="3519569"/>
                <a:ext cx="19080" cy="299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770D68-6AC7-4A15-9725-C073734DB1B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88146" y="3501929"/>
                  <a:ext cx="547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C5FCC19-C0FC-4A2E-B49D-11268E1D1FFC}"/>
                    </a:ext>
                  </a:extLst>
                </p14:cNvPr>
                <p14:cNvContentPartPr/>
                <p14:nvPr/>
              </p14:nvContentPartPr>
              <p14:xfrm>
                <a:off x="1451506" y="3604889"/>
                <a:ext cx="151560" cy="147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C5FCC19-C0FC-4A2E-B49D-11268E1D1FF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433506" y="3587249"/>
                  <a:ext cx="187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B0B21B-E44E-4FB2-820F-180F5536568A}"/>
                    </a:ext>
                  </a:extLst>
                </p14:cNvPr>
                <p14:cNvContentPartPr/>
                <p14:nvPr/>
              </p14:nvContentPartPr>
              <p14:xfrm>
                <a:off x="1712506" y="3584009"/>
                <a:ext cx="136440" cy="179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B0B21B-E44E-4FB2-820F-180F5536568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94866" y="3566369"/>
                  <a:ext cx="172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1F1A41-5AC5-4656-B512-306639026CA4}"/>
                    </a:ext>
                  </a:extLst>
                </p14:cNvPr>
                <p14:cNvContentPartPr/>
                <p14:nvPr/>
              </p14:nvContentPartPr>
              <p14:xfrm>
                <a:off x="1806106" y="3661409"/>
                <a:ext cx="123840" cy="2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1F1A41-5AC5-4656-B512-306639026CA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88106" y="3643769"/>
                  <a:ext cx="159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5E32B32-5DF6-40C2-87C9-8C3100F635B7}"/>
                    </a:ext>
                  </a:extLst>
                </p14:cNvPr>
                <p14:cNvContentPartPr/>
                <p14:nvPr/>
              </p14:nvContentPartPr>
              <p14:xfrm>
                <a:off x="1310026" y="3422369"/>
                <a:ext cx="822600" cy="51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5E32B32-5DF6-40C2-87C9-8C3100F635B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292386" y="3404729"/>
                  <a:ext cx="8582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26E0023-2AD0-4D44-8D44-04F41EFDDBC6}"/>
                    </a:ext>
                  </a:extLst>
                </p14:cNvPr>
                <p14:cNvContentPartPr/>
                <p14:nvPr/>
              </p14:nvContentPartPr>
              <p14:xfrm>
                <a:off x="1534306" y="3946529"/>
                <a:ext cx="11520" cy="590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26E0023-2AD0-4D44-8D44-04F41EFDDBC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516666" y="3928889"/>
                  <a:ext cx="4716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69C5BE7-7FBA-4284-9522-DF2182947BE6}"/>
                    </a:ext>
                  </a:extLst>
                </p14:cNvPr>
                <p14:cNvContentPartPr/>
                <p14:nvPr/>
              </p14:nvContentPartPr>
              <p14:xfrm>
                <a:off x="1438186" y="4770209"/>
                <a:ext cx="112320" cy="204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69C5BE7-7FBA-4284-9522-DF2182947BE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420186" y="4752209"/>
                  <a:ext cx="147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28A242-54C7-4048-9513-FE5691522F55}"/>
                    </a:ext>
                  </a:extLst>
                </p14:cNvPr>
                <p14:cNvContentPartPr/>
                <p14:nvPr/>
              </p14:nvContentPartPr>
              <p14:xfrm>
                <a:off x="1652026" y="4826369"/>
                <a:ext cx="2160" cy="112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28A242-54C7-4048-9513-FE5691522F5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634386" y="4808729"/>
                  <a:ext cx="37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B084F56-3B29-482E-905C-1FB91F17F81A}"/>
                    </a:ext>
                  </a:extLst>
                </p14:cNvPr>
                <p14:cNvContentPartPr/>
                <p14:nvPr/>
              </p14:nvContentPartPr>
              <p14:xfrm>
                <a:off x="1616386" y="4777409"/>
                <a:ext cx="119520" cy="17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B084F56-3B29-482E-905C-1FB91F17F81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98386" y="4759409"/>
                  <a:ext cx="15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BAE5436-0ABD-4CFF-82FC-C4741EF1AF3F}"/>
                    </a:ext>
                  </a:extLst>
                </p14:cNvPr>
                <p14:cNvContentPartPr/>
                <p14:nvPr/>
              </p14:nvContentPartPr>
              <p14:xfrm>
                <a:off x="1241266" y="4624409"/>
                <a:ext cx="627120" cy="541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BAE5436-0ABD-4CFF-82FC-C4741EF1AF3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223626" y="4606409"/>
                  <a:ext cx="662760" cy="57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23B9F24-5D9F-48A8-A9F0-6F67E81B1522}"/>
              </a:ext>
            </a:extLst>
          </p:cNvPr>
          <p:cNvGrpSpPr/>
          <p:nvPr/>
        </p:nvGrpSpPr>
        <p:grpSpPr>
          <a:xfrm>
            <a:off x="263146" y="5134169"/>
            <a:ext cx="2679120" cy="1334880"/>
            <a:chOff x="263146" y="5134169"/>
            <a:chExt cx="2679120" cy="13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FD96E67-6A3D-4487-823C-410292099136}"/>
                    </a:ext>
                  </a:extLst>
                </p14:cNvPr>
                <p14:cNvContentPartPr/>
                <p14:nvPr/>
              </p14:nvContentPartPr>
              <p14:xfrm>
                <a:off x="710626" y="5160809"/>
                <a:ext cx="737640" cy="586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FD96E67-6A3D-4487-823C-41029209913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92626" y="5143169"/>
                  <a:ext cx="77328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885174-A989-4046-B9FA-6987376C40FF}"/>
                    </a:ext>
                  </a:extLst>
                </p14:cNvPr>
                <p14:cNvContentPartPr/>
                <p14:nvPr/>
              </p14:nvContentPartPr>
              <p14:xfrm>
                <a:off x="417586" y="5877929"/>
                <a:ext cx="13680" cy="217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885174-A989-4046-B9FA-6987376C40F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99586" y="5860289"/>
                  <a:ext cx="49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24BABBC-77F5-4BD5-B2F7-775DE7C8276A}"/>
                    </a:ext>
                  </a:extLst>
                </p14:cNvPr>
                <p14:cNvContentPartPr/>
                <p14:nvPr/>
              </p14:nvContentPartPr>
              <p14:xfrm>
                <a:off x="343066" y="5903849"/>
                <a:ext cx="86400" cy="37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24BABBC-77F5-4BD5-B2F7-775DE7C8276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25426" y="5885849"/>
                  <a:ext cx="122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DFEF162-BF45-4148-8B73-A6B19EAFDFB4}"/>
                    </a:ext>
                  </a:extLst>
                </p14:cNvPr>
                <p14:cNvContentPartPr/>
                <p14:nvPr/>
              </p14:nvContentPartPr>
              <p14:xfrm>
                <a:off x="327946" y="5877929"/>
                <a:ext cx="444600" cy="210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DFEF162-BF45-4148-8B73-A6B19EAFDFB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09946" y="5860289"/>
                  <a:ext cx="480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DE4E0D9-F37F-4498-8080-9E678D2863E6}"/>
                    </a:ext>
                  </a:extLst>
                </p14:cNvPr>
                <p14:cNvContentPartPr/>
                <p14:nvPr/>
              </p14:nvContentPartPr>
              <p14:xfrm>
                <a:off x="263146" y="5670209"/>
                <a:ext cx="579240" cy="608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DE4E0D9-F37F-4498-8080-9E678D2863E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45506" y="5652209"/>
                  <a:ext cx="61488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F012B0B-4FE9-46E0-8B0C-5717563AE3D6}"/>
                    </a:ext>
                  </a:extLst>
                </p14:cNvPr>
                <p14:cNvContentPartPr/>
                <p14:nvPr/>
              </p14:nvContentPartPr>
              <p14:xfrm>
                <a:off x="1525666" y="5171249"/>
                <a:ext cx="20160" cy="741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F012B0B-4FE9-46E0-8B0C-5717563AE3D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508026" y="5153609"/>
                  <a:ext cx="558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4D9E949-1832-4858-B1DF-645F4109FC5D}"/>
                    </a:ext>
                  </a:extLst>
                </p14:cNvPr>
                <p14:cNvContentPartPr/>
                <p14:nvPr/>
              </p14:nvContentPartPr>
              <p14:xfrm>
                <a:off x="1423786" y="6011849"/>
                <a:ext cx="132840" cy="234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4D9E949-1832-4858-B1DF-645F4109FC5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05786" y="5994209"/>
                  <a:ext cx="168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B0BFB85-2538-454F-A14E-BD1ED04A1FB3}"/>
                    </a:ext>
                  </a:extLst>
                </p14:cNvPr>
                <p14:cNvContentPartPr/>
                <p14:nvPr/>
              </p14:nvContentPartPr>
              <p14:xfrm>
                <a:off x="1633306" y="6021569"/>
                <a:ext cx="105120" cy="171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B0BFB85-2538-454F-A14E-BD1ED04A1FB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615306" y="6003569"/>
                  <a:ext cx="140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6D356C2-6931-40D1-B8A9-ED2EA87A3768}"/>
                    </a:ext>
                  </a:extLst>
                </p14:cNvPr>
                <p14:cNvContentPartPr/>
                <p14:nvPr/>
              </p14:nvContentPartPr>
              <p14:xfrm>
                <a:off x="1300666" y="5823209"/>
                <a:ext cx="534960" cy="546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6D356C2-6931-40D1-B8A9-ED2EA87A376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282666" y="5805569"/>
                  <a:ext cx="57060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6E6F327-CEC1-44AC-B4CE-BDC29A95EEED}"/>
                    </a:ext>
                  </a:extLst>
                </p14:cNvPr>
                <p14:cNvContentPartPr/>
                <p14:nvPr/>
              </p14:nvContentPartPr>
              <p14:xfrm>
                <a:off x="1578586" y="5134169"/>
                <a:ext cx="737640" cy="790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6E6F327-CEC1-44AC-B4CE-BDC29A95EEE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560946" y="5116529"/>
                  <a:ext cx="77328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07D963F-CC46-488B-BC5D-1E74CDE17FB5}"/>
                    </a:ext>
                  </a:extLst>
                </p14:cNvPr>
                <p14:cNvContentPartPr/>
                <p14:nvPr/>
              </p14:nvContentPartPr>
              <p14:xfrm>
                <a:off x="2231266" y="6110129"/>
                <a:ext cx="119520" cy="203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07D963F-CC46-488B-BC5D-1E74CDE17FB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213626" y="6092489"/>
                  <a:ext cx="155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98BD5E7-ACA9-41AC-AFE5-FB80379529A8}"/>
                    </a:ext>
                  </a:extLst>
                </p14:cNvPr>
                <p14:cNvContentPartPr/>
                <p14:nvPr/>
              </p14:nvContentPartPr>
              <p14:xfrm>
                <a:off x="2416666" y="6177809"/>
                <a:ext cx="14760" cy="102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98BD5E7-ACA9-41AC-AFE5-FB80379529A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398666" y="6159809"/>
                  <a:ext cx="50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B89A539-C38D-433C-9FCA-6C4517452ECE}"/>
                    </a:ext>
                  </a:extLst>
                </p14:cNvPr>
                <p14:cNvContentPartPr/>
                <p14:nvPr/>
              </p14:nvContentPartPr>
              <p14:xfrm>
                <a:off x="2430706" y="6164849"/>
                <a:ext cx="108360" cy="124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B89A539-C38D-433C-9FCA-6C4517452EC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412706" y="6147209"/>
                  <a:ext cx="144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C9143BF-28A3-41F9-A5D3-17DAE47BAC4F}"/>
                    </a:ext>
                  </a:extLst>
                </p14:cNvPr>
                <p14:cNvContentPartPr/>
                <p14:nvPr/>
              </p14:nvContentPartPr>
              <p14:xfrm>
                <a:off x="2095906" y="5907089"/>
                <a:ext cx="532080" cy="551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C9143BF-28A3-41F9-A5D3-17DAE47BAC4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078266" y="5889089"/>
                  <a:ext cx="56772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946DA5C-0E20-4932-ADEC-E6BB94F80EA8}"/>
                    </a:ext>
                  </a:extLst>
                </p14:cNvPr>
                <p14:cNvContentPartPr/>
                <p14:nvPr/>
              </p14:nvContentPartPr>
              <p14:xfrm>
                <a:off x="2553466" y="6195449"/>
                <a:ext cx="388800" cy="273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946DA5C-0E20-4932-ADEC-E6BB94F80EA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35826" y="6177809"/>
                  <a:ext cx="424440" cy="30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D369872-5E25-46C9-968A-4BC5495ECADA}"/>
                  </a:ext>
                </a:extLst>
              </p14:cNvPr>
              <p14:cNvContentPartPr/>
              <p14:nvPr/>
            </p14:nvContentPartPr>
            <p14:xfrm>
              <a:off x="2824186" y="1510769"/>
              <a:ext cx="360" cy="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D369872-5E25-46C9-968A-4BC5495ECADA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2806186" y="1493129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B1B2CFB-773D-49AB-87B3-4301D413BC47}"/>
              </a:ext>
            </a:extLst>
          </p:cNvPr>
          <p:cNvGrpSpPr/>
          <p:nvPr/>
        </p:nvGrpSpPr>
        <p:grpSpPr>
          <a:xfrm>
            <a:off x="203386" y="1245089"/>
            <a:ext cx="3590280" cy="4768200"/>
            <a:chOff x="203386" y="1245089"/>
            <a:chExt cx="3590280" cy="47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DBCC23-9A14-43E5-A485-3EAB6624D448}"/>
                    </a:ext>
                  </a:extLst>
                </p14:cNvPr>
                <p14:cNvContentPartPr/>
                <p14:nvPr/>
              </p14:nvContentPartPr>
              <p14:xfrm>
                <a:off x="203386" y="2621729"/>
                <a:ext cx="142200" cy="45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DBCC23-9A14-43E5-A485-3EAB6624D44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85746" y="2604089"/>
                  <a:ext cx="1778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D375CF-E738-4168-A826-8012E6A521DF}"/>
                    </a:ext>
                  </a:extLst>
                </p14:cNvPr>
                <p14:cNvContentPartPr/>
                <p14:nvPr/>
              </p14:nvContentPartPr>
              <p14:xfrm>
                <a:off x="263506" y="2864369"/>
                <a:ext cx="138240" cy="92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D375CF-E738-4168-A826-8012E6A521D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45506" y="2846729"/>
                  <a:ext cx="173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28367C-4BCD-48A4-A990-DDCAC534772B}"/>
                    </a:ext>
                  </a:extLst>
                </p14:cNvPr>
                <p14:cNvContentPartPr/>
                <p14:nvPr/>
              </p14:nvContentPartPr>
              <p14:xfrm>
                <a:off x="525586" y="2675009"/>
                <a:ext cx="82800" cy="257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28367C-4BCD-48A4-A990-DDCAC534772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07946" y="2657369"/>
                  <a:ext cx="118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2FB30C1-9222-4245-8EBD-8B4E79F4D054}"/>
                    </a:ext>
                  </a:extLst>
                </p14:cNvPr>
                <p14:cNvContentPartPr/>
                <p14:nvPr/>
              </p14:nvContentPartPr>
              <p14:xfrm>
                <a:off x="624946" y="2714609"/>
                <a:ext cx="215640" cy="283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2FB30C1-9222-4245-8EBD-8B4E79F4D05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07306" y="2696969"/>
                  <a:ext cx="251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E22E2B5-090F-4345-85D1-031DE472CE73}"/>
                    </a:ext>
                  </a:extLst>
                </p14:cNvPr>
                <p14:cNvContentPartPr/>
                <p14:nvPr/>
              </p14:nvContentPartPr>
              <p14:xfrm>
                <a:off x="1381666" y="2831249"/>
                <a:ext cx="126360" cy="18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E22E2B5-090F-4345-85D1-031DE472CE7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364026" y="2813609"/>
                  <a:ext cx="162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441598A-B7E6-4961-93B2-D6195F172D77}"/>
                    </a:ext>
                  </a:extLst>
                </p14:cNvPr>
                <p14:cNvContentPartPr/>
                <p14:nvPr/>
              </p14:nvContentPartPr>
              <p14:xfrm>
                <a:off x="1614586" y="2806409"/>
                <a:ext cx="68400" cy="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441598A-B7E6-4961-93B2-D6195F172D7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596586" y="2788769"/>
                  <a:ext cx="104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36F356E-2948-45C8-83A9-D54A47FA94F5}"/>
                    </a:ext>
                  </a:extLst>
                </p14:cNvPr>
                <p14:cNvContentPartPr/>
                <p14:nvPr/>
              </p14:nvContentPartPr>
              <p14:xfrm>
                <a:off x="1560946" y="2810369"/>
                <a:ext cx="92520" cy="18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36F356E-2948-45C8-83A9-D54A47FA94F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543306" y="2792729"/>
                  <a:ext cx="128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761A99-3568-492F-B5BC-A31B6052D5EC}"/>
                    </a:ext>
                  </a:extLst>
                </p14:cNvPr>
                <p14:cNvContentPartPr/>
                <p14:nvPr/>
              </p14:nvContentPartPr>
              <p14:xfrm>
                <a:off x="1735186" y="2822609"/>
                <a:ext cx="164160" cy="20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761A99-3568-492F-B5BC-A31B6052D5E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717546" y="2804969"/>
                  <a:ext cx="199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309E24-8C34-45C3-9226-C6B86F784E3B}"/>
                    </a:ext>
                  </a:extLst>
                </p14:cNvPr>
                <p14:cNvContentPartPr/>
                <p14:nvPr/>
              </p14:nvContentPartPr>
              <p14:xfrm>
                <a:off x="3319186" y="2738009"/>
                <a:ext cx="142560" cy="29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309E24-8C34-45C3-9226-C6B86F784E3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301186" y="2720369"/>
                  <a:ext cx="178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AD34CB-11CF-4F39-987D-2C55A0A4B3AF}"/>
                    </a:ext>
                  </a:extLst>
                </p14:cNvPr>
                <p14:cNvContentPartPr/>
                <p14:nvPr/>
              </p14:nvContentPartPr>
              <p14:xfrm>
                <a:off x="3457066" y="2767529"/>
                <a:ext cx="210600" cy="23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AD34CB-11CF-4F39-987D-2C55A0A4B3A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439066" y="2749889"/>
                  <a:ext cx="246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E65593-3082-4B56-B702-3DCC66B7C8E9}"/>
                    </a:ext>
                  </a:extLst>
                </p14:cNvPr>
                <p14:cNvContentPartPr/>
                <p14:nvPr/>
              </p14:nvContentPartPr>
              <p14:xfrm>
                <a:off x="3702226" y="2745209"/>
                <a:ext cx="91440" cy="153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E65593-3082-4B56-B702-3DCC66B7C8E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684586" y="2727209"/>
                  <a:ext cx="127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F0E000D-9B12-4DDC-91A7-B256CF2E287E}"/>
                    </a:ext>
                  </a:extLst>
                </p14:cNvPr>
                <p14:cNvContentPartPr/>
                <p14:nvPr/>
              </p14:nvContentPartPr>
              <p14:xfrm>
                <a:off x="3225226" y="2742689"/>
                <a:ext cx="108000" cy="239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F0E000D-9B12-4DDC-91A7-B256CF2E287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207226" y="2725049"/>
                  <a:ext cx="143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BC1E67D-A12E-497F-8068-5092EB38786D}"/>
                    </a:ext>
                  </a:extLst>
                </p14:cNvPr>
                <p14:cNvContentPartPr/>
                <p14:nvPr/>
              </p14:nvContentPartPr>
              <p14:xfrm>
                <a:off x="1590106" y="4084409"/>
                <a:ext cx="117360" cy="219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BC1E67D-A12E-497F-8068-5092EB38786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572466" y="4066769"/>
                  <a:ext cx="153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72B6E4-86B4-44F7-A291-4C02E3898A9A}"/>
                    </a:ext>
                  </a:extLst>
                </p14:cNvPr>
                <p14:cNvContentPartPr/>
                <p14:nvPr/>
              </p14:nvContentPartPr>
              <p14:xfrm>
                <a:off x="1790266" y="4044809"/>
                <a:ext cx="129240" cy="21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72B6E4-86B4-44F7-A291-4C02E3898A9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772626" y="4027169"/>
                  <a:ext cx="164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C3C31BD-656C-4273-AEA9-76C9C4557884}"/>
                    </a:ext>
                  </a:extLst>
                </p14:cNvPr>
                <p14:cNvContentPartPr/>
                <p14:nvPr/>
              </p14:nvContentPartPr>
              <p14:xfrm>
                <a:off x="881266" y="5236049"/>
                <a:ext cx="95400" cy="168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C3C31BD-656C-4273-AEA9-76C9C455788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63266" y="5218409"/>
                  <a:ext cx="131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DAD8739-A598-4314-9EC0-96B027162023}"/>
                    </a:ext>
                  </a:extLst>
                </p14:cNvPr>
                <p14:cNvContentPartPr/>
                <p14:nvPr/>
              </p14:nvContentPartPr>
              <p14:xfrm>
                <a:off x="1032466" y="5229569"/>
                <a:ext cx="113040" cy="146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DAD8739-A598-4314-9EC0-96B02716202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14466" y="5211569"/>
                  <a:ext cx="148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C40F98E-8515-46CB-B0C4-700CC054BC09}"/>
                    </a:ext>
                  </a:extLst>
                </p14:cNvPr>
                <p14:cNvContentPartPr/>
                <p14:nvPr/>
              </p14:nvContentPartPr>
              <p14:xfrm>
                <a:off x="1243426" y="5225249"/>
                <a:ext cx="92880" cy="164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C40F98E-8515-46CB-B0C4-700CC054BC0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225426" y="5207609"/>
                  <a:ext cx="128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2429805-4554-477E-A58E-947DDA4AD99A}"/>
                    </a:ext>
                  </a:extLst>
                </p14:cNvPr>
                <p14:cNvContentPartPr/>
                <p14:nvPr/>
              </p14:nvContentPartPr>
              <p14:xfrm>
                <a:off x="1472026" y="5237489"/>
                <a:ext cx="114120" cy="163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2429805-4554-477E-A58E-947DDA4AD99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454386" y="5219489"/>
                  <a:ext cx="149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9BB0A3-5AE7-4144-9466-DF42676A21B0}"/>
                    </a:ext>
                  </a:extLst>
                </p14:cNvPr>
                <p14:cNvContentPartPr/>
                <p14:nvPr/>
              </p14:nvContentPartPr>
              <p14:xfrm>
                <a:off x="1762906" y="5237489"/>
                <a:ext cx="72720" cy="142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9BB0A3-5AE7-4144-9466-DF42676A21B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745266" y="5219489"/>
                  <a:ext cx="108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0EDDFCA-46B4-4CD3-A382-90FC7F0E12EC}"/>
                    </a:ext>
                  </a:extLst>
                </p14:cNvPr>
                <p14:cNvContentPartPr/>
                <p14:nvPr/>
              </p14:nvContentPartPr>
              <p14:xfrm>
                <a:off x="1920226" y="5265569"/>
                <a:ext cx="136080" cy="114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0EDDFCA-46B4-4CD3-A382-90FC7F0E12E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902226" y="5247929"/>
                  <a:ext cx="171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611F30C-9ACD-4EDB-B0DC-2BBF4F33D2D7}"/>
                    </a:ext>
                  </a:extLst>
                </p14:cNvPr>
                <p14:cNvContentPartPr/>
                <p14:nvPr/>
              </p14:nvContentPartPr>
              <p14:xfrm>
                <a:off x="2122186" y="5246849"/>
                <a:ext cx="99720" cy="127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611F30C-9ACD-4EDB-B0DC-2BBF4F33D2D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104186" y="5229209"/>
                  <a:ext cx="135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9BEBFB2-0A2A-4F4B-B03D-8389614954CD}"/>
                    </a:ext>
                  </a:extLst>
                </p14:cNvPr>
                <p14:cNvContentPartPr/>
                <p14:nvPr/>
              </p14:nvContentPartPr>
              <p14:xfrm>
                <a:off x="2378146" y="5292929"/>
                <a:ext cx="110520" cy="83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9BEBFB2-0A2A-4F4B-B03D-8389614954C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60506" y="5275289"/>
                  <a:ext cx="146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9957D1F-8FC7-4154-A779-C2DBE8C91A52}"/>
                    </a:ext>
                  </a:extLst>
                </p14:cNvPr>
                <p14:cNvContentPartPr/>
                <p14:nvPr/>
              </p14:nvContentPartPr>
              <p14:xfrm>
                <a:off x="2673706" y="5198969"/>
                <a:ext cx="93240" cy="149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9957D1F-8FC7-4154-A779-C2DBE8C91A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655706" y="5181329"/>
                  <a:ext cx="128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3EC3F56-A11C-49C2-9061-45C0E9FD979D}"/>
                    </a:ext>
                  </a:extLst>
                </p14:cNvPr>
                <p14:cNvContentPartPr/>
                <p14:nvPr/>
              </p14:nvContentPartPr>
              <p14:xfrm>
                <a:off x="2805466" y="5231729"/>
                <a:ext cx="109440" cy="124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3EC3F56-A11C-49C2-9061-45C0E9FD979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87466" y="5214089"/>
                  <a:ext cx="145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1A8150C-A7A6-4C16-B0A9-B963135512D2}"/>
                    </a:ext>
                  </a:extLst>
                </p14:cNvPr>
                <p14:cNvContentPartPr/>
                <p14:nvPr/>
              </p14:nvContentPartPr>
              <p14:xfrm>
                <a:off x="2982586" y="5227049"/>
                <a:ext cx="211680" cy="183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1A8150C-A7A6-4C16-B0A9-B963135512D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964586" y="5209049"/>
                  <a:ext cx="247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A32379A-FF93-40B2-8723-FB85CC16C8F1}"/>
                    </a:ext>
                  </a:extLst>
                </p14:cNvPr>
                <p14:cNvContentPartPr/>
                <p14:nvPr/>
              </p14:nvContentPartPr>
              <p14:xfrm>
                <a:off x="2646706" y="5484809"/>
                <a:ext cx="78120" cy="113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A32379A-FF93-40B2-8723-FB85CC16C8F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629066" y="5467169"/>
                  <a:ext cx="113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221772A-0BE7-4DEF-822A-DCF1F1C68C70}"/>
                    </a:ext>
                  </a:extLst>
                </p14:cNvPr>
                <p14:cNvContentPartPr/>
                <p14:nvPr/>
              </p14:nvContentPartPr>
              <p14:xfrm>
                <a:off x="2764786" y="5497769"/>
                <a:ext cx="96480" cy="98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221772A-0BE7-4DEF-822A-DCF1F1C68C7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747146" y="5480129"/>
                  <a:ext cx="132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503FDE-FEA9-44AA-9370-6414E5FCF4EE}"/>
                    </a:ext>
                  </a:extLst>
                </p14:cNvPr>
                <p14:cNvContentPartPr/>
                <p14:nvPr/>
              </p14:nvContentPartPr>
              <p14:xfrm>
                <a:off x="2963506" y="5504969"/>
                <a:ext cx="81360" cy="124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503FDE-FEA9-44AA-9370-6414E5FCF4E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945866" y="5487329"/>
                  <a:ext cx="117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61E5DFA-C437-4835-BCE0-3800DE04FBC7}"/>
                    </a:ext>
                  </a:extLst>
                </p14:cNvPr>
                <p14:cNvContentPartPr/>
                <p14:nvPr/>
              </p14:nvContentPartPr>
              <p14:xfrm>
                <a:off x="2578666" y="5707289"/>
                <a:ext cx="599400" cy="48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61E5DFA-C437-4835-BCE0-3800DE04FBC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561026" y="5689289"/>
                  <a:ext cx="635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D31BE15-B4CF-43B1-A656-DFDC36F2FAA4}"/>
                    </a:ext>
                  </a:extLst>
                </p14:cNvPr>
                <p14:cNvContentPartPr/>
                <p14:nvPr/>
              </p14:nvContentPartPr>
              <p14:xfrm>
                <a:off x="2965306" y="5874689"/>
                <a:ext cx="93960" cy="138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D31BE15-B4CF-43B1-A656-DFDC36F2FAA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947666" y="5856689"/>
                  <a:ext cx="129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838B92B-81ED-4689-8B34-A57887A85EE7}"/>
                    </a:ext>
                  </a:extLst>
                </p14:cNvPr>
                <p14:cNvContentPartPr/>
                <p14:nvPr/>
              </p14:nvContentPartPr>
              <p14:xfrm>
                <a:off x="2817346" y="5838329"/>
                <a:ext cx="113760" cy="158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838B92B-81ED-4689-8B34-A57887A85EE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799706" y="5820689"/>
                  <a:ext cx="149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7997424-A04A-418A-B189-0C90FD5EA1B1}"/>
                    </a:ext>
                  </a:extLst>
                </p14:cNvPr>
                <p14:cNvContentPartPr/>
                <p14:nvPr/>
              </p14:nvContentPartPr>
              <p14:xfrm>
                <a:off x="2685226" y="5793329"/>
                <a:ext cx="87120" cy="137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7997424-A04A-418A-B189-0C90FD5EA1B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667586" y="5775689"/>
                  <a:ext cx="122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FD0DC99-3D9D-4EED-B297-DC4E49A32C36}"/>
                    </a:ext>
                  </a:extLst>
                </p14:cNvPr>
                <p14:cNvContentPartPr/>
                <p14:nvPr/>
              </p14:nvContentPartPr>
              <p14:xfrm>
                <a:off x="2739946" y="5854529"/>
                <a:ext cx="19080" cy="142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FD0DC99-3D9D-4EED-B297-DC4E49A32C3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721946" y="5836889"/>
                  <a:ext cx="54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04836A3-B515-4C49-A869-EE5D1220A72F}"/>
                    </a:ext>
                  </a:extLst>
                </p14:cNvPr>
                <p14:cNvContentPartPr/>
                <p14:nvPr/>
              </p14:nvContentPartPr>
              <p14:xfrm>
                <a:off x="1034626" y="1245089"/>
                <a:ext cx="1852560" cy="4738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04836A3-B515-4C49-A869-EE5D1220A72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16626" y="1227089"/>
                  <a:ext cx="1888200" cy="47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DDAA3D0-E8DE-421B-8E6A-66FA63766ED6}"/>
              </a:ext>
            </a:extLst>
          </p:cNvPr>
          <p:cNvGrpSpPr/>
          <p:nvPr/>
        </p:nvGrpSpPr>
        <p:grpSpPr>
          <a:xfrm>
            <a:off x="345946" y="786449"/>
            <a:ext cx="1470240" cy="861120"/>
            <a:chOff x="345946" y="786449"/>
            <a:chExt cx="147024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5CE79D6-8284-4FE4-8845-2C746883276C}"/>
                    </a:ext>
                  </a:extLst>
                </p14:cNvPr>
                <p14:cNvContentPartPr/>
                <p14:nvPr/>
              </p14:nvContentPartPr>
              <p14:xfrm>
                <a:off x="345946" y="904889"/>
                <a:ext cx="234000" cy="301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5CE79D6-8284-4FE4-8845-2C746883276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27946" y="887249"/>
                  <a:ext cx="2696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16F6D9F-2B11-4983-B66E-AF6098B0E457}"/>
                    </a:ext>
                  </a:extLst>
                </p14:cNvPr>
                <p14:cNvContentPartPr/>
                <p14:nvPr/>
              </p14:nvContentPartPr>
              <p14:xfrm>
                <a:off x="389506" y="917849"/>
                <a:ext cx="481320" cy="261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16F6D9F-2B11-4983-B66E-AF6098B0E45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71866" y="899849"/>
                  <a:ext cx="5169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7EA4C75-8D46-4E5E-AF57-FA9BA2A67369}"/>
                    </a:ext>
                  </a:extLst>
                </p14:cNvPr>
                <p14:cNvContentPartPr/>
                <p14:nvPr/>
              </p14:nvContentPartPr>
              <p14:xfrm>
                <a:off x="781906" y="786449"/>
                <a:ext cx="76320" cy="255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7EA4C75-8D46-4E5E-AF57-FA9BA2A6736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63906" y="768809"/>
                  <a:ext cx="111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760B27C-AC15-4B8A-AA07-8624AB0C3997}"/>
                    </a:ext>
                  </a:extLst>
                </p14:cNvPr>
                <p14:cNvContentPartPr/>
                <p14:nvPr/>
              </p14:nvContentPartPr>
              <p14:xfrm>
                <a:off x="951106" y="1237889"/>
                <a:ext cx="792720" cy="250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760B27C-AC15-4B8A-AA07-8624AB0C399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3106" y="1219889"/>
                  <a:ext cx="828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8669FB3-7451-4255-9F9B-F91B9B8DA51B}"/>
                    </a:ext>
                  </a:extLst>
                </p14:cNvPr>
                <p14:cNvContentPartPr/>
                <p14:nvPr/>
              </p14:nvContentPartPr>
              <p14:xfrm>
                <a:off x="1626826" y="1357049"/>
                <a:ext cx="189360" cy="290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8669FB3-7451-4255-9F9B-F91B9B8DA51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609186" y="1339049"/>
                  <a:ext cx="225000" cy="32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051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286330-3975-474D-AAB3-0246754549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 note on A*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0C7D3-9C1D-4088-8700-0165D448B1B3}"/>
              </a:ext>
            </a:extLst>
          </p:cNvPr>
          <p:cNvSpPr txBox="1"/>
          <p:nvPr/>
        </p:nvSpPr>
        <p:spPr>
          <a:xfrm>
            <a:off x="1411355" y="1441175"/>
            <a:ext cx="9640958" cy="33196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A* can be considered as an improved version of Uniform-cost search, </a:t>
            </a:r>
          </a:p>
          <a:p>
            <a:pPr algn="l"/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which is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a variant of breadth-first search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l"/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8805C7-80A7-4143-A970-D244F1D455E0}"/>
                  </a:ext>
                </a:extLst>
              </p14:cNvPr>
              <p14:cNvContentPartPr/>
              <p14:nvPr/>
            </p14:nvContentPartPr>
            <p14:xfrm>
              <a:off x="8066866" y="1832969"/>
              <a:ext cx="2048400" cy="88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8805C7-80A7-4143-A970-D244F1D455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9226" y="1814969"/>
                <a:ext cx="208404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DF7BA8A-0729-443A-934B-A4BA6509AADB}"/>
              </a:ext>
            </a:extLst>
          </p:cNvPr>
          <p:cNvGrpSpPr/>
          <p:nvPr/>
        </p:nvGrpSpPr>
        <p:grpSpPr>
          <a:xfrm>
            <a:off x="3867826" y="2494649"/>
            <a:ext cx="959400" cy="277560"/>
            <a:chOff x="3867826" y="2494649"/>
            <a:chExt cx="9594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7A5C19-EEA4-4596-A85A-2B479E592BF5}"/>
                    </a:ext>
                  </a:extLst>
                </p14:cNvPr>
                <p14:cNvContentPartPr/>
                <p14:nvPr/>
              </p14:nvContentPartPr>
              <p14:xfrm>
                <a:off x="3867826" y="2516249"/>
                <a:ext cx="168840" cy="171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7A5C19-EEA4-4596-A85A-2B479E592B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0186" y="2498609"/>
                  <a:ext cx="204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41907A-5152-4476-A177-B04B7F301558}"/>
                    </a:ext>
                  </a:extLst>
                </p14:cNvPr>
                <p14:cNvContentPartPr/>
                <p14:nvPr/>
              </p14:nvContentPartPr>
              <p14:xfrm>
                <a:off x="4097146" y="2579969"/>
                <a:ext cx="25560" cy="192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41907A-5152-4476-A177-B04B7F3015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9506" y="2562329"/>
                  <a:ext cx="61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0BBCF9-BFF8-47B7-8907-4F4FF43140B8}"/>
                    </a:ext>
                  </a:extLst>
                </p14:cNvPr>
                <p14:cNvContentPartPr/>
                <p14:nvPr/>
              </p14:nvContentPartPr>
              <p14:xfrm>
                <a:off x="4112986" y="2494649"/>
                <a:ext cx="140040" cy="140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0BBCF9-BFF8-47B7-8907-4F4FF43140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4986" y="2477009"/>
                  <a:ext cx="175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E5AD2B-319B-4A66-B4D4-C7F7235AFF41}"/>
                    </a:ext>
                  </a:extLst>
                </p14:cNvPr>
                <p14:cNvContentPartPr/>
                <p14:nvPr/>
              </p14:nvContentPartPr>
              <p14:xfrm>
                <a:off x="4351306" y="2521649"/>
                <a:ext cx="142200" cy="93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E5AD2B-319B-4A66-B4D4-C7F7235AFF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33306" y="2504009"/>
                  <a:ext cx="177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200FE3-6B0C-40A7-A944-C091ED515C09}"/>
                    </a:ext>
                  </a:extLst>
                </p14:cNvPr>
                <p14:cNvContentPartPr/>
                <p14:nvPr/>
              </p14:nvContentPartPr>
              <p14:xfrm>
                <a:off x="4565506" y="2505809"/>
                <a:ext cx="261720" cy="149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200FE3-6B0C-40A7-A944-C091ED515C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7506" y="2488169"/>
                  <a:ext cx="297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2E1FF61-74E4-4BFA-A82D-7AFF1CF31517}"/>
                    </a:ext>
                  </a:extLst>
                </p14:cNvPr>
                <p14:cNvContentPartPr/>
                <p14:nvPr/>
              </p14:nvContentPartPr>
              <p14:xfrm>
                <a:off x="4141786" y="2513369"/>
                <a:ext cx="70200" cy="4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2E1FF61-74E4-4BFA-A82D-7AFF1CF315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4146" y="2495369"/>
                  <a:ext cx="1058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35CDEC-C263-4FD2-BC93-25DC1E43403A}"/>
              </a:ext>
            </a:extLst>
          </p:cNvPr>
          <p:cNvGrpSpPr/>
          <p:nvPr/>
        </p:nvGrpSpPr>
        <p:grpSpPr>
          <a:xfrm>
            <a:off x="5265706" y="2412569"/>
            <a:ext cx="423360" cy="320040"/>
            <a:chOff x="5265706" y="2412569"/>
            <a:chExt cx="42336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CF7D27-2823-4E4A-91F1-A19B72147C98}"/>
                    </a:ext>
                  </a:extLst>
                </p14:cNvPr>
                <p14:cNvContentPartPr/>
                <p14:nvPr/>
              </p14:nvContentPartPr>
              <p14:xfrm>
                <a:off x="5268946" y="2412569"/>
                <a:ext cx="420120" cy="231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CF7D27-2823-4E4A-91F1-A19B72147C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51306" y="2394569"/>
                  <a:ext cx="455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328C7B-C0DF-4641-BB45-BEA63A50E3C8}"/>
                    </a:ext>
                  </a:extLst>
                </p14:cNvPr>
                <p14:cNvContentPartPr/>
                <p14:nvPr/>
              </p14:nvContentPartPr>
              <p14:xfrm>
                <a:off x="5265706" y="2430209"/>
                <a:ext cx="408600" cy="302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328C7B-C0DF-4641-BB45-BEA63A50E3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47706" y="2412569"/>
                  <a:ext cx="44424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F46603-E3A1-46D8-8D58-554609D2B5AD}"/>
              </a:ext>
            </a:extLst>
          </p:cNvPr>
          <p:cNvGrpSpPr/>
          <p:nvPr/>
        </p:nvGrpSpPr>
        <p:grpSpPr>
          <a:xfrm>
            <a:off x="1788826" y="3112049"/>
            <a:ext cx="1249560" cy="411480"/>
            <a:chOff x="1788826" y="3112049"/>
            <a:chExt cx="124956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F6B594-6E89-4177-A243-F44C445F7E7C}"/>
                    </a:ext>
                  </a:extLst>
                </p14:cNvPr>
                <p14:cNvContentPartPr/>
                <p14:nvPr/>
              </p14:nvContentPartPr>
              <p14:xfrm>
                <a:off x="1788826" y="3286289"/>
                <a:ext cx="256320" cy="237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5F6B594-6E89-4177-A243-F44C445F7E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71186" y="3268289"/>
                  <a:ext cx="291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011C67-E953-4AF0-87DA-3852E069C0DE}"/>
                    </a:ext>
                  </a:extLst>
                </p14:cNvPr>
                <p14:cNvContentPartPr/>
                <p14:nvPr/>
              </p14:nvContentPartPr>
              <p14:xfrm>
                <a:off x="2207146" y="3276929"/>
                <a:ext cx="193680" cy="234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011C67-E953-4AF0-87DA-3852E069C0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89146" y="3258929"/>
                  <a:ext cx="229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0F4921-2C02-4A60-84E9-4ED1A5A9D440}"/>
                    </a:ext>
                  </a:extLst>
                </p14:cNvPr>
                <p14:cNvContentPartPr/>
                <p14:nvPr/>
              </p14:nvContentPartPr>
              <p14:xfrm>
                <a:off x="2550946" y="3279809"/>
                <a:ext cx="202680" cy="213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0F4921-2C02-4A60-84E9-4ED1A5A9D4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32946" y="3261809"/>
                  <a:ext cx="238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9271DA-47DA-4453-A200-61B0A62CA13F}"/>
                    </a:ext>
                  </a:extLst>
                </p14:cNvPr>
                <p14:cNvContentPartPr/>
                <p14:nvPr/>
              </p14:nvContentPartPr>
              <p14:xfrm>
                <a:off x="2593066" y="3375209"/>
                <a:ext cx="196560" cy="1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9271DA-47DA-4453-A200-61B0A62CA1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75066" y="3357569"/>
                  <a:ext cx="232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1DD9CD-0D09-4960-9472-293E05202FB8}"/>
                    </a:ext>
                  </a:extLst>
                </p14:cNvPr>
                <p14:cNvContentPartPr/>
                <p14:nvPr/>
              </p14:nvContentPartPr>
              <p14:xfrm>
                <a:off x="2890426" y="3112049"/>
                <a:ext cx="147960" cy="21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1DD9CD-0D09-4960-9472-293E05202F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72426" y="3094049"/>
                  <a:ext cx="183600" cy="25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0054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D92163-4263-44C3-B4B0-60A05A695F24}"/>
              </a:ext>
            </a:extLst>
          </p:cNvPr>
          <p:cNvSpPr txBox="1"/>
          <p:nvPr/>
        </p:nvSpPr>
        <p:spPr>
          <a:xfrm>
            <a:off x="2743201" y="3061252"/>
            <a:ext cx="6705598" cy="7354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HEURISTIC FUNCTIONS COMPARISON</a:t>
            </a:r>
          </a:p>
        </p:txBody>
      </p:sp>
    </p:spTree>
    <p:extLst>
      <p:ext uri="{BB962C8B-B14F-4D97-AF65-F5344CB8AC3E}">
        <p14:creationId xmlns:p14="http://schemas.microsoft.com/office/powerpoint/2010/main" val="202312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124CB-194D-40EA-9E20-2B6FE6C825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 heuristic vs. accurate heuristic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0B775-3B91-4253-89E6-9F5083070CA9}"/>
              </a:ext>
            </a:extLst>
          </p:cNvPr>
          <p:cNvSpPr txBox="1"/>
          <p:nvPr/>
        </p:nvSpPr>
        <p:spPr>
          <a:xfrm>
            <a:off x="894522" y="902844"/>
            <a:ext cx="10734260" cy="24114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If h(n) = 0 for all n, then f(n) = n.PATH-COST</a:t>
            </a:r>
            <a:b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</a:t>
            </a: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With a consistent heuristic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close to actual cost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b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A* can find optimal solution </a:t>
            </a:r>
            <a:endParaRPr lang="en-US" sz="2400" b="1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24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600"/>
              </a:spcBef>
              <a:spcAft>
                <a:spcPts val="12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B76F18B4-8DC4-470E-ACC0-F20F475C4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86" y="3081388"/>
            <a:ext cx="2880000" cy="2880000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1848220B-F5CF-4B36-A86B-78663548C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93" y="3081388"/>
            <a:ext cx="2880000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2C338F-E0EA-44EC-8B89-FECB591F7EA4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Animation by Wikipedia/Subh83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1E51A-B341-4F6C-8C8D-6E23E80D771B}"/>
              </a:ext>
            </a:extLst>
          </p:cNvPr>
          <p:cNvSpPr txBox="1"/>
          <p:nvPr/>
        </p:nvSpPr>
        <p:spPr>
          <a:xfrm>
            <a:off x="2277787" y="5988563"/>
            <a:ext cx="2879999" cy="4907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Breadth-first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B0797-C7E8-4C41-B95E-1F9FB07EACA0}"/>
              </a:ext>
            </a:extLst>
          </p:cNvPr>
          <p:cNvSpPr txBox="1"/>
          <p:nvPr/>
        </p:nvSpPr>
        <p:spPr>
          <a:xfrm>
            <a:off x="6870394" y="5988563"/>
            <a:ext cx="2879999" cy="4907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A* search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0E48ED7-AB60-4A88-9B8E-A8165BBCC9FA}"/>
                  </a:ext>
                </a:extLst>
              </p14:cNvPr>
              <p14:cNvContentPartPr/>
              <p14:nvPr/>
            </p14:nvContentPartPr>
            <p14:xfrm>
              <a:off x="9530986" y="682186"/>
              <a:ext cx="7560" cy="195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0E48ED7-AB60-4A88-9B8E-A8165BBCC9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2986" y="664546"/>
                <a:ext cx="4320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CB6C1D6E-0B7F-43A7-AC9A-44B2A3CF58A5}"/>
              </a:ext>
            </a:extLst>
          </p:cNvPr>
          <p:cNvGrpSpPr/>
          <p:nvPr/>
        </p:nvGrpSpPr>
        <p:grpSpPr>
          <a:xfrm>
            <a:off x="6368386" y="293746"/>
            <a:ext cx="5500440" cy="1217880"/>
            <a:chOff x="6368386" y="293746"/>
            <a:chExt cx="5500440" cy="12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9A6246-0AB6-497E-92DC-B060D03C6999}"/>
                    </a:ext>
                  </a:extLst>
                </p14:cNvPr>
                <p14:cNvContentPartPr/>
                <p14:nvPr/>
              </p14:nvContentPartPr>
              <p14:xfrm>
                <a:off x="6612106" y="712066"/>
                <a:ext cx="5232600" cy="123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9A6246-0AB6-497E-92DC-B060D03C69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94106" y="694066"/>
                  <a:ext cx="5268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17B916C-544A-4F24-BEB8-8B79335C551B}"/>
                    </a:ext>
                  </a:extLst>
                </p14:cNvPr>
                <p14:cNvContentPartPr/>
                <p14:nvPr/>
              </p14:nvContentPartPr>
              <p14:xfrm>
                <a:off x="11707186" y="583186"/>
                <a:ext cx="144720" cy="313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17B916C-544A-4F24-BEB8-8B79335C55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89546" y="565186"/>
                  <a:ext cx="180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56697F-B5D4-4BDA-A7B6-BBACD7B05E27}"/>
                    </a:ext>
                  </a:extLst>
                </p14:cNvPr>
                <p14:cNvContentPartPr/>
                <p14:nvPr/>
              </p14:nvContentPartPr>
              <p14:xfrm>
                <a:off x="11195986" y="973066"/>
                <a:ext cx="279720" cy="376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56697F-B5D4-4BDA-A7B6-BBACD7B05E2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178346" y="955066"/>
                  <a:ext cx="3153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5EEE4D4-B182-470F-A822-FE824AD618C5}"/>
                    </a:ext>
                  </a:extLst>
                </p14:cNvPr>
                <p14:cNvContentPartPr/>
                <p14:nvPr/>
              </p14:nvContentPartPr>
              <p14:xfrm>
                <a:off x="11595586" y="1218226"/>
                <a:ext cx="120240" cy="133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5EEE4D4-B182-470F-A822-FE824AD618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77586" y="1200226"/>
                  <a:ext cx="155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7E8664-2382-4EB4-BA89-7C52E8436D01}"/>
                    </a:ext>
                  </a:extLst>
                </p14:cNvPr>
                <p14:cNvContentPartPr/>
                <p14:nvPr/>
              </p14:nvContentPartPr>
              <p14:xfrm>
                <a:off x="11540146" y="1137586"/>
                <a:ext cx="125640" cy="27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7E8664-2382-4EB4-BA89-7C52E8436D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22146" y="1119586"/>
                  <a:ext cx="1612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FF15112-82F8-4FCC-B38B-7FAB4D430235}"/>
                    </a:ext>
                  </a:extLst>
                </p14:cNvPr>
                <p14:cNvContentPartPr/>
                <p14:nvPr/>
              </p14:nvContentPartPr>
              <p14:xfrm>
                <a:off x="11765506" y="1204186"/>
                <a:ext cx="103320" cy="307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FF15112-82F8-4FCC-B38B-7FAB4D4302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47866" y="1186546"/>
                  <a:ext cx="1389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04D1EE3-C44C-4826-8C03-8767AF09A509}"/>
                    </a:ext>
                  </a:extLst>
                </p14:cNvPr>
                <p14:cNvContentPartPr/>
                <p14:nvPr/>
              </p14:nvContentPartPr>
              <p14:xfrm>
                <a:off x="6617506" y="600826"/>
                <a:ext cx="21960" cy="28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04D1EE3-C44C-4826-8C03-8767AF09A50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99506" y="583186"/>
                  <a:ext cx="576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86DF45-19F7-4CF7-AB83-A0B5141EF805}"/>
                    </a:ext>
                  </a:extLst>
                </p14:cNvPr>
                <p14:cNvContentPartPr/>
                <p14:nvPr/>
              </p14:nvContentPartPr>
              <p14:xfrm>
                <a:off x="6368386" y="302026"/>
                <a:ext cx="178200" cy="177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86DF45-19F7-4CF7-AB83-A0B5141EF80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50746" y="284026"/>
                  <a:ext cx="213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E34561A-5041-4D09-9455-4279D7D52110}"/>
                    </a:ext>
                  </a:extLst>
                </p14:cNvPr>
                <p14:cNvContentPartPr/>
                <p14:nvPr/>
              </p14:nvContentPartPr>
              <p14:xfrm>
                <a:off x="9246226" y="384106"/>
                <a:ext cx="225720" cy="108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E34561A-5041-4D09-9455-4279D7D5211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28586" y="366106"/>
                  <a:ext cx="261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97573D-778B-467A-9B75-9F29EFCF28EC}"/>
                    </a:ext>
                  </a:extLst>
                </p14:cNvPr>
                <p14:cNvContentPartPr/>
                <p14:nvPr/>
              </p14:nvContentPartPr>
              <p14:xfrm>
                <a:off x="9507946" y="407506"/>
                <a:ext cx="95040" cy="69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97573D-778B-467A-9B75-9F29EFCF28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89946" y="389506"/>
                  <a:ext cx="130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E3DA98-5ACE-4C3A-BA08-0DA26D5FB6F1}"/>
                    </a:ext>
                  </a:extLst>
                </p14:cNvPr>
                <p14:cNvContentPartPr/>
                <p14:nvPr/>
              </p14:nvContentPartPr>
              <p14:xfrm>
                <a:off x="9588946" y="293746"/>
                <a:ext cx="214560" cy="202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E3DA98-5ACE-4C3A-BA08-0DA26D5FB6F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570946" y="276106"/>
                  <a:ext cx="250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BCAE10D-BC89-4BD4-B672-F04D978AB9AC}"/>
                    </a:ext>
                  </a:extLst>
                </p14:cNvPr>
                <p14:cNvContentPartPr/>
                <p14:nvPr/>
              </p14:nvContentPartPr>
              <p14:xfrm>
                <a:off x="9840226" y="298426"/>
                <a:ext cx="363240" cy="220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BCAE10D-BC89-4BD4-B672-F04D978AB9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22226" y="280426"/>
                  <a:ext cx="398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C7B36B7-03B8-42A7-991D-2EC60A48E845}"/>
                    </a:ext>
                  </a:extLst>
                </p14:cNvPr>
                <p14:cNvContentPartPr/>
                <p14:nvPr/>
              </p14:nvContentPartPr>
              <p14:xfrm>
                <a:off x="10322266" y="388066"/>
                <a:ext cx="52200" cy="10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C7B36B7-03B8-42A7-991D-2EC60A48E8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04626" y="370426"/>
                  <a:ext cx="87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D9B8E71-A9BA-42B8-9310-324CAB440547}"/>
                    </a:ext>
                  </a:extLst>
                </p14:cNvPr>
                <p14:cNvContentPartPr/>
                <p14:nvPr/>
              </p14:nvContentPartPr>
              <p14:xfrm>
                <a:off x="10420546" y="401746"/>
                <a:ext cx="82080" cy="86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D9B8E71-A9BA-42B8-9310-324CAB44054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02546" y="384106"/>
                  <a:ext cx="117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774940D-164E-4370-BC55-0CA82E3A73C8}"/>
                    </a:ext>
                  </a:extLst>
                </p14:cNvPr>
                <p14:cNvContentPartPr/>
                <p14:nvPr/>
              </p14:nvContentPartPr>
              <p14:xfrm>
                <a:off x="10560226" y="326146"/>
                <a:ext cx="317520" cy="202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774940D-164E-4370-BC55-0CA82E3A73C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542586" y="308146"/>
                  <a:ext cx="353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26586D1-3964-4175-B366-748A774E7901}"/>
                    </a:ext>
                  </a:extLst>
                </p14:cNvPr>
                <p14:cNvContentPartPr/>
                <p14:nvPr/>
              </p14:nvContentPartPr>
              <p14:xfrm>
                <a:off x="9636466" y="724306"/>
                <a:ext cx="138960" cy="245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26586D1-3964-4175-B366-748A774E790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618466" y="706306"/>
                  <a:ext cx="174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8C230B-5609-4F3F-B5CF-DBE462F3A2E8}"/>
                    </a:ext>
                  </a:extLst>
                </p14:cNvPr>
                <p14:cNvContentPartPr/>
                <p14:nvPr/>
              </p14:nvContentPartPr>
              <p14:xfrm>
                <a:off x="9890626" y="681466"/>
                <a:ext cx="114840" cy="244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8C230B-5609-4F3F-B5CF-DBE462F3A2E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72986" y="663466"/>
                  <a:ext cx="150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47712F-3C9D-4747-854B-F0F6A160210B}"/>
                    </a:ext>
                  </a:extLst>
                </p14:cNvPr>
                <p14:cNvContentPartPr/>
                <p14:nvPr/>
              </p14:nvContentPartPr>
              <p14:xfrm>
                <a:off x="10007986" y="678946"/>
                <a:ext cx="432000" cy="270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47712F-3C9D-4747-854B-F0F6A160210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90346" y="661306"/>
                  <a:ext cx="467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D98BF7F-B47A-4D81-BAA7-D16432FE7C47}"/>
                    </a:ext>
                  </a:extLst>
                </p14:cNvPr>
                <p14:cNvContentPartPr/>
                <p14:nvPr/>
              </p14:nvContentPartPr>
              <p14:xfrm>
                <a:off x="10633666" y="672466"/>
                <a:ext cx="259200" cy="217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D98BF7F-B47A-4D81-BAA7-D16432FE7C4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16026" y="654826"/>
                  <a:ext cx="294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C35222-D320-4627-ABD2-880DD14366BD}"/>
                    </a:ext>
                  </a:extLst>
                </p14:cNvPr>
                <p14:cNvContentPartPr/>
                <p14:nvPr/>
              </p14:nvContentPartPr>
              <p14:xfrm>
                <a:off x="11021386" y="634666"/>
                <a:ext cx="421200" cy="246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C35222-D320-4627-ABD2-880DD14366B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03746" y="617026"/>
                  <a:ext cx="456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6AB95A6-AC67-42B9-94F9-D78A47182575}"/>
                    </a:ext>
                  </a:extLst>
                </p14:cNvPr>
                <p14:cNvContentPartPr/>
                <p14:nvPr/>
              </p14:nvContentPartPr>
              <p14:xfrm>
                <a:off x="11541586" y="699106"/>
                <a:ext cx="46080" cy="158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6AB95A6-AC67-42B9-94F9-D78A4718257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523946" y="681466"/>
                  <a:ext cx="81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132704-B039-4D9D-A3E9-4732997F9E7C}"/>
                    </a:ext>
                  </a:extLst>
                </p14:cNvPr>
                <p14:cNvContentPartPr/>
                <p14:nvPr/>
              </p14:nvContentPartPr>
              <p14:xfrm>
                <a:off x="7463506" y="628906"/>
                <a:ext cx="36000" cy="215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132704-B039-4D9D-A3E9-4732997F9E7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45866" y="611266"/>
                  <a:ext cx="71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B47AEB1-E0DE-41FF-9FA1-7632E60C1E55}"/>
                    </a:ext>
                  </a:extLst>
                </p14:cNvPr>
                <p14:cNvContentPartPr/>
                <p14:nvPr/>
              </p14:nvContentPartPr>
              <p14:xfrm>
                <a:off x="8570866" y="591106"/>
                <a:ext cx="36000" cy="241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B47AEB1-E0DE-41FF-9FA1-7632E60C1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53226" y="573466"/>
                  <a:ext cx="71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B44F4DE-2891-4D08-A0CF-D21903B193A3}"/>
                    </a:ext>
                  </a:extLst>
                </p14:cNvPr>
                <p14:cNvContentPartPr/>
                <p14:nvPr/>
              </p14:nvContentPartPr>
              <p14:xfrm>
                <a:off x="7593826" y="463666"/>
                <a:ext cx="1862280" cy="200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B44F4DE-2891-4D08-A0CF-D21903B193A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75826" y="446026"/>
                  <a:ext cx="189792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4D5ADE1-89D1-4439-A5A3-0EE87DBC1232}"/>
                  </a:ext>
                </a:extLst>
              </p14:cNvPr>
              <p14:cNvContentPartPr/>
              <p14:nvPr/>
            </p14:nvContentPartPr>
            <p14:xfrm>
              <a:off x="1658146" y="1263226"/>
              <a:ext cx="922680" cy="73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4D5ADE1-89D1-4439-A5A3-0EE87DBC123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640506" y="1245226"/>
                <a:ext cx="95832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B9024C5-48B0-43BB-ACAE-4312542BC887}"/>
              </a:ext>
            </a:extLst>
          </p:cNvPr>
          <p:cNvGrpSpPr/>
          <p:nvPr/>
        </p:nvGrpSpPr>
        <p:grpSpPr>
          <a:xfrm>
            <a:off x="2706826" y="1362226"/>
            <a:ext cx="1123200" cy="407880"/>
            <a:chOff x="2706826" y="1362226"/>
            <a:chExt cx="112320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62CB89-88F4-4054-A45C-5285CD75273C}"/>
                    </a:ext>
                  </a:extLst>
                </p14:cNvPr>
                <p14:cNvContentPartPr/>
                <p14:nvPr/>
              </p14:nvContentPartPr>
              <p14:xfrm>
                <a:off x="2706826" y="1540426"/>
                <a:ext cx="179280" cy="21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62CB89-88F4-4054-A45C-5285CD75273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88826" y="1522786"/>
                  <a:ext cx="214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B67C44B-F258-4725-99CB-A9F1FAD2C25A}"/>
                    </a:ext>
                  </a:extLst>
                </p14:cNvPr>
                <p14:cNvContentPartPr/>
                <p14:nvPr/>
              </p14:nvContentPartPr>
              <p14:xfrm>
                <a:off x="2706826" y="1435666"/>
                <a:ext cx="423000" cy="300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B67C44B-F258-4725-99CB-A9F1FAD2C25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88826" y="1417666"/>
                  <a:ext cx="4586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ED8C0F9-6A09-4BAA-B451-8EE7BDB94F0A}"/>
                    </a:ext>
                  </a:extLst>
                </p14:cNvPr>
                <p14:cNvContentPartPr/>
                <p14:nvPr/>
              </p14:nvContentPartPr>
              <p14:xfrm>
                <a:off x="3029026" y="1362226"/>
                <a:ext cx="56880" cy="210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ED8C0F9-6A09-4BAA-B451-8EE7BDB94F0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11386" y="1344586"/>
                  <a:ext cx="92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84B28BB-6B3B-473F-9726-8BC2670FFFCC}"/>
                    </a:ext>
                  </a:extLst>
                </p14:cNvPr>
                <p14:cNvContentPartPr/>
                <p14:nvPr/>
              </p14:nvContentPartPr>
              <p14:xfrm>
                <a:off x="3360226" y="1648426"/>
                <a:ext cx="366480" cy="20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84B28BB-6B3B-473F-9726-8BC2670FFFC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42586" y="1630426"/>
                  <a:ext cx="402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732B2EB-0A73-4BCE-A4D7-ECDBFFED427C}"/>
                    </a:ext>
                  </a:extLst>
                </p14:cNvPr>
                <p14:cNvContentPartPr/>
                <p14:nvPr/>
              </p14:nvContentPartPr>
              <p14:xfrm>
                <a:off x="3708706" y="1501546"/>
                <a:ext cx="121320" cy="268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732B2EB-0A73-4BCE-A4D7-ECDBFFED427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90706" y="1483906"/>
                  <a:ext cx="15696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5B2661B-2DFA-4E1D-8DF3-65FA96722D26}"/>
              </a:ext>
            </a:extLst>
          </p:cNvPr>
          <p:cNvGrpSpPr/>
          <p:nvPr/>
        </p:nvGrpSpPr>
        <p:grpSpPr>
          <a:xfrm>
            <a:off x="4180666" y="1009786"/>
            <a:ext cx="4545720" cy="965880"/>
            <a:chOff x="4180666" y="1009786"/>
            <a:chExt cx="4545720" cy="9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9D6582E-1983-4271-B751-1A6939F1A680}"/>
                    </a:ext>
                  </a:extLst>
                </p14:cNvPr>
                <p14:cNvContentPartPr/>
                <p14:nvPr/>
              </p14:nvContentPartPr>
              <p14:xfrm>
                <a:off x="4539586" y="1302826"/>
                <a:ext cx="416520" cy="47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9D6582E-1983-4271-B751-1A6939F1A68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521586" y="1284826"/>
                  <a:ext cx="452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BD13398-8369-4820-BC0E-A79FEC326A51}"/>
                    </a:ext>
                  </a:extLst>
                </p14:cNvPr>
                <p14:cNvContentPartPr/>
                <p14:nvPr/>
              </p14:nvContentPartPr>
              <p14:xfrm>
                <a:off x="5474866" y="1321186"/>
                <a:ext cx="1544760" cy="60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D13398-8369-4820-BC0E-A79FEC326A5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57226" y="1303546"/>
                  <a:ext cx="1580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D5E2F0A-6C56-4182-8186-6D1CE882CFE9}"/>
                    </a:ext>
                  </a:extLst>
                </p14:cNvPr>
                <p14:cNvContentPartPr/>
                <p14:nvPr/>
              </p14:nvContentPartPr>
              <p14:xfrm>
                <a:off x="7632706" y="1091506"/>
                <a:ext cx="60480" cy="234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D5E2F0A-6C56-4182-8186-6D1CE882CFE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15066" y="1073866"/>
                  <a:ext cx="96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4A833B-8834-4D99-AA4E-A40E4EAA2E73}"/>
                    </a:ext>
                  </a:extLst>
                </p14:cNvPr>
                <p14:cNvContentPartPr/>
                <p14:nvPr/>
              </p14:nvContentPartPr>
              <p14:xfrm>
                <a:off x="7606786" y="1190506"/>
                <a:ext cx="211680" cy="34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4A833B-8834-4D99-AA4E-A40E4EAA2E7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88786" y="1172866"/>
                  <a:ext cx="247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146EEF0-7FDA-419F-8500-260E614630AF}"/>
                    </a:ext>
                  </a:extLst>
                </p14:cNvPr>
                <p14:cNvContentPartPr/>
                <p14:nvPr/>
              </p14:nvContentPartPr>
              <p14:xfrm>
                <a:off x="8111866" y="1009786"/>
                <a:ext cx="184680" cy="307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146EEF0-7FDA-419F-8500-260E614630A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93866" y="992146"/>
                  <a:ext cx="2203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C47C1D9-9478-4BF3-A2BA-778A5E0075B3}"/>
                    </a:ext>
                  </a:extLst>
                </p14:cNvPr>
                <p14:cNvContentPartPr/>
                <p14:nvPr/>
              </p14:nvContentPartPr>
              <p14:xfrm>
                <a:off x="8343706" y="1111666"/>
                <a:ext cx="261000" cy="28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C47C1D9-9478-4BF3-A2BA-778A5E0075B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25706" y="1094026"/>
                  <a:ext cx="2966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814F105-8FEB-4A6D-856A-ADFA2942C699}"/>
                    </a:ext>
                  </a:extLst>
                </p14:cNvPr>
                <p14:cNvContentPartPr/>
                <p14:nvPr/>
              </p14:nvContentPartPr>
              <p14:xfrm>
                <a:off x="8652586" y="1187266"/>
                <a:ext cx="73800" cy="221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814F105-8FEB-4A6D-856A-ADFA2942C69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634586" y="1169626"/>
                  <a:ext cx="109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5787561-B1A3-41CA-A370-DC7D6C308FDF}"/>
                    </a:ext>
                  </a:extLst>
                </p14:cNvPr>
                <p14:cNvContentPartPr/>
                <p14:nvPr/>
              </p14:nvContentPartPr>
              <p14:xfrm>
                <a:off x="4180666" y="1400026"/>
                <a:ext cx="189720" cy="357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5787561-B1A3-41CA-A370-DC7D6C308FD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63026" y="1382386"/>
                  <a:ext cx="2253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42426B-A69E-40F5-825D-C551C728E73A}"/>
                    </a:ext>
                  </a:extLst>
                </p14:cNvPr>
                <p14:cNvContentPartPr/>
                <p14:nvPr/>
              </p14:nvContentPartPr>
              <p14:xfrm>
                <a:off x="4458946" y="1593706"/>
                <a:ext cx="135720" cy="115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42426B-A69E-40F5-825D-C551C728E73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40946" y="1575706"/>
                  <a:ext cx="171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68B6035-DFB0-4E79-94F6-31CE3A3B8C12}"/>
                    </a:ext>
                  </a:extLst>
                </p14:cNvPr>
                <p14:cNvContentPartPr/>
                <p14:nvPr/>
              </p14:nvContentPartPr>
              <p14:xfrm>
                <a:off x="4681786" y="1464466"/>
                <a:ext cx="69120" cy="255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68B6035-DFB0-4E79-94F6-31CE3A3B8C1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64146" y="1446826"/>
                  <a:ext cx="1047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30641F4-F83D-441A-8B34-C88DFB4C3746}"/>
                    </a:ext>
                  </a:extLst>
                </p14:cNvPr>
                <p14:cNvContentPartPr/>
                <p14:nvPr/>
              </p14:nvContentPartPr>
              <p14:xfrm>
                <a:off x="4865386" y="1414426"/>
                <a:ext cx="198360" cy="362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30641F4-F83D-441A-8B34-C88DFB4C374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47386" y="1396786"/>
                  <a:ext cx="2340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C86BD55-9308-46E4-AAAC-3A3500102D08}"/>
                    </a:ext>
                  </a:extLst>
                </p14:cNvPr>
                <p14:cNvContentPartPr/>
                <p14:nvPr/>
              </p14:nvContentPartPr>
              <p14:xfrm>
                <a:off x="5093626" y="1585786"/>
                <a:ext cx="206280" cy="12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C86BD55-9308-46E4-AAAC-3A3500102D0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075986" y="1568146"/>
                  <a:ext cx="241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35086B4-23E4-4C9D-86B3-02F89B133821}"/>
                    </a:ext>
                  </a:extLst>
                </p14:cNvPr>
                <p14:cNvContentPartPr/>
                <p14:nvPr/>
              </p14:nvContentPartPr>
              <p14:xfrm>
                <a:off x="5354266" y="1595866"/>
                <a:ext cx="191160" cy="89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35086B4-23E4-4C9D-86B3-02F89B13382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336266" y="1578226"/>
                  <a:ext cx="226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89ED015-850A-4D9B-83AD-9DA68120EC1A}"/>
                    </a:ext>
                  </a:extLst>
                </p14:cNvPr>
                <p14:cNvContentPartPr/>
                <p14:nvPr/>
              </p14:nvContentPartPr>
              <p14:xfrm>
                <a:off x="5737306" y="1567786"/>
                <a:ext cx="121320" cy="9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89ED015-850A-4D9B-83AD-9DA68120EC1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19666" y="1549786"/>
                  <a:ext cx="156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611A3D6-DA30-4FC8-A2F3-CF596C96C670}"/>
                    </a:ext>
                  </a:extLst>
                </p14:cNvPr>
                <p14:cNvContentPartPr/>
                <p14:nvPr/>
              </p14:nvContentPartPr>
              <p14:xfrm>
                <a:off x="6024586" y="1600906"/>
                <a:ext cx="70200" cy="103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611A3D6-DA30-4FC8-A2F3-CF596C96C67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06946" y="1582906"/>
                  <a:ext cx="105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6B61893-964C-4361-9DE3-DBF58BA1E04C}"/>
                    </a:ext>
                  </a:extLst>
                </p14:cNvPr>
                <p14:cNvContentPartPr/>
                <p14:nvPr/>
              </p14:nvContentPartPr>
              <p14:xfrm>
                <a:off x="6150946" y="1602346"/>
                <a:ext cx="276120" cy="169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6B61893-964C-4361-9DE3-DBF58BA1E04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32946" y="1584706"/>
                  <a:ext cx="311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3D1C47-511B-4F88-938F-DA12A19E4F65}"/>
                    </a:ext>
                  </a:extLst>
                </p14:cNvPr>
                <p14:cNvContentPartPr/>
                <p14:nvPr/>
              </p14:nvContentPartPr>
              <p14:xfrm>
                <a:off x="6581146" y="1475986"/>
                <a:ext cx="105480" cy="271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3D1C47-511B-4F88-938F-DA12A19E4F6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63506" y="1457986"/>
                  <a:ext cx="141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58033D-8616-41DD-BC6A-11F4D25332F5}"/>
                    </a:ext>
                  </a:extLst>
                </p14:cNvPr>
                <p14:cNvContentPartPr/>
                <p14:nvPr/>
              </p14:nvContentPartPr>
              <p14:xfrm>
                <a:off x="7129786" y="1571026"/>
                <a:ext cx="110160" cy="149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58033D-8616-41DD-BC6A-11F4D25332F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111786" y="1553026"/>
                  <a:ext cx="145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43FDD49-DC32-4121-B5C0-C14DF866EAC4}"/>
                    </a:ext>
                  </a:extLst>
                </p14:cNvPr>
                <p14:cNvContentPartPr/>
                <p14:nvPr/>
              </p14:nvContentPartPr>
              <p14:xfrm>
                <a:off x="7291786" y="1610626"/>
                <a:ext cx="37080" cy="11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43FDD49-DC32-4121-B5C0-C14DF866EAC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73786" y="1592626"/>
                  <a:ext cx="72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80EF6ED-6BBD-4EA6-A92C-246F5AA47729}"/>
                    </a:ext>
                  </a:extLst>
                </p14:cNvPr>
                <p14:cNvContentPartPr/>
                <p14:nvPr/>
              </p14:nvContentPartPr>
              <p14:xfrm>
                <a:off x="7304026" y="1578946"/>
                <a:ext cx="130320" cy="146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80EF6ED-6BBD-4EA6-A92C-246F5AA4772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86386" y="1561306"/>
                  <a:ext cx="165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FCDCF90-2D7E-4560-BDD6-415A21AB3D50}"/>
                    </a:ext>
                  </a:extLst>
                </p14:cNvPr>
                <p14:cNvContentPartPr/>
                <p14:nvPr/>
              </p14:nvContentPartPr>
              <p14:xfrm>
                <a:off x="7438306" y="1591546"/>
                <a:ext cx="286920" cy="124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FCDCF90-2D7E-4560-BDD6-415A21AB3D5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20666" y="1573546"/>
                  <a:ext cx="322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03CFEA3-684A-41FA-9CE0-056A1285C6F7}"/>
                    </a:ext>
                  </a:extLst>
                </p14:cNvPr>
                <p14:cNvContentPartPr/>
                <p14:nvPr/>
              </p14:nvContentPartPr>
              <p14:xfrm>
                <a:off x="7781026" y="1445746"/>
                <a:ext cx="246240" cy="291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03CFEA3-684A-41FA-9CE0-056A1285C6F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63026" y="1427746"/>
                  <a:ext cx="2818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3DA2F93-1BCE-4470-96F6-644DB34E9FB4}"/>
                    </a:ext>
                  </a:extLst>
                </p14:cNvPr>
                <p14:cNvContentPartPr/>
                <p14:nvPr/>
              </p14:nvContentPartPr>
              <p14:xfrm>
                <a:off x="4210546" y="1821226"/>
                <a:ext cx="1182600" cy="154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3DA2F93-1BCE-4470-96F6-644DB34E9FB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192906" y="1803586"/>
                  <a:ext cx="1218240" cy="19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75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CBB315-7791-4C1E-A5DC-84245A35E5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Uninformed vs informed strategy</a:t>
            </a:r>
            <a:endParaRPr lang="en-US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0FDFE6A-67E1-4BF2-BE77-11609AB76319}"/>
              </a:ext>
            </a:extLst>
          </p:cNvPr>
          <p:cNvGrpSpPr/>
          <p:nvPr/>
        </p:nvGrpSpPr>
        <p:grpSpPr>
          <a:xfrm>
            <a:off x="5237797" y="1380660"/>
            <a:ext cx="417960" cy="378000"/>
            <a:chOff x="4402910" y="2186530"/>
            <a:chExt cx="41796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B55AFD7-2F79-4D58-9D1A-FE4F51F5BF85}"/>
                    </a:ext>
                  </a:extLst>
                </p14:cNvPr>
                <p14:cNvContentPartPr/>
                <p14:nvPr/>
              </p14:nvContentPartPr>
              <p14:xfrm>
                <a:off x="4402910" y="2186530"/>
                <a:ext cx="354240" cy="335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B55AFD7-2F79-4D58-9D1A-FE4F51F5BF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84910" y="2168530"/>
                  <a:ext cx="3898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8DA8A95-E30B-42CC-8282-5F6E633D7513}"/>
                    </a:ext>
                  </a:extLst>
                </p14:cNvPr>
                <p14:cNvContentPartPr/>
                <p14:nvPr/>
              </p14:nvContentPartPr>
              <p14:xfrm>
                <a:off x="4647710" y="2371210"/>
                <a:ext cx="173160" cy="19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8DA8A95-E30B-42CC-8282-5F6E633D75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29710" y="2353210"/>
                  <a:ext cx="2088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2F73A-1DF5-4D45-B7F5-D1AA78971706}"/>
              </a:ext>
            </a:extLst>
          </p:cNvPr>
          <p:cNvGrpSpPr/>
          <p:nvPr/>
        </p:nvGrpSpPr>
        <p:grpSpPr>
          <a:xfrm>
            <a:off x="5324197" y="1005540"/>
            <a:ext cx="1614960" cy="303120"/>
            <a:chOff x="4489310" y="1811410"/>
            <a:chExt cx="16149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513EED1-1BB9-4D22-9DBB-7E972F5A82EA}"/>
                    </a:ext>
                  </a:extLst>
                </p14:cNvPr>
                <p14:cNvContentPartPr/>
                <p14:nvPr/>
              </p14:nvContentPartPr>
              <p14:xfrm>
                <a:off x="4489310" y="1964050"/>
                <a:ext cx="143640" cy="92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513EED1-1BB9-4D22-9DBB-7E972F5A82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1670" y="1946050"/>
                  <a:ext cx="179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EF97D3D-8BBA-4100-B521-B8229C9CE0BE}"/>
                    </a:ext>
                  </a:extLst>
                </p14:cNvPr>
                <p14:cNvContentPartPr/>
                <p14:nvPr/>
              </p14:nvContentPartPr>
              <p14:xfrm>
                <a:off x="4698830" y="1917250"/>
                <a:ext cx="88200" cy="126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EF97D3D-8BBA-4100-B521-B8229C9CE0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1190" y="1899610"/>
                  <a:ext cx="123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98AA095-F544-49EF-AE60-BCF7CA53DFB4}"/>
                    </a:ext>
                  </a:extLst>
                </p14:cNvPr>
                <p14:cNvContentPartPr/>
                <p14:nvPr/>
              </p14:nvContentPartPr>
              <p14:xfrm>
                <a:off x="4842830" y="1889890"/>
                <a:ext cx="122760" cy="208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98AA095-F544-49EF-AE60-BCF7CA53DF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24830" y="1872250"/>
                  <a:ext cx="158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C9A83EC-95A5-45E1-B7B4-6A7CF6A76A63}"/>
                    </a:ext>
                  </a:extLst>
                </p14:cNvPr>
                <p14:cNvContentPartPr/>
                <p14:nvPr/>
              </p14:nvContentPartPr>
              <p14:xfrm>
                <a:off x="5279150" y="1811410"/>
                <a:ext cx="183600" cy="284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C9A83EC-95A5-45E1-B7B4-6A7CF6A76A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61150" y="1793770"/>
                  <a:ext cx="219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BE701E1-93A2-4B01-B318-017C5CC4D52D}"/>
                    </a:ext>
                  </a:extLst>
                </p14:cNvPr>
                <p14:cNvContentPartPr/>
                <p14:nvPr/>
              </p14:nvContentPartPr>
              <p14:xfrm>
                <a:off x="5503790" y="1953250"/>
                <a:ext cx="114480" cy="155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BE701E1-93A2-4B01-B318-017C5CC4D5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85790" y="1935610"/>
                  <a:ext cx="150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409D3B8-BD4C-497A-A20F-481E513F5C76}"/>
                    </a:ext>
                  </a:extLst>
                </p14:cNvPr>
                <p14:cNvContentPartPr/>
                <p14:nvPr/>
              </p14:nvContentPartPr>
              <p14:xfrm>
                <a:off x="5698190" y="1937770"/>
                <a:ext cx="99360" cy="124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409D3B8-BD4C-497A-A20F-481E513F5C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80550" y="1920130"/>
                  <a:ext cx="135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BF469DB-25CA-4E38-BF50-83D34F9B52C8}"/>
                    </a:ext>
                  </a:extLst>
                </p14:cNvPr>
                <p14:cNvContentPartPr/>
                <p14:nvPr/>
              </p14:nvContentPartPr>
              <p14:xfrm>
                <a:off x="5876390" y="1939570"/>
                <a:ext cx="227880" cy="174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BF469DB-25CA-4E38-BF50-83D34F9B52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58750" y="1921930"/>
                  <a:ext cx="2635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2299C284-4C99-41A1-832C-2C0B606457EF}"/>
              </a:ext>
            </a:extLst>
          </p:cNvPr>
          <p:cNvGrpSpPr/>
          <p:nvPr/>
        </p:nvGrpSpPr>
        <p:grpSpPr>
          <a:xfrm>
            <a:off x="3039919" y="867675"/>
            <a:ext cx="1447200" cy="507600"/>
            <a:chOff x="3139310" y="1623850"/>
            <a:chExt cx="144720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5C648F1-6B87-45A8-8176-5FEDBE47D4C0}"/>
                    </a:ext>
                  </a:extLst>
                </p14:cNvPr>
                <p14:cNvContentPartPr/>
                <p14:nvPr/>
              </p14:nvContentPartPr>
              <p14:xfrm>
                <a:off x="3232550" y="1686130"/>
                <a:ext cx="43200" cy="180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5C648F1-6B87-45A8-8176-5FEDBE47D4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14910" y="1668130"/>
                  <a:ext cx="78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EFEAD0D-3A51-4E42-A2D1-33325DA7A289}"/>
                    </a:ext>
                  </a:extLst>
                </p14:cNvPr>
                <p14:cNvContentPartPr/>
                <p14:nvPr/>
              </p14:nvContentPartPr>
              <p14:xfrm>
                <a:off x="3139310" y="1623850"/>
                <a:ext cx="191880" cy="74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EFEAD0D-3A51-4E42-A2D1-33325DA7A2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21670" y="1606210"/>
                  <a:ext cx="227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A74D6AE-5146-4AF7-8F16-E94E8D4F12D3}"/>
                    </a:ext>
                  </a:extLst>
                </p14:cNvPr>
                <p14:cNvContentPartPr/>
                <p14:nvPr/>
              </p14:nvContentPartPr>
              <p14:xfrm>
                <a:off x="3151190" y="1892770"/>
                <a:ext cx="226440" cy="26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A74D6AE-5146-4AF7-8F16-E94E8D4F12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3190" y="1875130"/>
                  <a:ext cx="262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0BD018B-796F-4D35-9268-F06CB2739F4F}"/>
                    </a:ext>
                  </a:extLst>
                </p14:cNvPr>
                <p14:cNvContentPartPr/>
                <p14:nvPr/>
              </p14:nvContentPartPr>
              <p14:xfrm>
                <a:off x="3435950" y="1801330"/>
                <a:ext cx="260280" cy="113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0BD018B-796F-4D35-9268-F06CB2739F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18310" y="1783330"/>
                  <a:ext cx="29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80F300C-F1DE-43E1-9B95-23033B25AB7C}"/>
                    </a:ext>
                  </a:extLst>
                </p14:cNvPr>
                <p14:cNvContentPartPr/>
                <p14:nvPr/>
              </p14:nvContentPartPr>
              <p14:xfrm>
                <a:off x="3789110" y="1808890"/>
                <a:ext cx="221040" cy="752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80F300C-F1DE-43E1-9B95-23033B25AB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1110" y="1791250"/>
                  <a:ext cx="256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1B53856-0010-456B-989F-4EC9477DB51F}"/>
                    </a:ext>
                  </a:extLst>
                </p14:cNvPr>
                <p14:cNvContentPartPr/>
                <p14:nvPr/>
              </p14:nvContentPartPr>
              <p14:xfrm>
                <a:off x="4065230" y="1827250"/>
                <a:ext cx="191160" cy="3042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1B53856-0010-456B-989F-4EC9477DB5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47230" y="1809610"/>
                  <a:ext cx="2268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6D7CD6D-526C-4C45-BF76-16D504185E46}"/>
                    </a:ext>
                  </a:extLst>
                </p14:cNvPr>
                <p14:cNvContentPartPr/>
                <p14:nvPr/>
              </p14:nvContentPartPr>
              <p14:xfrm>
                <a:off x="4259630" y="1731130"/>
                <a:ext cx="360" cy="60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6D7CD6D-526C-4C45-BF76-16D504185E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41630" y="1713490"/>
                  <a:ext cx="36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83450FC-31D5-4A6D-9A59-99638F9AD196}"/>
                    </a:ext>
                  </a:extLst>
                </p14:cNvPr>
                <p14:cNvContentPartPr/>
                <p14:nvPr/>
              </p14:nvContentPartPr>
              <p14:xfrm>
                <a:off x="4259630" y="1791250"/>
                <a:ext cx="180000" cy="141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83450FC-31D5-4A6D-9A59-99638F9AD1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1630" y="1773250"/>
                  <a:ext cx="215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1905E38-EA87-4B60-A8D7-EB1952A4A492}"/>
                    </a:ext>
                  </a:extLst>
                </p14:cNvPr>
                <p14:cNvContentPartPr/>
                <p14:nvPr/>
              </p14:nvContentPartPr>
              <p14:xfrm>
                <a:off x="4512710" y="1801690"/>
                <a:ext cx="73800" cy="167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1905E38-EA87-4B60-A8D7-EB1952A4A4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95070" y="1784050"/>
                  <a:ext cx="109440" cy="2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4B94F4E0-C645-4877-AA09-73E5E3B4DB3D}"/>
                  </a:ext>
                </a:extLst>
              </p14:cNvPr>
              <p14:cNvContentPartPr/>
              <p14:nvPr/>
            </p14:nvContentPartPr>
            <p14:xfrm>
              <a:off x="4871239" y="1080075"/>
              <a:ext cx="221040" cy="1450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4B94F4E0-C645-4877-AA09-73E5E3B4DB3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53239" y="1062435"/>
                <a:ext cx="2566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1424A6C6-DF3F-4D90-8062-A96564AB9CA1}"/>
                  </a:ext>
                </a:extLst>
              </p14:cNvPr>
              <p14:cNvContentPartPr/>
              <p14:nvPr/>
            </p14:nvContentPartPr>
            <p14:xfrm>
              <a:off x="10103119" y="2903475"/>
              <a:ext cx="6480" cy="115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1424A6C6-DF3F-4D90-8062-A96564AB9CA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85479" y="2885835"/>
                <a:ext cx="42120" cy="471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47BF87-941F-4C71-8E71-554A383976AA}"/>
              </a:ext>
            </a:extLst>
          </p:cNvPr>
          <p:cNvSpPr txBox="1"/>
          <p:nvPr/>
        </p:nvSpPr>
        <p:spPr>
          <a:xfrm>
            <a:off x="1088359" y="2888417"/>
            <a:ext cx="2246040" cy="613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Uninformed</a:t>
            </a:r>
          </a:p>
          <a:p>
            <a:pPr algn="ctr"/>
            <a:r>
              <a:rPr lang="en-US" sz="2000" i="1">
                <a:latin typeface="Roboto" panose="02000000000000000000" pitchFamily="2" charset="0"/>
                <a:ea typeface="Roboto" panose="02000000000000000000" pitchFamily="2" charset="0"/>
              </a:rPr>
              <a:t>(blind)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389DBBC-C67F-4A6A-8CD6-2846567BA1A4}"/>
              </a:ext>
            </a:extLst>
          </p:cNvPr>
          <p:cNvSpPr txBox="1"/>
          <p:nvPr/>
        </p:nvSpPr>
        <p:spPr>
          <a:xfrm>
            <a:off x="6990935" y="2777309"/>
            <a:ext cx="3888688" cy="1303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Informed</a:t>
            </a:r>
          </a:p>
          <a:p>
            <a:pPr algn="ctr"/>
            <a:r>
              <a:rPr lang="en-US" sz="2000" i="1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2000" b="1" i="1">
                <a:latin typeface="Roboto" panose="02000000000000000000" pitchFamily="2" charset="0"/>
                <a:ea typeface="Roboto" panose="02000000000000000000" pitchFamily="2" charset="0"/>
              </a:rPr>
              <a:t>roughly see/know </a:t>
            </a:r>
            <a:r>
              <a:rPr lang="en-US" sz="2000" i="1">
                <a:latin typeface="Roboto" panose="02000000000000000000" pitchFamily="2" charset="0"/>
                <a:ea typeface="Roboto" panose="02000000000000000000" pitchFamily="2" charset="0"/>
              </a:rPr>
              <a:t>how far </a:t>
            </a:r>
            <a:br>
              <a:rPr lang="en-US" sz="2000" i="1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i="1">
                <a:latin typeface="Roboto" panose="02000000000000000000" pitchFamily="2" charset="0"/>
                <a:ea typeface="Roboto" panose="02000000000000000000" pitchFamily="2" charset="0"/>
              </a:rPr>
              <a:t>each way is to your destination)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04B7BD6-838E-4F0C-9D41-D1595D22187F}"/>
                  </a:ext>
                </a:extLst>
              </p14:cNvPr>
              <p14:cNvContentPartPr/>
              <p14:nvPr/>
            </p14:nvContentPartPr>
            <p14:xfrm>
              <a:off x="8498959" y="1718355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04B7BD6-838E-4F0C-9D41-D1595D22187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480959" y="170071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1A92804-8F07-41AF-9CB1-5D019D1F5148}"/>
                  </a:ext>
                </a:extLst>
              </p14:cNvPr>
              <p14:cNvContentPartPr/>
              <p14:nvPr/>
            </p14:nvContentPartPr>
            <p14:xfrm>
              <a:off x="4361119" y="1903755"/>
              <a:ext cx="1184040" cy="392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1A92804-8F07-41AF-9CB1-5D019D1F5148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343119" y="1885755"/>
                <a:ext cx="121968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F7B477A-2977-4159-80AF-925CDFE631F1}"/>
                  </a:ext>
                </a:extLst>
              </p14:cNvPr>
              <p14:cNvContentPartPr/>
              <p14:nvPr/>
            </p14:nvContentPartPr>
            <p14:xfrm>
              <a:off x="4327639" y="2166915"/>
              <a:ext cx="221040" cy="245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F7B477A-2977-4159-80AF-925CDFE631F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309639" y="2149275"/>
                <a:ext cx="2566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EA57E0BE-1CA2-4CBA-B1ED-A0A9730F77BB}"/>
              </a:ext>
            </a:extLst>
          </p:cNvPr>
          <p:cNvGrpSpPr/>
          <p:nvPr/>
        </p:nvGrpSpPr>
        <p:grpSpPr>
          <a:xfrm>
            <a:off x="5077879" y="1893675"/>
            <a:ext cx="1593000" cy="835200"/>
            <a:chOff x="5177270" y="2649850"/>
            <a:chExt cx="159300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1DD212D-6266-4044-BE72-7DEA55454E15}"/>
                    </a:ext>
                  </a:extLst>
                </p14:cNvPr>
                <p14:cNvContentPartPr/>
                <p14:nvPr/>
              </p14:nvContentPartPr>
              <p14:xfrm>
                <a:off x="5225150" y="2649850"/>
                <a:ext cx="423360" cy="791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DD212D-6266-4044-BE72-7DEA55454E1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207150" y="2631850"/>
                  <a:ext cx="45900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BBC0C9F-B647-43BF-BDEE-68EF15236DD6}"/>
                    </a:ext>
                  </a:extLst>
                </p14:cNvPr>
                <p14:cNvContentPartPr/>
                <p14:nvPr/>
              </p14:nvContentPartPr>
              <p14:xfrm>
                <a:off x="5656790" y="2699170"/>
                <a:ext cx="453600" cy="728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BBC0C9F-B647-43BF-BDEE-68EF15236DD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39150" y="2681170"/>
                  <a:ext cx="48924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43D0FC3-2CAB-4EA4-8B3B-CCE2061AD3EB}"/>
                    </a:ext>
                  </a:extLst>
                </p14:cNvPr>
                <p14:cNvContentPartPr/>
                <p14:nvPr/>
              </p14:nvContentPartPr>
              <p14:xfrm>
                <a:off x="5177270" y="3194890"/>
                <a:ext cx="245160" cy="233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43D0FC3-2CAB-4EA4-8B3B-CCE2061AD3E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59630" y="3176890"/>
                  <a:ext cx="280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D76E999-D72F-4179-9B83-D87E62AE5850}"/>
                    </a:ext>
                  </a:extLst>
                </p14:cNvPr>
                <p14:cNvContentPartPr/>
                <p14:nvPr/>
              </p14:nvContentPartPr>
              <p14:xfrm>
                <a:off x="5643470" y="2673250"/>
                <a:ext cx="1075680" cy="313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D76E999-D72F-4179-9B83-D87E62AE585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625830" y="2655610"/>
                  <a:ext cx="1111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15F3365-80F7-4F58-B7E8-D0E307348686}"/>
                    </a:ext>
                  </a:extLst>
                </p14:cNvPr>
                <p14:cNvContentPartPr/>
                <p14:nvPr/>
              </p14:nvContentPartPr>
              <p14:xfrm>
                <a:off x="6652550" y="2812570"/>
                <a:ext cx="117720" cy="277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15F3365-80F7-4F58-B7E8-D0E3073486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634550" y="2794570"/>
                  <a:ext cx="1533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660F4B-1019-4846-9715-4C903F3165AB}"/>
                    </a:ext>
                  </a:extLst>
                </p14:cNvPr>
                <p14:cNvContentPartPr/>
                <p14:nvPr/>
              </p14:nvContentPartPr>
              <p14:xfrm>
                <a:off x="6016070" y="3219010"/>
                <a:ext cx="149760" cy="266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660F4B-1019-4846-9715-4C903F3165A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998070" y="3201370"/>
                  <a:ext cx="1854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A9089F4-3FC1-4710-9A2D-72DE5356E0DA}"/>
              </a:ext>
            </a:extLst>
          </p:cNvPr>
          <p:cNvGrpSpPr/>
          <p:nvPr/>
        </p:nvGrpSpPr>
        <p:grpSpPr>
          <a:xfrm>
            <a:off x="7067959" y="1839315"/>
            <a:ext cx="1194120" cy="414000"/>
            <a:chOff x="7167350" y="2595490"/>
            <a:chExt cx="119412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2EE4ABB-9611-4DC8-A0A1-1A6C9A2745F8}"/>
                    </a:ext>
                  </a:extLst>
                </p14:cNvPr>
                <p14:cNvContentPartPr/>
                <p14:nvPr/>
              </p14:nvContentPartPr>
              <p14:xfrm>
                <a:off x="7167350" y="2753530"/>
                <a:ext cx="245160" cy="243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2EE4ABB-9611-4DC8-A0A1-1A6C9A2745F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49350" y="2735890"/>
                  <a:ext cx="280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2BB7894-95BA-4ADB-9E1F-30048FD9C007}"/>
                    </a:ext>
                  </a:extLst>
                </p14:cNvPr>
                <p14:cNvContentPartPr/>
                <p14:nvPr/>
              </p14:nvContentPartPr>
              <p14:xfrm>
                <a:off x="7330430" y="2780890"/>
                <a:ext cx="242640" cy="228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2BB7894-95BA-4ADB-9E1F-30048FD9C00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12430" y="2762890"/>
                  <a:ext cx="278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B3FE960-D9EC-4A43-81B1-8AE605FF0888}"/>
                    </a:ext>
                  </a:extLst>
                </p14:cNvPr>
                <p14:cNvContentPartPr/>
                <p14:nvPr/>
              </p14:nvContentPartPr>
              <p14:xfrm>
                <a:off x="7580270" y="2595490"/>
                <a:ext cx="250200" cy="388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B3FE960-D9EC-4A43-81B1-8AE605FF088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62270" y="2577490"/>
                  <a:ext cx="285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0837442-5315-408C-A7B7-C9EA1CC098E3}"/>
                    </a:ext>
                  </a:extLst>
                </p14:cNvPr>
                <p14:cNvContentPartPr/>
                <p14:nvPr/>
              </p14:nvContentPartPr>
              <p14:xfrm>
                <a:off x="7843790" y="2803570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0837442-5315-408C-A7B7-C9EA1CC098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25790" y="2785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95726EC-2F63-4D52-B404-27E3EC9C4BC6}"/>
                    </a:ext>
                  </a:extLst>
                </p14:cNvPr>
                <p14:cNvContentPartPr/>
                <p14:nvPr/>
              </p14:nvContentPartPr>
              <p14:xfrm>
                <a:off x="8000750" y="2673250"/>
                <a:ext cx="360720" cy="316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95726EC-2F63-4D52-B404-27E3EC9C4B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82750" y="2655610"/>
                  <a:ext cx="3963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2DA142D-9CC3-4B84-9D53-A9C048211743}"/>
              </a:ext>
            </a:extLst>
          </p:cNvPr>
          <p:cNvGrpSpPr/>
          <p:nvPr/>
        </p:nvGrpSpPr>
        <p:grpSpPr>
          <a:xfrm>
            <a:off x="8558719" y="1970355"/>
            <a:ext cx="925920" cy="534600"/>
            <a:chOff x="8658110" y="2726530"/>
            <a:chExt cx="9259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146EF93-E5DE-47F6-B841-A65AA070FFDB}"/>
                    </a:ext>
                  </a:extLst>
                </p14:cNvPr>
                <p14:cNvContentPartPr/>
                <p14:nvPr/>
              </p14:nvContentPartPr>
              <p14:xfrm>
                <a:off x="8658110" y="2765050"/>
                <a:ext cx="163800" cy="237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146EF93-E5DE-47F6-B841-A65AA070FFD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40470" y="2747050"/>
                  <a:ext cx="199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0DE39C6-8F6C-4EBE-B87A-BF98F8876145}"/>
                    </a:ext>
                  </a:extLst>
                </p14:cNvPr>
                <p14:cNvContentPartPr/>
                <p14:nvPr/>
              </p14:nvContentPartPr>
              <p14:xfrm>
                <a:off x="8772590" y="2726530"/>
                <a:ext cx="198720" cy="226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0DE39C6-8F6C-4EBE-B87A-BF98F887614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54950" y="2708890"/>
                  <a:ext cx="234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8A38B95-9132-4F83-B709-79A3A95083C7}"/>
                    </a:ext>
                  </a:extLst>
                </p14:cNvPr>
                <p14:cNvContentPartPr/>
                <p14:nvPr/>
              </p14:nvContentPartPr>
              <p14:xfrm>
                <a:off x="9034670" y="2805730"/>
                <a:ext cx="549360" cy="455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8A38B95-9132-4F83-B709-79A3A95083C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17030" y="2787730"/>
                  <a:ext cx="585000" cy="49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8286BD1-0357-4703-8F9E-F58F2EF1748C}"/>
              </a:ext>
            </a:extLst>
          </p:cNvPr>
          <p:cNvGrpSpPr/>
          <p:nvPr/>
        </p:nvGrpSpPr>
        <p:grpSpPr>
          <a:xfrm>
            <a:off x="9741679" y="1883235"/>
            <a:ext cx="464760" cy="352080"/>
            <a:chOff x="9841070" y="2639410"/>
            <a:chExt cx="46476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BC737DF-5F99-429C-A5C9-3677B8C952BB}"/>
                    </a:ext>
                  </a:extLst>
                </p14:cNvPr>
                <p14:cNvContentPartPr/>
                <p14:nvPr/>
              </p14:nvContentPartPr>
              <p14:xfrm>
                <a:off x="9928910" y="2639410"/>
                <a:ext cx="87120" cy="338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BC737DF-5F99-429C-A5C9-3677B8C952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11270" y="2621770"/>
                  <a:ext cx="122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8C2A4EE-8ADB-4CD5-B0ED-D8D47F3A1D20}"/>
                    </a:ext>
                  </a:extLst>
                </p14:cNvPr>
                <p14:cNvContentPartPr/>
                <p14:nvPr/>
              </p14:nvContentPartPr>
              <p14:xfrm>
                <a:off x="9841070" y="2836330"/>
                <a:ext cx="118440" cy="5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8C2A4EE-8ADB-4CD5-B0ED-D8D47F3A1D2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23070" y="2818330"/>
                  <a:ext cx="154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21B6E7F-0389-4624-A0E7-81AFE7C4BAF5}"/>
                    </a:ext>
                  </a:extLst>
                </p14:cNvPr>
                <p14:cNvContentPartPr/>
                <p14:nvPr/>
              </p14:nvContentPartPr>
              <p14:xfrm>
                <a:off x="10152470" y="2825530"/>
                <a:ext cx="153360" cy="165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21B6E7F-0389-4624-A0E7-81AFE7C4BAF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34470" y="2807890"/>
                  <a:ext cx="1890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73A5F29-A251-439E-A890-B0B401E5BEF1}"/>
              </a:ext>
            </a:extLst>
          </p:cNvPr>
          <p:cNvGrpSpPr/>
          <p:nvPr/>
        </p:nvGrpSpPr>
        <p:grpSpPr>
          <a:xfrm>
            <a:off x="10553479" y="2062155"/>
            <a:ext cx="495360" cy="400320"/>
            <a:chOff x="10652870" y="2818330"/>
            <a:chExt cx="49536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7B43E01-4B7E-4E6D-8775-B2F9C39E88C9}"/>
                    </a:ext>
                  </a:extLst>
                </p14:cNvPr>
                <p14:cNvContentPartPr/>
                <p14:nvPr/>
              </p14:nvContentPartPr>
              <p14:xfrm>
                <a:off x="10652870" y="2862250"/>
                <a:ext cx="177840" cy="356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7B43E01-4B7E-4E6D-8775-B2F9C39E88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34870" y="2844250"/>
                  <a:ext cx="2134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8786642-4AF1-4182-BE87-A6E44DF60A68}"/>
                    </a:ext>
                  </a:extLst>
                </p14:cNvPr>
                <p14:cNvContentPartPr/>
                <p14:nvPr/>
              </p14:nvContentPartPr>
              <p14:xfrm>
                <a:off x="10926830" y="2818330"/>
                <a:ext cx="221400" cy="21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8786642-4AF1-4182-BE87-A6E44DF60A6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09190" y="2800330"/>
                  <a:ext cx="25704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1479122-8065-49B0-9E67-99F8EBC9F90A}"/>
              </a:ext>
            </a:extLst>
          </p:cNvPr>
          <p:cNvGrpSpPr/>
          <p:nvPr/>
        </p:nvGrpSpPr>
        <p:grpSpPr>
          <a:xfrm>
            <a:off x="11282119" y="1948395"/>
            <a:ext cx="94320" cy="454320"/>
            <a:chOff x="11381510" y="2704570"/>
            <a:chExt cx="9432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B8645C5-5A4E-4A14-9632-55FF6E149B4B}"/>
                    </a:ext>
                  </a:extLst>
                </p14:cNvPr>
                <p14:cNvContentPartPr/>
                <p14:nvPr/>
              </p14:nvContentPartPr>
              <p14:xfrm>
                <a:off x="11381510" y="2704570"/>
                <a:ext cx="92160" cy="310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B8645C5-5A4E-4A14-9632-55FF6E149B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363510" y="2686930"/>
                  <a:ext cx="1278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4A6E11-0825-464A-93FF-CB4C2998F162}"/>
                    </a:ext>
                  </a:extLst>
                </p14:cNvPr>
                <p14:cNvContentPartPr/>
                <p14:nvPr/>
              </p14:nvContentPartPr>
              <p14:xfrm>
                <a:off x="11453150" y="3090490"/>
                <a:ext cx="22680" cy="68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4A6E11-0825-464A-93FF-CB4C2998F16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435150" y="3072490"/>
                  <a:ext cx="583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C3D6A0-668C-4E9A-B74A-5B4D923DBE88}"/>
              </a:ext>
            </a:extLst>
          </p:cNvPr>
          <p:cNvGrpSpPr/>
          <p:nvPr/>
        </p:nvGrpSpPr>
        <p:grpSpPr>
          <a:xfrm>
            <a:off x="1800346" y="4008809"/>
            <a:ext cx="1332720" cy="441000"/>
            <a:chOff x="1800346" y="4008809"/>
            <a:chExt cx="133272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3393F69-83AC-4CB7-B3E1-DDDF9F60CA6E}"/>
                    </a:ext>
                  </a:extLst>
                </p14:cNvPr>
                <p14:cNvContentPartPr/>
                <p14:nvPr/>
              </p14:nvContentPartPr>
              <p14:xfrm>
                <a:off x="1800346" y="4008809"/>
                <a:ext cx="300600" cy="381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3393F69-83AC-4CB7-B3E1-DDDF9F60CA6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82346" y="3991169"/>
                  <a:ext cx="3362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EFAB056-D1DC-4EC3-8092-126748198B2D}"/>
                    </a:ext>
                  </a:extLst>
                </p14:cNvPr>
                <p14:cNvContentPartPr/>
                <p14:nvPr/>
              </p14:nvContentPartPr>
              <p14:xfrm>
                <a:off x="2141626" y="4268009"/>
                <a:ext cx="295920" cy="149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EFAB056-D1DC-4EC3-8092-126748198B2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23986" y="4250369"/>
                  <a:ext cx="331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1EBECF-22A3-42B4-AEB9-394962B7E270}"/>
                    </a:ext>
                  </a:extLst>
                </p14:cNvPr>
                <p14:cNvContentPartPr/>
                <p14:nvPr/>
              </p14:nvContentPartPr>
              <p14:xfrm>
                <a:off x="2500546" y="4102409"/>
                <a:ext cx="632520" cy="34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1EBECF-22A3-42B4-AEB9-394962B7E27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82906" y="4084409"/>
                  <a:ext cx="66816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A1E1B46-F8A6-4992-B668-F64B84F0F5F3}"/>
                  </a:ext>
                </a:extLst>
              </p14:cNvPr>
              <p14:cNvContentPartPr/>
              <p14:nvPr/>
            </p14:nvContentPartPr>
            <p14:xfrm>
              <a:off x="7858009" y="4133060"/>
              <a:ext cx="1184040" cy="392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A1E1B46-F8A6-4992-B668-F64B84F0F5F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840014" y="4115060"/>
                <a:ext cx="1219669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23C670E-1063-4901-9C6C-038F4952C72E}"/>
                  </a:ext>
                </a:extLst>
              </p14:cNvPr>
              <p14:cNvContentPartPr/>
              <p14:nvPr/>
            </p14:nvContentPartPr>
            <p14:xfrm>
              <a:off x="7824529" y="4396220"/>
              <a:ext cx="221040" cy="245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23C670E-1063-4901-9C6C-038F4952C72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806529" y="4378220"/>
                <a:ext cx="2566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A079EC6A-E9FF-4505-94C5-A70E9871F37D}"/>
              </a:ext>
            </a:extLst>
          </p:cNvPr>
          <p:cNvGrpSpPr/>
          <p:nvPr/>
        </p:nvGrpSpPr>
        <p:grpSpPr>
          <a:xfrm>
            <a:off x="8574769" y="4122980"/>
            <a:ext cx="1593000" cy="835200"/>
            <a:chOff x="5177270" y="2649850"/>
            <a:chExt cx="159300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D126B04-08AD-45D7-BA9F-F1C2592DF682}"/>
                    </a:ext>
                  </a:extLst>
                </p14:cNvPr>
                <p14:cNvContentPartPr/>
                <p14:nvPr/>
              </p14:nvContentPartPr>
              <p14:xfrm>
                <a:off x="5225150" y="2649850"/>
                <a:ext cx="423360" cy="791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DD212D-6266-4044-BE72-7DEA55454E1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207150" y="2631850"/>
                  <a:ext cx="45900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80D9F28-8474-48D9-9393-98F29E295B1C}"/>
                    </a:ext>
                  </a:extLst>
                </p14:cNvPr>
                <p14:cNvContentPartPr/>
                <p14:nvPr/>
              </p14:nvContentPartPr>
              <p14:xfrm>
                <a:off x="5656790" y="2699170"/>
                <a:ext cx="453600" cy="728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BBC0C9F-B647-43BF-BDEE-68EF15236DD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39150" y="2681170"/>
                  <a:ext cx="48924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DA9811E-8965-4B23-94DE-2CB385273671}"/>
                    </a:ext>
                  </a:extLst>
                </p14:cNvPr>
                <p14:cNvContentPartPr/>
                <p14:nvPr/>
              </p14:nvContentPartPr>
              <p14:xfrm>
                <a:off x="5177270" y="3194890"/>
                <a:ext cx="245160" cy="233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43D0FC3-2CAB-4EA4-8B3B-CCE2061AD3E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59630" y="3176890"/>
                  <a:ext cx="280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B87A106-F117-4BB1-A1D2-D98763DB87F6}"/>
                    </a:ext>
                  </a:extLst>
                </p14:cNvPr>
                <p14:cNvContentPartPr/>
                <p14:nvPr/>
              </p14:nvContentPartPr>
              <p14:xfrm>
                <a:off x="5643470" y="2673250"/>
                <a:ext cx="1075680" cy="313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D76E999-D72F-4179-9B83-D87E62AE585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625830" y="2655610"/>
                  <a:ext cx="1111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9E0DD93-CF4F-4CF2-BD96-7DAB6A05E83E}"/>
                    </a:ext>
                  </a:extLst>
                </p14:cNvPr>
                <p14:cNvContentPartPr/>
                <p14:nvPr/>
              </p14:nvContentPartPr>
              <p14:xfrm>
                <a:off x="6652550" y="2812570"/>
                <a:ext cx="117720" cy="277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15F3365-80F7-4F58-B7E8-D0E3073486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634550" y="2794570"/>
                  <a:ext cx="1533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CFCA5AB-0B5A-4E89-987A-562972D9DE67}"/>
                    </a:ext>
                  </a:extLst>
                </p14:cNvPr>
                <p14:cNvContentPartPr/>
                <p14:nvPr/>
              </p14:nvContentPartPr>
              <p14:xfrm>
                <a:off x="6016070" y="3219010"/>
                <a:ext cx="149760" cy="266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660F4B-1019-4846-9715-4C903F3165A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998070" y="3201370"/>
                  <a:ext cx="1854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90BCE1-E79F-4742-A43B-A5C0BD5EA7D3}"/>
              </a:ext>
            </a:extLst>
          </p:cNvPr>
          <p:cNvGrpSpPr/>
          <p:nvPr/>
        </p:nvGrpSpPr>
        <p:grpSpPr>
          <a:xfrm>
            <a:off x="7004146" y="4633049"/>
            <a:ext cx="895680" cy="237240"/>
            <a:chOff x="7004146" y="4633049"/>
            <a:chExt cx="8956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D51262-8813-4060-BCE6-25AC8A823E80}"/>
                    </a:ext>
                  </a:extLst>
                </p14:cNvPr>
                <p14:cNvContentPartPr/>
                <p14:nvPr/>
              </p14:nvContentPartPr>
              <p14:xfrm>
                <a:off x="7004146" y="4637009"/>
                <a:ext cx="265320" cy="69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D51262-8813-4060-BCE6-25AC8A823E8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86506" y="4619369"/>
                  <a:ext cx="300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BD7FED-5557-42DF-BF47-AF94A9075B6D}"/>
                    </a:ext>
                  </a:extLst>
                </p14:cNvPr>
                <p14:cNvContentPartPr/>
                <p14:nvPr/>
              </p14:nvContentPartPr>
              <p14:xfrm>
                <a:off x="7343266" y="4633049"/>
                <a:ext cx="94680" cy="19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BD7FED-5557-42DF-BF47-AF94A9075B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25626" y="4615049"/>
                  <a:ext cx="130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357F99-BADC-4401-8215-93251561D4AF}"/>
                    </a:ext>
                  </a:extLst>
                </p14:cNvPr>
                <p14:cNvContentPartPr/>
                <p14:nvPr/>
              </p14:nvContentPartPr>
              <p14:xfrm>
                <a:off x="7500226" y="4655729"/>
                <a:ext cx="399600" cy="214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357F99-BADC-4401-8215-93251561D4A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82586" y="4637729"/>
                  <a:ext cx="43524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80E94CC-A8FC-43D8-8E9C-D394D96D7E62}"/>
                  </a:ext>
                </a:extLst>
              </p14:cNvPr>
              <p14:cNvContentPartPr/>
              <p14:nvPr/>
            </p14:nvContentPartPr>
            <p14:xfrm>
              <a:off x="9725386" y="5028329"/>
              <a:ext cx="205200" cy="257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80E94CC-A8FC-43D8-8E9C-D394D96D7E6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707746" y="5010689"/>
                <a:ext cx="2408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537588D-40F9-4098-A958-FD34E354F4E2}"/>
                  </a:ext>
                </a:extLst>
              </p14:cNvPr>
              <p14:cNvContentPartPr/>
              <p14:nvPr/>
            </p14:nvContentPartPr>
            <p14:xfrm>
              <a:off x="9992866" y="5079809"/>
              <a:ext cx="67320" cy="194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537588D-40F9-4098-A958-FD34E354F4E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974866" y="5062169"/>
                <a:ext cx="1029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5E6D77A-F3D8-46CA-BC2F-A262F5F782D8}"/>
                  </a:ext>
                </a:extLst>
              </p14:cNvPr>
              <p14:cNvContentPartPr/>
              <p14:nvPr/>
            </p14:nvContentPartPr>
            <p14:xfrm>
              <a:off x="10045066" y="5208329"/>
              <a:ext cx="238320" cy="88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5E6D77A-F3D8-46CA-BC2F-A262F5F782D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027066" y="5190689"/>
                <a:ext cx="2739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34E7689-CF74-479C-8F23-1875E50AEF73}"/>
                  </a:ext>
                </a:extLst>
              </p14:cNvPr>
              <p14:cNvContentPartPr/>
              <p14:nvPr/>
            </p14:nvContentPartPr>
            <p14:xfrm>
              <a:off x="9498586" y="5119769"/>
              <a:ext cx="194760" cy="52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34E7689-CF74-479C-8F23-1875E50AEF7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480586" y="5102129"/>
                <a:ext cx="2304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7315AA8-AFC7-40EE-880E-51FF17490FA3}"/>
                  </a:ext>
                </a:extLst>
              </p14:cNvPr>
              <p14:cNvContentPartPr/>
              <p14:nvPr/>
            </p14:nvContentPartPr>
            <p14:xfrm>
              <a:off x="10360786" y="4456649"/>
              <a:ext cx="111600" cy="168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7315AA8-AFC7-40EE-880E-51FF17490FA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342786" y="4439009"/>
                <a:ext cx="1472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AFE52F9-6129-44C7-9B94-29FFB1383F6F}"/>
                  </a:ext>
                </a:extLst>
              </p14:cNvPr>
              <p14:cNvContentPartPr/>
              <p14:nvPr/>
            </p14:nvContentPartPr>
            <p14:xfrm>
              <a:off x="10575706" y="4473209"/>
              <a:ext cx="140760" cy="183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AFE52F9-6129-44C7-9B94-29FFB1383F6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557706" y="4455569"/>
                <a:ext cx="1764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A979108-2A86-41B1-B390-ED6955DC0346}"/>
                  </a:ext>
                </a:extLst>
              </p14:cNvPr>
              <p14:cNvContentPartPr/>
              <p14:nvPr/>
            </p14:nvContentPartPr>
            <p14:xfrm>
              <a:off x="10843186" y="4441889"/>
              <a:ext cx="78840" cy="200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A979108-2A86-41B1-B390-ED6955DC034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825546" y="4423889"/>
                <a:ext cx="114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4B2958-7573-4B06-A8A1-B3CEF003F3A5}"/>
                  </a:ext>
                </a:extLst>
              </p14:cNvPr>
              <p14:cNvContentPartPr/>
              <p14:nvPr/>
            </p14:nvContentPartPr>
            <p14:xfrm>
              <a:off x="10926706" y="4593809"/>
              <a:ext cx="225720" cy="88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4B2958-7573-4B06-A8A1-B3CEF003F3A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909066" y="4575809"/>
                <a:ext cx="2613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0B48D81-71C2-41B7-ADCB-2CF644C71492}"/>
                  </a:ext>
                </a:extLst>
              </p14:cNvPr>
              <p14:cNvContentPartPr/>
              <p14:nvPr/>
            </p14:nvContentPartPr>
            <p14:xfrm>
              <a:off x="10198786" y="4535849"/>
              <a:ext cx="151560" cy="5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0B48D81-71C2-41B7-ADCB-2CF644C7149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180786" y="4518209"/>
                <a:ext cx="18720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377583B-ADE2-4909-B94E-37DF65682993}"/>
              </a:ext>
            </a:extLst>
          </p:cNvPr>
          <p:cNvGrpSpPr/>
          <p:nvPr/>
        </p:nvGrpSpPr>
        <p:grpSpPr>
          <a:xfrm>
            <a:off x="8247586" y="4518569"/>
            <a:ext cx="1004040" cy="1021680"/>
            <a:chOff x="8247586" y="4518569"/>
            <a:chExt cx="1004040" cy="10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4FD0EC-0629-40B7-9AEB-023E379B7502}"/>
                    </a:ext>
                  </a:extLst>
                </p14:cNvPr>
                <p14:cNvContentPartPr/>
                <p14:nvPr/>
              </p14:nvContentPartPr>
              <p14:xfrm>
                <a:off x="8349106" y="5115809"/>
                <a:ext cx="191160" cy="48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4FD0EC-0629-40B7-9AEB-023E379B750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31106" y="5097809"/>
                  <a:ext cx="226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69300E-F5E3-4611-BC95-6CBFB385C10D}"/>
                    </a:ext>
                  </a:extLst>
                </p14:cNvPr>
                <p14:cNvContentPartPr/>
                <p14:nvPr/>
              </p14:nvContentPartPr>
              <p14:xfrm>
                <a:off x="8708746" y="5217329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69300E-F5E3-4611-BC95-6CBFB385C10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91106" y="519932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ABC8862-5687-475B-B73E-18FF415DEEF5}"/>
                    </a:ext>
                  </a:extLst>
                </p14:cNvPr>
                <p14:cNvContentPartPr/>
                <p14:nvPr/>
              </p14:nvContentPartPr>
              <p14:xfrm>
                <a:off x="8619466" y="5107889"/>
                <a:ext cx="143640" cy="248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ABC8862-5687-475B-B73E-18FF415DEEF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01466" y="5090249"/>
                  <a:ext cx="179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BA040D-492B-43EC-8BFF-974DB395CF1B}"/>
                    </a:ext>
                  </a:extLst>
                </p14:cNvPr>
                <p14:cNvContentPartPr/>
                <p14:nvPr/>
              </p14:nvContentPartPr>
              <p14:xfrm>
                <a:off x="8834386" y="5047769"/>
                <a:ext cx="75600" cy="298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BA040D-492B-43EC-8BFF-974DB395CF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16386" y="5029769"/>
                  <a:ext cx="111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A988F9-22B1-4151-A8D1-03A3065BB74A}"/>
                    </a:ext>
                  </a:extLst>
                </p14:cNvPr>
                <p14:cNvContentPartPr/>
                <p14:nvPr/>
              </p14:nvContentPartPr>
              <p14:xfrm>
                <a:off x="8879026" y="5223089"/>
                <a:ext cx="372600" cy="15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A988F9-22B1-4151-A8D1-03A3065BB7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61386" y="5205089"/>
                  <a:ext cx="408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24E171-1EB8-4DFA-8EEE-6686FD1BCF25}"/>
                    </a:ext>
                  </a:extLst>
                </p14:cNvPr>
                <p14:cNvContentPartPr/>
                <p14:nvPr/>
              </p14:nvContentPartPr>
              <p14:xfrm>
                <a:off x="8247586" y="4518569"/>
                <a:ext cx="922320" cy="1021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C24E171-1EB8-4DFA-8EEE-6686FD1BCF2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9586" y="4500569"/>
                  <a:ext cx="957960" cy="10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3F6078-8CF4-499C-A1B9-29C0C39CB5A4}"/>
              </a:ext>
            </a:extLst>
          </p:cNvPr>
          <p:cNvGrpSpPr/>
          <p:nvPr/>
        </p:nvGrpSpPr>
        <p:grpSpPr>
          <a:xfrm>
            <a:off x="885586" y="3135449"/>
            <a:ext cx="439200" cy="239400"/>
            <a:chOff x="885586" y="3135449"/>
            <a:chExt cx="4392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0F15E9-3E39-4BED-9D81-C5478F7CDBFF}"/>
                    </a:ext>
                  </a:extLst>
                </p14:cNvPr>
                <p14:cNvContentPartPr/>
                <p14:nvPr/>
              </p14:nvContentPartPr>
              <p14:xfrm>
                <a:off x="885586" y="3242369"/>
                <a:ext cx="340560" cy="73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0F15E9-3E39-4BED-9D81-C5478F7CDB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7946" y="3224729"/>
                  <a:ext cx="376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DCDA0F1-94A1-4AED-AEA5-640AC68D0C1F}"/>
                    </a:ext>
                  </a:extLst>
                </p14:cNvPr>
                <p14:cNvContentPartPr/>
                <p14:nvPr/>
              </p14:nvContentPartPr>
              <p14:xfrm>
                <a:off x="1192666" y="3135449"/>
                <a:ext cx="132120" cy="23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DCDA0F1-94A1-4AED-AEA5-640AC68D0C1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75026" y="3117809"/>
                  <a:ext cx="1677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809DE0-3245-4643-91D6-93B9334E8EC1}"/>
              </a:ext>
            </a:extLst>
          </p:cNvPr>
          <p:cNvGrpSpPr/>
          <p:nvPr/>
        </p:nvGrpSpPr>
        <p:grpSpPr>
          <a:xfrm>
            <a:off x="7451986" y="2893529"/>
            <a:ext cx="529560" cy="237240"/>
            <a:chOff x="7451986" y="2893529"/>
            <a:chExt cx="52956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2C566F-0F38-4520-81DB-84BAA65059C8}"/>
                    </a:ext>
                  </a:extLst>
                </p14:cNvPr>
                <p14:cNvContentPartPr/>
                <p14:nvPr/>
              </p14:nvContentPartPr>
              <p14:xfrm>
                <a:off x="7451986" y="3007289"/>
                <a:ext cx="450720" cy="25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2C566F-0F38-4520-81DB-84BAA65059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433986" y="2989289"/>
                  <a:ext cx="486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0105592-5FF5-4467-B645-EE887EFBCE05}"/>
                    </a:ext>
                  </a:extLst>
                </p14:cNvPr>
                <p14:cNvContentPartPr/>
                <p14:nvPr/>
              </p14:nvContentPartPr>
              <p14:xfrm>
                <a:off x="7867426" y="2893529"/>
                <a:ext cx="114120" cy="237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0105592-5FF5-4467-B645-EE887EFBCE0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49426" y="2875889"/>
                  <a:ext cx="149760" cy="27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694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B658D-D329-469B-99CB-1C1CF36C90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Consider heuristics for the 8-puzzle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5FC20-82F0-4567-9DC9-4200D58D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32" y="1433599"/>
            <a:ext cx="8454884" cy="434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C86ED1-8C62-4E87-974E-821021269E43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060DE5-D533-4DFC-BF53-3A31398771C6}"/>
              </a:ext>
            </a:extLst>
          </p:cNvPr>
          <p:cNvGrpSpPr/>
          <p:nvPr/>
        </p:nvGrpSpPr>
        <p:grpSpPr>
          <a:xfrm>
            <a:off x="5273266" y="4443466"/>
            <a:ext cx="1013400" cy="348480"/>
            <a:chOff x="5273266" y="4443466"/>
            <a:chExt cx="101340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2933F2D-837E-43CE-9C38-D85E85C6E076}"/>
                    </a:ext>
                  </a:extLst>
                </p14:cNvPr>
                <p14:cNvContentPartPr/>
                <p14:nvPr/>
              </p14:nvContentPartPr>
              <p14:xfrm>
                <a:off x="5273266" y="4489546"/>
                <a:ext cx="884520" cy="30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2933F2D-837E-43CE-9C38-D85E85C6E0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55266" y="4471546"/>
                  <a:ext cx="9201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405D11-1644-4BAB-8F92-687D53B098A8}"/>
                    </a:ext>
                  </a:extLst>
                </p14:cNvPr>
                <p14:cNvContentPartPr/>
                <p14:nvPr/>
              </p14:nvContentPartPr>
              <p14:xfrm>
                <a:off x="6044386" y="4443466"/>
                <a:ext cx="242280" cy="26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405D11-1644-4BAB-8F92-687D53B098A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26746" y="4425466"/>
                  <a:ext cx="277920" cy="29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7598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B658D-D329-469B-99CB-1C1CF36C90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Two heuristics for the 8-puzzle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5FC20-82F0-4567-9DC9-4200D58DA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6" r="12970" b="18643"/>
          <a:stretch/>
        </p:blipFill>
        <p:spPr>
          <a:xfrm>
            <a:off x="6410740" y="166342"/>
            <a:ext cx="5615607" cy="2867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663F52-DF56-466E-B243-69D624621476}"/>
              </a:ext>
            </a:extLst>
          </p:cNvPr>
          <p:cNvSpPr txBox="1"/>
          <p:nvPr/>
        </p:nvSpPr>
        <p:spPr>
          <a:xfrm>
            <a:off x="662608" y="1409179"/>
            <a:ext cx="10237305" cy="24152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2000" baseline="-2500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= the </a:t>
            </a: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</a:rPr>
              <a:t>number of misplaced tiles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endParaRPr lang="en-US" sz="20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2000" baseline="-2500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= the </a:t>
            </a: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</a:rPr>
              <a:t>sum of the distances 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of the tiles from their goal positions. </a:t>
            </a: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Note: tiles cannot move along diagonals 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 </a:t>
            </a: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</a:rPr>
              <a:t>city block distance </a:t>
            </a:r>
          </a:p>
          <a:p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EC30F4-43C2-45CE-809F-399775F9EDFD}"/>
              </a:ext>
            </a:extLst>
          </p:cNvPr>
          <p:cNvGrpSpPr/>
          <p:nvPr/>
        </p:nvGrpSpPr>
        <p:grpSpPr>
          <a:xfrm>
            <a:off x="9664951" y="3727175"/>
            <a:ext cx="495000" cy="1043280"/>
            <a:chOff x="3512630" y="1907170"/>
            <a:chExt cx="49500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2A2238-B748-458F-9215-8DC90A16DA90}"/>
                    </a:ext>
                  </a:extLst>
                </p14:cNvPr>
                <p14:cNvContentPartPr/>
                <p14:nvPr/>
              </p14:nvContentPartPr>
              <p14:xfrm>
                <a:off x="3554030" y="2572810"/>
                <a:ext cx="1296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2A2238-B748-458F-9215-8DC90A16DA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36390" y="2555170"/>
                  <a:ext cx="486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72EAB5-10EE-4E0A-9BF1-19140E89789C}"/>
                    </a:ext>
                  </a:extLst>
                </p14:cNvPr>
                <p14:cNvContentPartPr/>
                <p14:nvPr/>
              </p14:nvContentPartPr>
              <p14:xfrm>
                <a:off x="3512630" y="2526730"/>
                <a:ext cx="487440" cy="42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72EAB5-10EE-4E0A-9BF1-19140E8978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4990" y="2508730"/>
                  <a:ext cx="5230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10C7E8-903C-47F2-9587-685276D6D837}"/>
                    </a:ext>
                  </a:extLst>
                </p14:cNvPr>
                <p14:cNvContentPartPr/>
                <p14:nvPr/>
              </p14:nvContentPartPr>
              <p14:xfrm>
                <a:off x="3582830" y="2046850"/>
                <a:ext cx="10440" cy="272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10C7E8-903C-47F2-9587-685276D6D8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65190" y="2029210"/>
                  <a:ext cx="460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C1E6DFC-36CE-4700-9A53-42BE2857E631}"/>
                    </a:ext>
                  </a:extLst>
                </p14:cNvPr>
                <p14:cNvContentPartPr/>
                <p14:nvPr/>
              </p14:nvContentPartPr>
              <p14:xfrm>
                <a:off x="3567350" y="1907170"/>
                <a:ext cx="440280" cy="404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C1E6DFC-36CE-4700-9A53-42BE2857E6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49710" y="1889530"/>
                  <a:ext cx="47592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2D5E5-8E8C-4B20-A6EA-F97A99B49D55}"/>
              </a:ext>
            </a:extLst>
          </p:cNvPr>
          <p:cNvGrpSpPr/>
          <p:nvPr/>
        </p:nvGrpSpPr>
        <p:grpSpPr>
          <a:xfrm>
            <a:off x="10409431" y="3692255"/>
            <a:ext cx="446040" cy="449640"/>
            <a:chOff x="4257110" y="1872250"/>
            <a:chExt cx="44604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5E3EF1-4F4B-437A-AFF5-C6981AA63EC0}"/>
                    </a:ext>
                  </a:extLst>
                </p14:cNvPr>
                <p14:cNvContentPartPr/>
                <p14:nvPr/>
              </p14:nvContentPartPr>
              <p14:xfrm>
                <a:off x="4257110" y="1931290"/>
                <a:ext cx="3960" cy="359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5E3EF1-4F4B-437A-AFF5-C6981AA63E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39110" y="1913290"/>
                  <a:ext cx="39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B827F4-F006-4560-B4B5-F1969C93503F}"/>
                    </a:ext>
                  </a:extLst>
                </p14:cNvPr>
                <p14:cNvContentPartPr/>
                <p14:nvPr/>
              </p14:nvContentPartPr>
              <p14:xfrm>
                <a:off x="4283390" y="1872250"/>
                <a:ext cx="419760" cy="44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B827F4-F006-4560-B4B5-F1969C9350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65750" y="1854250"/>
                  <a:ext cx="455400" cy="48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A8C72E-DEEF-4B80-93BF-A729474C5800}"/>
              </a:ext>
            </a:extLst>
          </p:cNvPr>
          <p:cNvGrpSpPr/>
          <p:nvPr/>
        </p:nvGrpSpPr>
        <p:grpSpPr>
          <a:xfrm>
            <a:off x="10396831" y="4414415"/>
            <a:ext cx="371880" cy="421920"/>
            <a:chOff x="4244510" y="2594410"/>
            <a:chExt cx="37188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9C4D1E-8ECE-4A63-874C-EAA81271C350}"/>
                    </a:ext>
                  </a:extLst>
                </p14:cNvPr>
                <p14:cNvContentPartPr/>
                <p14:nvPr/>
              </p14:nvContentPartPr>
              <p14:xfrm>
                <a:off x="4257110" y="2688010"/>
                <a:ext cx="14040" cy="32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9C4D1E-8ECE-4A63-874C-EAA81271C35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39110" y="2670370"/>
                  <a:ext cx="496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AF327C-4071-451D-AB0A-37A78114DE70}"/>
                    </a:ext>
                  </a:extLst>
                </p14:cNvPr>
                <p14:cNvContentPartPr/>
                <p14:nvPr/>
              </p14:nvContentPartPr>
              <p14:xfrm>
                <a:off x="4244510" y="2594410"/>
                <a:ext cx="371880" cy="3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AF327C-4071-451D-AB0A-37A78114DE7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26870" y="2576410"/>
                  <a:ext cx="407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E69BC96-7407-41F9-8A28-200A7019368C}"/>
                    </a:ext>
                  </a:extLst>
                </p14:cNvPr>
                <p14:cNvContentPartPr/>
                <p14:nvPr/>
              </p14:nvContentPartPr>
              <p14:xfrm>
                <a:off x="4313630" y="2618170"/>
                <a:ext cx="301320" cy="39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E69BC96-7407-41F9-8A28-200A7019368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5630" y="2600170"/>
                  <a:ext cx="336960" cy="43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5709FD-03DA-4A3A-A752-505013DCCB1C}"/>
              </a:ext>
            </a:extLst>
          </p:cNvPr>
          <p:cNvGrpSpPr/>
          <p:nvPr/>
        </p:nvGrpSpPr>
        <p:grpSpPr>
          <a:xfrm>
            <a:off x="11134471" y="3665615"/>
            <a:ext cx="516960" cy="437040"/>
            <a:chOff x="4982150" y="1845610"/>
            <a:chExt cx="51696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53748C-540D-4C08-9C4D-6334DDBE3F0A}"/>
                    </a:ext>
                  </a:extLst>
                </p14:cNvPr>
                <p14:cNvContentPartPr/>
                <p14:nvPr/>
              </p14:nvContentPartPr>
              <p14:xfrm>
                <a:off x="4982150" y="1871170"/>
                <a:ext cx="66240" cy="369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53748C-540D-4C08-9C4D-6334DDBE3F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64510" y="1853530"/>
                  <a:ext cx="1018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79CC36-850A-4280-B9A6-34B5C6380FB1}"/>
                    </a:ext>
                  </a:extLst>
                </p14:cNvPr>
                <p14:cNvContentPartPr/>
                <p14:nvPr/>
              </p14:nvContentPartPr>
              <p14:xfrm>
                <a:off x="5033990" y="1845610"/>
                <a:ext cx="465120" cy="437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79CC36-850A-4280-B9A6-34B5C6380F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15990" y="1827610"/>
                  <a:ext cx="500760" cy="47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4ECCEE-2EB2-4F69-B9AB-F431BDC234F2}"/>
              </a:ext>
            </a:extLst>
          </p:cNvPr>
          <p:cNvGrpSpPr/>
          <p:nvPr/>
        </p:nvGrpSpPr>
        <p:grpSpPr>
          <a:xfrm>
            <a:off x="11159671" y="4434575"/>
            <a:ext cx="389160" cy="448560"/>
            <a:chOff x="5007350" y="2614570"/>
            <a:chExt cx="38916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E0CBBB-8321-4A9C-97D3-CBB877A71850}"/>
                    </a:ext>
                  </a:extLst>
                </p14:cNvPr>
                <p14:cNvContentPartPr/>
                <p14:nvPr/>
              </p14:nvContentPartPr>
              <p14:xfrm>
                <a:off x="5017070" y="2681530"/>
                <a:ext cx="16200" cy="318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E0CBBB-8321-4A9C-97D3-CBB877A7185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99430" y="2663530"/>
                  <a:ext cx="518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20D6B9-48E5-4FCB-B159-2818161BE769}"/>
                    </a:ext>
                  </a:extLst>
                </p14:cNvPr>
                <p14:cNvContentPartPr/>
                <p14:nvPr/>
              </p14:nvContentPartPr>
              <p14:xfrm>
                <a:off x="5007350" y="2614570"/>
                <a:ext cx="389160" cy="448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20D6B9-48E5-4FCB-B159-2818161BE76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89710" y="2596930"/>
                  <a:ext cx="424800" cy="48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EFED3F-A503-43D8-978D-92EFD7CF4C9A}"/>
              </a:ext>
            </a:extLst>
          </p:cNvPr>
          <p:cNvGrpSpPr/>
          <p:nvPr/>
        </p:nvGrpSpPr>
        <p:grpSpPr>
          <a:xfrm>
            <a:off x="9672511" y="5046935"/>
            <a:ext cx="822960" cy="478080"/>
            <a:chOff x="3520190" y="3226930"/>
            <a:chExt cx="82296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A7D960-FED8-441A-B1C7-D397B2CD5FDB}"/>
                    </a:ext>
                  </a:extLst>
                </p14:cNvPr>
                <p14:cNvContentPartPr/>
                <p14:nvPr/>
              </p14:nvContentPartPr>
              <p14:xfrm>
                <a:off x="3520190" y="3272290"/>
                <a:ext cx="54000" cy="432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A7D960-FED8-441A-B1C7-D397B2CD5FD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02550" y="3254290"/>
                  <a:ext cx="896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863972-E4F7-41A9-B72B-D07C699EE3EC}"/>
                    </a:ext>
                  </a:extLst>
                </p14:cNvPr>
                <p14:cNvContentPartPr/>
                <p14:nvPr/>
              </p14:nvContentPartPr>
              <p14:xfrm>
                <a:off x="3543950" y="3226930"/>
                <a:ext cx="487440" cy="46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863972-E4F7-41A9-B72B-D07C699EE3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26310" y="3209290"/>
                  <a:ext cx="5230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7B74A8-1CAC-42A3-93C5-60A2A046D365}"/>
                    </a:ext>
                  </a:extLst>
                </p14:cNvPr>
                <p14:cNvContentPartPr/>
                <p14:nvPr/>
              </p14:nvContentPartPr>
              <p14:xfrm>
                <a:off x="4324790" y="3284530"/>
                <a:ext cx="18360" cy="30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7B74A8-1CAC-42A3-93C5-60A2A046D3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07150" y="3266890"/>
                  <a:ext cx="54000" cy="34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CA5A306-BFC0-4BC1-A8B6-3C55E4E89EBC}"/>
                  </a:ext>
                </a:extLst>
              </p14:cNvPr>
              <p14:cNvContentPartPr/>
              <p14:nvPr/>
            </p14:nvContentPartPr>
            <p14:xfrm>
              <a:off x="11238151" y="5105975"/>
              <a:ext cx="360" cy="5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CA5A306-BFC0-4BC1-A8B6-3C55E4E89EB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220151" y="5087975"/>
                <a:ext cx="36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214B934-1ACA-4709-B34E-4615E972D11B}"/>
                  </a:ext>
                </a:extLst>
              </p14:cNvPr>
              <p14:cNvContentPartPr/>
              <p14:nvPr/>
            </p14:nvContentPartPr>
            <p14:xfrm>
              <a:off x="10491151" y="5085455"/>
              <a:ext cx="326880" cy="368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214B934-1ACA-4709-B34E-4615E972D11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473511" y="5067815"/>
                <a:ext cx="362520" cy="40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5DFA3788-5C48-4E33-BB95-BF23761861AC}"/>
              </a:ext>
            </a:extLst>
          </p:cNvPr>
          <p:cNvGrpSpPr/>
          <p:nvPr/>
        </p:nvGrpSpPr>
        <p:grpSpPr>
          <a:xfrm>
            <a:off x="11233111" y="5129735"/>
            <a:ext cx="391680" cy="388080"/>
            <a:chOff x="5080790" y="3309730"/>
            <a:chExt cx="39168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53F804E-D37D-4F20-93A7-3781E6F9D098}"/>
                    </a:ext>
                  </a:extLst>
                </p14:cNvPr>
                <p14:cNvContentPartPr/>
                <p14:nvPr/>
              </p14:nvContentPartPr>
              <p14:xfrm>
                <a:off x="5080790" y="3357970"/>
                <a:ext cx="12960" cy="307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53F804E-D37D-4F20-93A7-3781E6F9D0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62790" y="3340330"/>
                  <a:ext cx="48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354C9AC-51FF-470B-8A2C-D7C995C644F5}"/>
                    </a:ext>
                  </a:extLst>
                </p14:cNvPr>
                <p14:cNvContentPartPr/>
                <p14:nvPr/>
              </p14:nvContentPartPr>
              <p14:xfrm>
                <a:off x="5089430" y="3309730"/>
                <a:ext cx="383040" cy="388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354C9AC-51FF-470B-8A2C-D7C995C644F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71430" y="3291730"/>
                  <a:ext cx="41868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684CEBF-30BC-442D-AC41-B46B3CC57C9F}"/>
                  </a:ext>
                </a:extLst>
              </p14:cNvPr>
              <p14:cNvContentPartPr/>
              <p14:nvPr/>
            </p14:nvContentPartPr>
            <p14:xfrm>
              <a:off x="11287111" y="4412255"/>
              <a:ext cx="157320" cy="83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684CEBF-30BC-442D-AC41-B46B3CC57C9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269111" y="4394255"/>
                <a:ext cx="19296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A89F755-15B6-4D76-96E0-64E6EB143A26}"/>
              </a:ext>
            </a:extLst>
          </p:cNvPr>
          <p:cNvGrpSpPr/>
          <p:nvPr/>
        </p:nvGrpSpPr>
        <p:grpSpPr>
          <a:xfrm>
            <a:off x="8715226" y="2704169"/>
            <a:ext cx="943920" cy="322920"/>
            <a:chOff x="8715226" y="2704169"/>
            <a:chExt cx="94392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2E99C1-4886-4702-8989-FA32250F2595}"/>
                    </a:ext>
                  </a:extLst>
                </p14:cNvPr>
                <p14:cNvContentPartPr/>
                <p14:nvPr/>
              </p14:nvContentPartPr>
              <p14:xfrm>
                <a:off x="8715226" y="2751689"/>
                <a:ext cx="910800" cy="227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2E99C1-4886-4702-8989-FA32250F25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97226" y="2734049"/>
                  <a:ext cx="946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D4BAE4-A893-406A-AAF0-2398FDBD6CAD}"/>
                    </a:ext>
                  </a:extLst>
                </p14:cNvPr>
                <p14:cNvContentPartPr/>
                <p14:nvPr/>
              </p14:nvContentPartPr>
              <p14:xfrm>
                <a:off x="9445666" y="2704169"/>
                <a:ext cx="213480" cy="322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D4BAE4-A893-406A-AAF0-2398FDBD6CA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28026" y="2686169"/>
                  <a:ext cx="249120" cy="35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8D50A5B-9421-4CD3-8E7E-C5E1EC392B57}"/>
                  </a:ext>
                </a:extLst>
              </p14:cNvPr>
              <p14:cNvContentPartPr/>
              <p14:nvPr/>
            </p14:nvContentPartPr>
            <p14:xfrm>
              <a:off x="673546" y="1380089"/>
              <a:ext cx="387360" cy="477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8D50A5B-9421-4CD3-8E7E-C5E1EC392B5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5546" y="1362089"/>
                <a:ext cx="42300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038C986C-A8F7-4FEE-980A-EED181311BC8}"/>
              </a:ext>
            </a:extLst>
          </p:cNvPr>
          <p:cNvGrpSpPr/>
          <p:nvPr/>
        </p:nvGrpSpPr>
        <p:grpSpPr>
          <a:xfrm>
            <a:off x="3068266" y="1789769"/>
            <a:ext cx="1325520" cy="34560"/>
            <a:chOff x="3068266" y="1789769"/>
            <a:chExt cx="1325520" cy="3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94E82C8-0947-496A-9ACE-39F80A0C0E5D}"/>
                    </a:ext>
                  </a:extLst>
                </p14:cNvPr>
                <p14:cNvContentPartPr/>
                <p14:nvPr/>
              </p14:nvContentPartPr>
              <p14:xfrm>
                <a:off x="3068266" y="1809929"/>
                <a:ext cx="636120" cy="1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94E82C8-0947-496A-9ACE-39F80A0C0E5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50626" y="1791929"/>
                  <a:ext cx="671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F4DAB8C-9CE2-45CB-B5B1-BACFF0BC84F5}"/>
                    </a:ext>
                  </a:extLst>
                </p14:cNvPr>
                <p14:cNvContentPartPr/>
                <p14:nvPr/>
              </p14:nvContentPartPr>
              <p14:xfrm>
                <a:off x="3738946" y="1789769"/>
                <a:ext cx="654840" cy="33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F4DAB8C-9CE2-45CB-B5B1-BACFF0BC84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21306" y="1771769"/>
                  <a:ext cx="69048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CAA9998-2DE1-4EBA-BD42-CC2117191825}"/>
                  </a:ext>
                </a:extLst>
              </p14:cNvPr>
              <p14:cNvContentPartPr/>
              <p14:nvPr/>
            </p14:nvContentPartPr>
            <p14:xfrm>
              <a:off x="10607746" y="1842689"/>
              <a:ext cx="483480" cy="554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CAA9998-2DE1-4EBA-BD42-CC211719182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589746" y="1825049"/>
                <a:ext cx="5191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9682526-BC98-4BAB-871C-0D42C9269A67}"/>
                  </a:ext>
                </a:extLst>
              </p14:cNvPr>
              <p14:cNvContentPartPr/>
              <p14:nvPr/>
            </p14:nvContentPartPr>
            <p14:xfrm>
              <a:off x="1790986" y="2028809"/>
              <a:ext cx="109440" cy="275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9682526-BC98-4BAB-871C-0D42C9269A6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772986" y="2011169"/>
                <a:ext cx="145080" cy="31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0EB6A59-2C89-41D9-A8CC-48AFCD6D08A0}"/>
              </a:ext>
            </a:extLst>
          </p:cNvPr>
          <p:cNvGrpSpPr/>
          <p:nvPr/>
        </p:nvGrpSpPr>
        <p:grpSpPr>
          <a:xfrm>
            <a:off x="2129386" y="2015489"/>
            <a:ext cx="424440" cy="285120"/>
            <a:chOff x="2129386" y="2015489"/>
            <a:chExt cx="42444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1481C3-BB07-4FC8-A080-40FF6C07A344}"/>
                    </a:ext>
                  </a:extLst>
                </p14:cNvPr>
                <p14:cNvContentPartPr/>
                <p14:nvPr/>
              </p14:nvContentPartPr>
              <p14:xfrm>
                <a:off x="2213266" y="2020889"/>
                <a:ext cx="17280" cy="17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1481C3-BB07-4FC8-A080-40FF6C07A34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95626" y="2003249"/>
                  <a:ext cx="52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83255AB-6E5F-4870-B12E-5998D2E08BA9}"/>
                    </a:ext>
                  </a:extLst>
                </p14:cNvPr>
                <p14:cNvContentPartPr/>
                <p14:nvPr/>
              </p14:nvContentPartPr>
              <p14:xfrm>
                <a:off x="2129386" y="2118449"/>
                <a:ext cx="191880" cy="53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83255AB-6E5F-4870-B12E-5998D2E08BA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11386" y="2100449"/>
                  <a:ext cx="227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2CCD5E-DE53-4F0E-883C-5B1F9535E4E7}"/>
                    </a:ext>
                  </a:extLst>
                </p14:cNvPr>
                <p14:cNvContentPartPr/>
                <p14:nvPr/>
              </p14:nvContentPartPr>
              <p14:xfrm>
                <a:off x="2455906" y="2015489"/>
                <a:ext cx="97920" cy="28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2CCD5E-DE53-4F0E-883C-5B1F9535E4E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38266" y="1997849"/>
                  <a:ext cx="133560" cy="32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E17F74E-08E1-4CF3-A8A1-8350FC37D353}"/>
                  </a:ext>
                </a:extLst>
              </p14:cNvPr>
              <p14:cNvContentPartPr/>
              <p14:nvPr/>
            </p14:nvContentPartPr>
            <p14:xfrm>
              <a:off x="2054866" y="2469089"/>
              <a:ext cx="186480" cy="423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E17F74E-08E1-4CF3-A8A1-8350FC37D35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37226" y="2451089"/>
                <a:ext cx="222120" cy="4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9DCB304-AE3E-43B2-B77A-3DF9F1685B7C}"/>
              </a:ext>
            </a:extLst>
          </p:cNvPr>
          <p:cNvGrpSpPr/>
          <p:nvPr/>
        </p:nvGrpSpPr>
        <p:grpSpPr>
          <a:xfrm>
            <a:off x="1139026" y="2400689"/>
            <a:ext cx="597240" cy="574560"/>
            <a:chOff x="1139026" y="2400689"/>
            <a:chExt cx="597240" cy="5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437967-8F68-4F08-9707-E50552A97339}"/>
                    </a:ext>
                  </a:extLst>
                </p14:cNvPr>
                <p14:cNvContentPartPr/>
                <p14:nvPr/>
              </p14:nvContentPartPr>
              <p14:xfrm>
                <a:off x="1595506" y="2595449"/>
                <a:ext cx="140760" cy="1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437967-8F68-4F08-9707-E50552A9733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77866" y="2577449"/>
                  <a:ext cx="176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CD3A6A8-F97E-43A9-8363-929B1ADEEC50}"/>
                    </a:ext>
                  </a:extLst>
                </p14:cNvPr>
                <p14:cNvContentPartPr/>
                <p14:nvPr/>
              </p14:nvContentPartPr>
              <p14:xfrm>
                <a:off x="1592986" y="2705969"/>
                <a:ext cx="105840" cy="4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CD3A6A8-F97E-43A9-8363-929B1ADEEC5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74986" y="2687969"/>
                  <a:ext cx="141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51EA9DB-381E-4B33-8199-8182575ACA83}"/>
                    </a:ext>
                  </a:extLst>
                </p14:cNvPr>
                <p14:cNvContentPartPr/>
                <p14:nvPr/>
              </p14:nvContentPartPr>
              <p14:xfrm>
                <a:off x="1139026" y="2400689"/>
                <a:ext cx="211680" cy="437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51EA9DB-381E-4B33-8199-8182575ACA8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1386" y="2382689"/>
                  <a:ext cx="2473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4C2BBC7-266C-4459-B4F4-F43F9AEBEEEF}"/>
                    </a:ext>
                  </a:extLst>
                </p14:cNvPr>
                <p14:cNvContentPartPr/>
                <p14:nvPr/>
              </p14:nvContentPartPr>
              <p14:xfrm>
                <a:off x="1429186" y="2786609"/>
                <a:ext cx="76320" cy="188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4C2BBC7-266C-4459-B4F4-F43F9AEBEEE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11186" y="2768609"/>
                  <a:ext cx="111960" cy="2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846523F-888D-4E51-B951-8FA1379EAFAB}"/>
                  </a:ext>
                </a:extLst>
              </p14:cNvPr>
              <p14:cNvContentPartPr/>
              <p14:nvPr/>
            </p14:nvContentPartPr>
            <p14:xfrm>
              <a:off x="636466" y="3779849"/>
              <a:ext cx="441720" cy="510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846523F-888D-4E51-B951-8FA1379EAFA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18466" y="3762209"/>
                <a:ext cx="477360" cy="54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7DA0863D-778B-440E-A812-0E1B2EF26731}"/>
              </a:ext>
            </a:extLst>
          </p:cNvPr>
          <p:cNvGrpSpPr/>
          <p:nvPr/>
        </p:nvGrpSpPr>
        <p:grpSpPr>
          <a:xfrm>
            <a:off x="5082826" y="3497249"/>
            <a:ext cx="1876320" cy="405000"/>
            <a:chOff x="5082826" y="3497249"/>
            <a:chExt cx="1876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11E979-2A62-43BF-942B-E503596EA63F}"/>
                    </a:ext>
                  </a:extLst>
                </p14:cNvPr>
                <p14:cNvContentPartPr/>
                <p14:nvPr/>
              </p14:nvContentPartPr>
              <p14:xfrm>
                <a:off x="5082826" y="3497249"/>
                <a:ext cx="1824840" cy="383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11E979-2A62-43BF-942B-E503596EA63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65186" y="3479249"/>
                  <a:ext cx="18604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ADF6179-9525-4D9D-8D50-44CA3BE05907}"/>
                    </a:ext>
                  </a:extLst>
                </p14:cNvPr>
                <p14:cNvContentPartPr/>
                <p14:nvPr/>
              </p14:nvContentPartPr>
              <p14:xfrm>
                <a:off x="6780586" y="3627569"/>
                <a:ext cx="178560" cy="27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ADF6179-9525-4D9D-8D50-44CA3BE0590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62586" y="3609929"/>
                  <a:ext cx="214200" cy="31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96D9022-C3EA-479A-ACCA-D034C79BA626}"/>
                  </a:ext>
                </a:extLst>
              </p14:cNvPr>
              <p14:cNvContentPartPr/>
              <p14:nvPr/>
            </p14:nvContentPartPr>
            <p14:xfrm>
              <a:off x="6551626" y="4205009"/>
              <a:ext cx="431280" cy="39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96D9022-C3EA-479A-ACCA-D034C79BA62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533986" y="4187009"/>
                <a:ext cx="4669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845E6E6-B988-4FDF-BF54-8FA3EED467C2}"/>
                  </a:ext>
                </a:extLst>
              </p14:cNvPr>
              <p14:cNvContentPartPr/>
              <p14:nvPr/>
            </p14:nvContentPartPr>
            <p14:xfrm>
              <a:off x="3648586" y="4535489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845E6E6-B988-4FDF-BF54-8FA3EED467C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630946" y="451784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E1056C3-1CDC-448F-B48C-6DE53490C78C}"/>
                  </a:ext>
                </a:extLst>
              </p14:cNvPr>
              <p14:cNvContentPartPr/>
              <p14:nvPr/>
            </p14:nvContentPartPr>
            <p14:xfrm>
              <a:off x="5765026" y="4570769"/>
              <a:ext cx="1985400" cy="399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E1056C3-1CDC-448F-B48C-6DE53490C78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747386" y="4553129"/>
                <a:ext cx="202104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E480D18-72FA-46D8-A8D6-A425DFE3809B}"/>
              </a:ext>
            </a:extLst>
          </p:cNvPr>
          <p:cNvGrpSpPr/>
          <p:nvPr/>
        </p:nvGrpSpPr>
        <p:grpSpPr>
          <a:xfrm>
            <a:off x="6168946" y="4790729"/>
            <a:ext cx="1514520" cy="456480"/>
            <a:chOff x="6168946" y="4790729"/>
            <a:chExt cx="151452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8A4C34A-39A9-4BD1-87BC-512019D9EBCA}"/>
                    </a:ext>
                  </a:extLst>
                </p14:cNvPr>
                <p14:cNvContentPartPr/>
                <p14:nvPr/>
              </p14:nvContentPartPr>
              <p14:xfrm>
                <a:off x="6168946" y="4832849"/>
                <a:ext cx="51480" cy="264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8A4C34A-39A9-4BD1-87BC-512019D9EBC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50946" y="4815209"/>
                  <a:ext cx="87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993C6E1-5C4F-4E40-B71C-000571315EF6}"/>
                    </a:ext>
                  </a:extLst>
                </p14:cNvPr>
                <p14:cNvContentPartPr/>
                <p14:nvPr/>
              </p14:nvContentPartPr>
              <p14:xfrm>
                <a:off x="6188386" y="4819169"/>
                <a:ext cx="447480" cy="245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993C6E1-5C4F-4E40-B71C-000571315EF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70746" y="4801529"/>
                  <a:ext cx="483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C033EE1-4C98-49B5-9C3C-F346DE43808B}"/>
                    </a:ext>
                  </a:extLst>
                </p14:cNvPr>
                <p14:cNvContentPartPr/>
                <p14:nvPr/>
              </p14:nvContentPartPr>
              <p14:xfrm>
                <a:off x="6690946" y="4790729"/>
                <a:ext cx="123120" cy="302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C033EE1-4C98-49B5-9C3C-F346DE43808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72946" y="4773089"/>
                  <a:ext cx="1587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A9CA37F-3B82-40B2-B413-3EBE192A444F}"/>
                    </a:ext>
                  </a:extLst>
                </p14:cNvPr>
                <p14:cNvContentPartPr/>
                <p14:nvPr/>
              </p14:nvContentPartPr>
              <p14:xfrm>
                <a:off x="6893626" y="4803689"/>
                <a:ext cx="249840" cy="287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A9CA37F-3B82-40B2-B413-3EBE192A444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75626" y="4785689"/>
                  <a:ext cx="285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A5EE7DA-21EE-44C3-BF0D-1E701811B927}"/>
                    </a:ext>
                  </a:extLst>
                </p14:cNvPr>
                <p14:cNvContentPartPr/>
                <p14:nvPr/>
              </p14:nvContentPartPr>
              <p14:xfrm>
                <a:off x="7066066" y="4868129"/>
                <a:ext cx="222480" cy="21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A5EE7DA-21EE-44C3-BF0D-1E701811B92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48066" y="4850129"/>
                  <a:ext cx="258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E9D52B-AA24-4BC9-83B4-02AF8631F390}"/>
                    </a:ext>
                  </a:extLst>
                </p14:cNvPr>
                <p14:cNvContentPartPr/>
                <p14:nvPr/>
              </p14:nvContentPartPr>
              <p14:xfrm>
                <a:off x="7237066" y="4973969"/>
                <a:ext cx="446400" cy="151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E9D52B-AA24-4BC9-83B4-02AF8631F39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19066" y="4956329"/>
                  <a:ext cx="482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E39ED51-B67E-4728-9A87-79C14A05208B}"/>
                    </a:ext>
                  </a:extLst>
                </p14:cNvPr>
                <p14:cNvContentPartPr/>
                <p14:nvPr/>
              </p14:nvContentPartPr>
              <p14:xfrm>
                <a:off x="6466306" y="5210849"/>
                <a:ext cx="1210320" cy="36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E39ED51-B67E-4728-9A87-79C14A05208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48306" y="5193209"/>
                  <a:ext cx="12459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6372BE3-8241-41DF-A0F3-C5D19DCEEE01}"/>
              </a:ext>
            </a:extLst>
          </p:cNvPr>
          <p:cNvGrpSpPr/>
          <p:nvPr/>
        </p:nvGrpSpPr>
        <p:grpSpPr>
          <a:xfrm>
            <a:off x="1570666" y="4869209"/>
            <a:ext cx="551880" cy="279360"/>
            <a:chOff x="1570666" y="4869209"/>
            <a:chExt cx="55188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0E5D855-1D42-4686-A1A6-FA526972C238}"/>
                    </a:ext>
                  </a:extLst>
                </p14:cNvPr>
                <p14:cNvContentPartPr/>
                <p14:nvPr/>
              </p14:nvContentPartPr>
              <p14:xfrm>
                <a:off x="1570666" y="4869209"/>
                <a:ext cx="178200" cy="274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0E5D855-1D42-4686-A1A6-FA526972C23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52666" y="4851569"/>
                  <a:ext cx="213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CE7BBEA-EFD3-4FE2-A4F6-18298BADE82B}"/>
                    </a:ext>
                  </a:extLst>
                </p14:cNvPr>
                <p14:cNvContentPartPr/>
                <p14:nvPr/>
              </p14:nvContentPartPr>
              <p14:xfrm>
                <a:off x="2027146" y="4884689"/>
                <a:ext cx="5760" cy="263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CE7BBEA-EFD3-4FE2-A4F6-18298BADE82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09506" y="4866689"/>
                  <a:ext cx="41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6F76D4E-C425-4DF3-927E-64E6D8CFF00F}"/>
                    </a:ext>
                  </a:extLst>
                </p14:cNvPr>
                <p14:cNvContentPartPr/>
                <p14:nvPr/>
              </p14:nvContentPartPr>
              <p14:xfrm>
                <a:off x="1927786" y="5015729"/>
                <a:ext cx="194760" cy="21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6F76D4E-C425-4DF3-927E-64E6D8CFF00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10146" y="4998089"/>
                  <a:ext cx="23040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42FDA9-441D-4D88-B6FF-2616E5ABB234}"/>
              </a:ext>
            </a:extLst>
          </p:cNvPr>
          <p:cNvGrpSpPr/>
          <p:nvPr/>
        </p:nvGrpSpPr>
        <p:grpSpPr>
          <a:xfrm>
            <a:off x="2386066" y="4914209"/>
            <a:ext cx="384480" cy="295920"/>
            <a:chOff x="2386066" y="4914209"/>
            <a:chExt cx="38448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C352756-767F-461C-9E30-A1A31D3150FE}"/>
                    </a:ext>
                  </a:extLst>
                </p14:cNvPr>
                <p14:cNvContentPartPr/>
                <p14:nvPr/>
              </p14:nvContentPartPr>
              <p14:xfrm>
                <a:off x="2386066" y="4914209"/>
                <a:ext cx="92520" cy="295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C352756-767F-461C-9E30-A1A31D3150F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68426" y="4896569"/>
                  <a:ext cx="128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F14F23D-1DD4-43DD-8E71-36C76139B703}"/>
                    </a:ext>
                  </a:extLst>
                </p14:cNvPr>
                <p14:cNvContentPartPr/>
                <p14:nvPr/>
              </p14:nvContentPartPr>
              <p14:xfrm>
                <a:off x="2698546" y="4975769"/>
                <a:ext cx="11880" cy="183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F14F23D-1DD4-43DD-8E71-36C76139B70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80906" y="4957769"/>
                  <a:ext cx="47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793E607-EC35-4C31-943F-252FA7BAE77A}"/>
                    </a:ext>
                  </a:extLst>
                </p14:cNvPr>
                <p14:cNvContentPartPr/>
                <p14:nvPr/>
              </p14:nvContentPartPr>
              <p14:xfrm>
                <a:off x="2595586" y="5081249"/>
                <a:ext cx="174960" cy="10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793E607-EC35-4C31-943F-252FA7BAE77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577946" y="5063249"/>
                  <a:ext cx="210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FC087C5-963A-4185-A9C6-4109D4C6A4AF}"/>
              </a:ext>
            </a:extLst>
          </p:cNvPr>
          <p:cNvGrpSpPr/>
          <p:nvPr/>
        </p:nvGrpSpPr>
        <p:grpSpPr>
          <a:xfrm>
            <a:off x="3030826" y="4941929"/>
            <a:ext cx="1092600" cy="262440"/>
            <a:chOff x="3030826" y="4941929"/>
            <a:chExt cx="109260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C242DE0-19A0-42FD-AF22-88964767BA44}"/>
                    </a:ext>
                  </a:extLst>
                </p14:cNvPr>
                <p14:cNvContentPartPr/>
                <p14:nvPr/>
              </p14:nvContentPartPr>
              <p14:xfrm>
                <a:off x="3030826" y="4957049"/>
                <a:ext cx="165960" cy="247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C242DE0-19A0-42FD-AF22-88964767BA4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013186" y="4939409"/>
                  <a:ext cx="201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976C17C-E99E-48F5-A48B-F1FC84150591}"/>
                    </a:ext>
                  </a:extLst>
                </p14:cNvPr>
                <p14:cNvContentPartPr/>
                <p14:nvPr/>
              </p14:nvContentPartPr>
              <p14:xfrm>
                <a:off x="3389746" y="4941929"/>
                <a:ext cx="141840" cy="182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976C17C-E99E-48F5-A48B-F1FC8415059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72106" y="4923929"/>
                  <a:ext cx="177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78AE6CE-A3CE-40D9-A00B-806830E489F8}"/>
                    </a:ext>
                  </a:extLst>
                </p14:cNvPr>
                <p14:cNvContentPartPr/>
                <p14:nvPr/>
              </p14:nvContentPartPr>
              <p14:xfrm>
                <a:off x="3734626" y="5027249"/>
                <a:ext cx="388800" cy="34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78AE6CE-A3CE-40D9-A00B-806830E489F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716626" y="5009249"/>
                  <a:ext cx="42444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2A3E8E0-DAC2-4083-B199-489F7241FA05}"/>
              </a:ext>
            </a:extLst>
          </p:cNvPr>
          <p:cNvGrpSpPr/>
          <p:nvPr/>
        </p:nvGrpSpPr>
        <p:grpSpPr>
          <a:xfrm>
            <a:off x="1654906" y="5426849"/>
            <a:ext cx="697680" cy="457560"/>
            <a:chOff x="1654906" y="5426849"/>
            <a:chExt cx="69768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EAD7CFA-3BF0-41B8-9260-E130EC64B4C2}"/>
                    </a:ext>
                  </a:extLst>
                </p14:cNvPr>
                <p14:cNvContentPartPr/>
                <p14:nvPr/>
              </p14:nvContentPartPr>
              <p14:xfrm>
                <a:off x="2195626" y="5601809"/>
                <a:ext cx="156960" cy="10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EAD7CFA-3BF0-41B8-9260-E130EC64B4C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77626" y="5583809"/>
                  <a:ext cx="19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304E609-5975-4F7F-B2C5-8F31713019B7}"/>
                    </a:ext>
                  </a:extLst>
                </p14:cNvPr>
                <p14:cNvContentPartPr/>
                <p14:nvPr/>
              </p14:nvContentPartPr>
              <p14:xfrm>
                <a:off x="2230546" y="5704049"/>
                <a:ext cx="97200" cy="30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304E609-5975-4F7F-B2C5-8F31713019B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212546" y="5686049"/>
                  <a:ext cx="132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87AD3B1-D260-41D4-8042-431099CD3E0F}"/>
                    </a:ext>
                  </a:extLst>
                </p14:cNvPr>
                <p14:cNvContentPartPr/>
                <p14:nvPr/>
              </p14:nvContentPartPr>
              <p14:xfrm>
                <a:off x="1654906" y="5426849"/>
                <a:ext cx="145440" cy="381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87AD3B1-D260-41D4-8042-431099CD3E0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636906" y="5408849"/>
                  <a:ext cx="1810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1B4FC27-A240-4898-8661-76A008A6B419}"/>
                    </a:ext>
                  </a:extLst>
                </p14:cNvPr>
                <p14:cNvContentPartPr/>
                <p14:nvPr/>
              </p14:nvContentPartPr>
              <p14:xfrm>
                <a:off x="1895746" y="5733929"/>
                <a:ext cx="168840" cy="150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1B4FC27-A240-4898-8661-76A008A6B41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877746" y="5715929"/>
                  <a:ext cx="2044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600164D-9832-4D5E-991F-9B8C0C3978E5}"/>
              </a:ext>
            </a:extLst>
          </p:cNvPr>
          <p:cNvGrpSpPr/>
          <p:nvPr/>
        </p:nvGrpSpPr>
        <p:grpSpPr>
          <a:xfrm>
            <a:off x="2613586" y="5501009"/>
            <a:ext cx="457560" cy="309600"/>
            <a:chOff x="2613586" y="5501009"/>
            <a:chExt cx="4575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BB55071-13F4-4C3A-B16E-A003BC1A1BB9}"/>
                    </a:ext>
                  </a:extLst>
                </p14:cNvPr>
                <p14:cNvContentPartPr/>
                <p14:nvPr/>
              </p14:nvContentPartPr>
              <p14:xfrm>
                <a:off x="2613586" y="5531609"/>
                <a:ext cx="150840" cy="210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BB55071-13F4-4C3A-B16E-A003BC1A1BB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95946" y="5513969"/>
                  <a:ext cx="186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AC86C21-A51F-4A70-826C-6C582F249181}"/>
                    </a:ext>
                  </a:extLst>
                </p14:cNvPr>
                <p14:cNvContentPartPr/>
                <p14:nvPr/>
              </p14:nvContentPartPr>
              <p14:xfrm>
                <a:off x="2924986" y="5501009"/>
                <a:ext cx="146160" cy="309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AC86C21-A51F-4A70-826C-6C582F24918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907346" y="5483009"/>
                  <a:ext cx="18180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A6C2465-86D1-4D91-AC11-9EEE55739918}"/>
              </a:ext>
            </a:extLst>
          </p:cNvPr>
          <p:cNvGrpSpPr/>
          <p:nvPr/>
        </p:nvGrpSpPr>
        <p:grpSpPr>
          <a:xfrm>
            <a:off x="8883346" y="1268489"/>
            <a:ext cx="695520" cy="496440"/>
            <a:chOff x="8883346" y="1268489"/>
            <a:chExt cx="69552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59D75DA-3487-4D58-85F2-3CA0C8AA9741}"/>
                    </a:ext>
                  </a:extLst>
                </p14:cNvPr>
                <p14:cNvContentPartPr/>
                <p14:nvPr/>
              </p14:nvContentPartPr>
              <p14:xfrm>
                <a:off x="9076666" y="1357049"/>
                <a:ext cx="11520" cy="198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59D75DA-3487-4D58-85F2-3CA0C8AA974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058666" y="1339049"/>
                  <a:ext cx="47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DB6A063-7F76-471D-8063-1F2051827850}"/>
                    </a:ext>
                  </a:extLst>
                </p14:cNvPr>
                <p14:cNvContentPartPr/>
                <p14:nvPr/>
              </p14:nvContentPartPr>
              <p14:xfrm>
                <a:off x="9105106" y="1268489"/>
                <a:ext cx="251640" cy="297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DB6A063-7F76-471D-8063-1F205182785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087466" y="1250489"/>
                  <a:ext cx="2872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9C380FE-8180-4E97-9423-20C2B9BFD9F1}"/>
                    </a:ext>
                  </a:extLst>
                </p14:cNvPr>
                <p14:cNvContentPartPr/>
                <p14:nvPr/>
              </p14:nvContentPartPr>
              <p14:xfrm>
                <a:off x="9124186" y="1305569"/>
                <a:ext cx="38160" cy="212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9C380FE-8180-4E97-9423-20C2B9BFD9F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106546" y="1287569"/>
                  <a:ext cx="73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CAEFE6D-C186-42DA-B8E9-7893139EFCAC}"/>
                    </a:ext>
                  </a:extLst>
                </p14:cNvPr>
                <p14:cNvContentPartPr/>
                <p14:nvPr/>
              </p14:nvContentPartPr>
              <p14:xfrm>
                <a:off x="9094666" y="1323929"/>
                <a:ext cx="213480" cy="163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CAEFE6D-C186-42DA-B8E9-7893139EFCA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077026" y="1306289"/>
                  <a:ext cx="249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1A434F6-809C-4B00-AAFE-40ABF6FDFDAB}"/>
                    </a:ext>
                  </a:extLst>
                </p14:cNvPr>
                <p14:cNvContentPartPr/>
                <p14:nvPr/>
              </p14:nvContentPartPr>
              <p14:xfrm>
                <a:off x="9080626" y="1443089"/>
                <a:ext cx="186480" cy="13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1A434F6-809C-4B00-AAFE-40ABF6FDFDA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062626" y="1425449"/>
                  <a:ext cx="222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5620C90-3172-455D-AABB-E80305D2BD4D}"/>
                    </a:ext>
                  </a:extLst>
                </p14:cNvPr>
                <p14:cNvContentPartPr/>
                <p14:nvPr/>
              </p14:nvContentPartPr>
              <p14:xfrm>
                <a:off x="8883346" y="1612289"/>
                <a:ext cx="135720" cy="96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5620C90-3172-455D-AABB-E80305D2BD4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65706" y="1594649"/>
                  <a:ext cx="171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87D130E-7714-4398-A6FC-32A3BE42318B}"/>
                    </a:ext>
                  </a:extLst>
                </p14:cNvPr>
                <p14:cNvContentPartPr/>
                <p14:nvPr/>
              </p14:nvContentPartPr>
              <p14:xfrm>
                <a:off x="8989186" y="1557569"/>
                <a:ext cx="56160" cy="134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87D130E-7714-4398-A6FC-32A3BE42318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971186" y="1539929"/>
                  <a:ext cx="91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0F9FA4A-6F64-41F6-A745-813B35476582}"/>
                    </a:ext>
                  </a:extLst>
                </p14:cNvPr>
                <p14:cNvContentPartPr/>
                <p14:nvPr/>
              </p14:nvContentPartPr>
              <p14:xfrm>
                <a:off x="9361426" y="1650089"/>
                <a:ext cx="171360" cy="78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0F9FA4A-6F64-41F6-A745-813B3547658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343786" y="1632449"/>
                  <a:ext cx="207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55D3740-1C7B-484A-AF8F-0FB915DFF31F}"/>
                    </a:ext>
                  </a:extLst>
                </p14:cNvPr>
                <p14:cNvContentPartPr/>
                <p14:nvPr/>
              </p14:nvContentPartPr>
              <p14:xfrm>
                <a:off x="9503986" y="1599329"/>
                <a:ext cx="74880" cy="165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55D3740-1C7B-484A-AF8F-0FB915DFF31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485986" y="1581689"/>
                  <a:ext cx="11052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9FC26BD-FA4A-4346-994A-E9ECDB58904E}"/>
                  </a:ext>
                </a:extLst>
              </p14:cNvPr>
              <p14:cNvContentPartPr/>
              <p14:nvPr/>
            </p14:nvContentPartPr>
            <p14:xfrm>
              <a:off x="2932186" y="2592929"/>
              <a:ext cx="557280" cy="474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9FC26BD-FA4A-4346-994A-E9ECDB58904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914546" y="2575289"/>
                <a:ext cx="59292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B86B49F-232C-4E26-921D-C9645D0AE66F}"/>
                  </a:ext>
                </a:extLst>
              </p14:cNvPr>
              <p14:cNvContentPartPr/>
              <p14:nvPr/>
            </p14:nvContentPartPr>
            <p14:xfrm>
              <a:off x="3931546" y="5702249"/>
              <a:ext cx="563400" cy="484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B86B49F-232C-4E26-921D-C9645D0AE66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913546" y="5684609"/>
                <a:ext cx="5990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A1F74B4-D4ED-4704-9514-8412ED2DAC5E}"/>
                  </a:ext>
                </a:extLst>
              </p14:cNvPr>
              <p14:cNvContentPartPr/>
              <p14:nvPr/>
            </p14:nvContentPartPr>
            <p14:xfrm>
              <a:off x="2654626" y="5909969"/>
              <a:ext cx="518400" cy="65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A1F74B4-D4ED-4704-9514-8412ED2DAC5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636986" y="5891969"/>
                <a:ext cx="5540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5FB370A-3910-4BB4-BD4E-FB6B796E8AD8}"/>
                  </a:ext>
                </a:extLst>
              </p14:cNvPr>
              <p14:cNvContentPartPr/>
              <p14:nvPr/>
            </p14:nvContentPartPr>
            <p14:xfrm>
              <a:off x="9590746" y="3821609"/>
              <a:ext cx="68400" cy="74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5FB370A-3910-4BB4-BD4E-FB6B796E8AD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573106" y="3803609"/>
                <a:ext cx="1040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203B99F-46FC-40E2-97DB-C9A2D3CD854C}"/>
                  </a:ext>
                </a:extLst>
              </p14:cNvPr>
              <p14:cNvContentPartPr/>
              <p14:nvPr/>
            </p14:nvContentPartPr>
            <p14:xfrm>
              <a:off x="11124346" y="5398049"/>
              <a:ext cx="66600" cy="40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203B99F-46FC-40E2-97DB-C9A2D3CD854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1106706" y="5380049"/>
                <a:ext cx="10224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13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46ED56-64F0-4197-90F9-54CC50BB7F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Effect of heuristic accuracy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4BFD096-3593-4B08-8573-5EB149BF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739" y="715617"/>
            <a:ext cx="6990522" cy="586651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DFCE4AD-12C3-4C08-808F-5B6500C0DC85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148CFB-8DDA-4F4D-91F3-3B3C48EA7F54}"/>
                  </a:ext>
                </a:extLst>
              </p14:cNvPr>
              <p14:cNvContentPartPr/>
              <p14:nvPr/>
            </p14:nvContentPartPr>
            <p14:xfrm>
              <a:off x="332266" y="462946"/>
              <a:ext cx="808560" cy="125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148CFB-8DDA-4F4D-91F3-3B3C48EA7F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26" y="445306"/>
                <a:ext cx="8442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8EBD6E-60E0-4048-A418-08B32C0B8962}"/>
                  </a:ext>
                </a:extLst>
              </p14:cNvPr>
              <p14:cNvContentPartPr/>
              <p14:nvPr/>
            </p14:nvContentPartPr>
            <p14:xfrm>
              <a:off x="6290266" y="1206706"/>
              <a:ext cx="1990080" cy="6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8EBD6E-60E0-4048-A418-08B32C0B89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2266" y="1189066"/>
                <a:ext cx="202572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A92A9B2-1733-41A5-BBEC-A849A482987A}"/>
              </a:ext>
            </a:extLst>
          </p:cNvPr>
          <p:cNvGrpSpPr/>
          <p:nvPr/>
        </p:nvGrpSpPr>
        <p:grpSpPr>
          <a:xfrm>
            <a:off x="2318026" y="2148826"/>
            <a:ext cx="561240" cy="149400"/>
            <a:chOff x="2318026" y="2148826"/>
            <a:chExt cx="56124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822AFE-16E2-4491-B390-54E9B15AD4D5}"/>
                    </a:ext>
                  </a:extLst>
                </p14:cNvPr>
                <p14:cNvContentPartPr/>
                <p14:nvPr/>
              </p14:nvContentPartPr>
              <p14:xfrm>
                <a:off x="2318026" y="2196346"/>
                <a:ext cx="475920" cy="4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822AFE-16E2-4491-B390-54E9B15AD4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0386" y="2178346"/>
                  <a:ext cx="511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D07237-DD76-4C3B-A898-B43877D44F21}"/>
                    </a:ext>
                  </a:extLst>
                </p14:cNvPr>
                <p14:cNvContentPartPr/>
                <p14:nvPr/>
              </p14:nvContentPartPr>
              <p14:xfrm>
                <a:off x="2754346" y="2148826"/>
                <a:ext cx="124920" cy="149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D07237-DD76-4C3B-A898-B43877D44F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36346" y="2130826"/>
                  <a:ext cx="16056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D593CD-493C-4510-9B50-5D201DDFA3AB}"/>
                  </a:ext>
                </a:extLst>
              </p14:cNvPr>
              <p14:cNvContentPartPr/>
              <p14:nvPr/>
            </p14:nvContentPartPr>
            <p14:xfrm>
              <a:off x="6431386" y="1865866"/>
              <a:ext cx="183960" cy="67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D593CD-493C-4510-9B50-5D201DDFA3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3386" y="1848226"/>
                <a:ext cx="21960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47C7E-BFAB-4221-BB68-18F986DD83F3}"/>
              </a:ext>
            </a:extLst>
          </p:cNvPr>
          <p:cNvGrpSpPr/>
          <p:nvPr/>
        </p:nvGrpSpPr>
        <p:grpSpPr>
          <a:xfrm>
            <a:off x="4091026" y="2226946"/>
            <a:ext cx="253080" cy="183960"/>
            <a:chOff x="4091026" y="2226946"/>
            <a:chExt cx="2530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F39F17-61B2-4D13-A95C-25711D26D275}"/>
                    </a:ext>
                  </a:extLst>
                </p14:cNvPr>
                <p14:cNvContentPartPr/>
                <p14:nvPr/>
              </p14:nvContentPartPr>
              <p14:xfrm>
                <a:off x="4091026" y="2265466"/>
                <a:ext cx="22104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F39F17-61B2-4D13-A95C-25711D26D27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73026" y="2247826"/>
                  <a:ext cx="256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09907E-08C6-47C1-B908-8138AAC28F98}"/>
                    </a:ext>
                  </a:extLst>
                </p14:cNvPr>
                <p14:cNvContentPartPr/>
                <p14:nvPr/>
              </p14:nvContentPartPr>
              <p14:xfrm>
                <a:off x="4262746" y="2226946"/>
                <a:ext cx="81360" cy="18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09907E-08C6-47C1-B908-8138AAC28F9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45106" y="2208946"/>
                  <a:ext cx="1170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73D568-9B81-4FDF-B660-75EC3F88DD36}"/>
              </a:ext>
            </a:extLst>
          </p:cNvPr>
          <p:cNvGrpSpPr/>
          <p:nvPr/>
        </p:nvGrpSpPr>
        <p:grpSpPr>
          <a:xfrm>
            <a:off x="6413386" y="2197066"/>
            <a:ext cx="165960" cy="131040"/>
            <a:chOff x="6413386" y="2197066"/>
            <a:chExt cx="16596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51670E-C82C-4B0D-8804-67F60A1D1277}"/>
                    </a:ext>
                  </a:extLst>
                </p14:cNvPr>
                <p14:cNvContentPartPr/>
                <p14:nvPr/>
              </p14:nvContentPartPr>
              <p14:xfrm>
                <a:off x="6413386" y="2255746"/>
                <a:ext cx="150120" cy="1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51670E-C82C-4B0D-8804-67F60A1D127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95386" y="2238106"/>
                  <a:ext cx="185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30B290-7582-4800-B157-66F03AA8AA83}"/>
                    </a:ext>
                  </a:extLst>
                </p14:cNvPr>
                <p14:cNvContentPartPr/>
                <p14:nvPr/>
              </p14:nvContentPartPr>
              <p14:xfrm>
                <a:off x="6524266" y="2197066"/>
                <a:ext cx="55080" cy="131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30B290-7582-4800-B157-66F03AA8AA8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06626" y="2179066"/>
                  <a:ext cx="9072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E4426A-6D68-45FA-9513-254351B6825C}"/>
              </a:ext>
            </a:extLst>
          </p:cNvPr>
          <p:cNvGrpSpPr/>
          <p:nvPr/>
        </p:nvGrpSpPr>
        <p:grpSpPr>
          <a:xfrm>
            <a:off x="8600386" y="2130826"/>
            <a:ext cx="158760" cy="158400"/>
            <a:chOff x="8600386" y="2130826"/>
            <a:chExt cx="15876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C3359A-BD26-499A-A932-57DB26BA6DB9}"/>
                    </a:ext>
                  </a:extLst>
                </p14:cNvPr>
                <p14:cNvContentPartPr/>
                <p14:nvPr/>
              </p14:nvContentPartPr>
              <p14:xfrm>
                <a:off x="8600386" y="2188066"/>
                <a:ext cx="153000" cy="2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C3359A-BD26-499A-A932-57DB26BA6DB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82386" y="2170426"/>
                  <a:ext cx="188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501167-9896-401E-AFF1-388C5CB000EA}"/>
                    </a:ext>
                  </a:extLst>
                </p14:cNvPr>
                <p14:cNvContentPartPr/>
                <p14:nvPr/>
              </p14:nvContentPartPr>
              <p14:xfrm>
                <a:off x="8710546" y="2130826"/>
                <a:ext cx="48600" cy="158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501167-9896-401E-AFF1-388C5CB000E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92906" y="2113186"/>
                  <a:ext cx="842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762DC3-D1F8-4EC3-A500-01437B9FBDAE}"/>
              </a:ext>
            </a:extLst>
          </p:cNvPr>
          <p:cNvGrpSpPr/>
          <p:nvPr/>
        </p:nvGrpSpPr>
        <p:grpSpPr>
          <a:xfrm>
            <a:off x="2420986" y="2927146"/>
            <a:ext cx="397440" cy="192240"/>
            <a:chOff x="2420986" y="2927146"/>
            <a:chExt cx="39744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AC14AA-0AE9-476C-A722-A745EE59AB27}"/>
                    </a:ext>
                  </a:extLst>
                </p14:cNvPr>
                <p14:cNvContentPartPr/>
                <p14:nvPr/>
              </p14:nvContentPartPr>
              <p14:xfrm>
                <a:off x="2420986" y="2996266"/>
                <a:ext cx="347760" cy="4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AC14AA-0AE9-476C-A722-A745EE59AB2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03346" y="2978626"/>
                  <a:ext cx="383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8EF4FF-43CD-4887-866A-9C0BAE581125}"/>
                    </a:ext>
                  </a:extLst>
                </p14:cNvPr>
                <p14:cNvContentPartPr/>
                <p14:nvPr/>
              </p14:nvContentPartPr>
              <p14:xfrm>
                <a:off x="2712946" y="2927146"/>
                <a:ext cx="105480" cy="192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8EF4FF-43CD-4887-866A-9C0BAE58112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95306" y="2909146"/>
                  <a:ext cx="141120" cy="22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6CA1ACD-172D-4DBB-9BEC-87C3B4963E79}"/>
                  </a:ext>
                </a:extLst>
              </p14:cNvPr>
              <p14:cNvContentPartPr/>
              <p14:nvPr/>
            </p14:nvContentPartPr>
            <p14:xfrm>
              <a:off x="4188586" y="3152506"/>
              <a:ext cx="391680" cy="21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6CA1ACD-172D-4DBB-9BEC-87C3B4963E7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70586" y="3134866"/>
                <a:ext cx="42732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525D4A7-482D-4EDC-AB76-C6F562537D29}"/>
              </a:ext>
            </a:extLst>
          </p:cNvPr>
          <p:cNvGrpSpPr/>
          <p:nvPr/>
        </p:nvGrpSpPr>
        <p:grpSpPr>
          <a:xfrm>
            <a:off x="6184066" y="2888266"/>
            <a:ext cx="244800" cy="136440"/>
            <a:chOff x="6184066" y="2888266"/>
            <a:chExt cx="24480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0E22EC3-1D6E-42C9-B9F2-E41D2477D155}"/>
                    </a:ext>
                  </a:extLst>
                </p14:cNvPr>
                <p14:cNvContentPartPr/>
                <p14:nvPr/>
              </p14:nvContentPartPr>
              <p14:xfrm>
                <a:off x="6184066" y="2999506"/>
                <a:ext cx="173160" cy="10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0E22EC3-1D6E-42C9-B9F2-E41D2477D1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66426" y="2981866"/>
                  <a:ext cx="208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0A9D44A-C4F5-4669-B888-6A3E241BB966}"/>
                    </a:ext>
                  </a:extLst>
                </p14:cNvPr>
                <p14:cNvContentPartPr/>
                <p14:nvPr/>
              </p14:nvContentPartPr>
              <p14:xfrm>
                <a:off x="6358666" y="2888266"/>
                <a:ext cx="70200" cy="136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0A9D44A-C4F5-4669-B888-6A3E241BB96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41026" y="2870626"/>
                  <a:ext cx="10584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D3E111-7C06-41EE-A42F-705272C43732}"/>
              </a:ext>
            </a:extLst>
          </p:cNvPr>
          <p:cNvGrpSpPr/>
          <p:nvPr/>
        </p:nvGrpSpPr>
        <p:grpSpPr>
          <a:xfrm>
            <a:off x="8466106" y="2924626"/>
            <a:ext cx="482040" cy="228240"/>
            <a:chOff x="8466106" y="2924626"/>
            <a:chExt cx="48204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14B6A4-755A-4AEA-B712-AF31B4483E50}"/>
                    </a:ext>
                  </a:extLst>
                </p14:cNvPr>
                <p14:cNvContentPartPr/>
                <p14:nvPr/>
              </p14:nvContentPartPr>
              <p14:xfrm>
                <a:off x="8466106" y="2990866"/>
                <a:ext cx="176760" cy="13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14B6A4-755A-4AEA-B712-AF31B4483E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48466" y="2972866"/>
                  <a:ext cx="212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571409-5451-4B15-902F-1F265DFAE799}"/>
                    </a:ext>
                  </a:extLst>
                </p14:cNvPr>
                <p14:cNvContentPartPr/>
                <p14:nvPr/>
              </p14:nvContentPartPr>
              <p14:xfrm>
                <a:off x="8638906" y="2924626"/>
                <a:ext cx="79200" cy="170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571409-5451-4B15-902F-1F265DFAE79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21266" y="2906986"/>
                  <a:ext cx="114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263796-4B3C-4537-A110-33BFD2D5FC3F}"/>
                    </a:ext>
                  </a:extLst>
                </p14:cNvPr>
                <p14:cNvContentPartPr/>
                <p14:nvPr/>
              </p14:nvContentPartPr>
              <p14:xfrm>
                <a:off x="8741146" y="3118666"/>
                <a:ext cx="207000" cy="3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263796-4B3C-4537-A110-33BFD2D5FC3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23506" y="3101026"/>
                  <a:ext cx="24264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370A455-0253-48BB-B0B2-B764F4933959}"/>
              </a:ext>
            </a:extLst>
          </p:cNvPr>
          <p:cNvGrpSpPr/>
          <p:nvPr/>
        </p:nvGrpSpPr>
        <p:grpSpPr>
          <a:xfrm>
            <a:off x="2409106" y="3973666"/>
            <a:ext cx="421560" cy="179280"/>
            <a:chOff x="2409106" y="3973666"/>
            <a:chExt cx="4215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2B34F1-AE4E-41C1-A146-AC2F794B09AB}"/>
                    </a:ext>
                  </a:extLst>
                </p14:cNvPr>
                <p14:cNvContentPartPr/>
                <p14:nvPr/>
              </p14:nvContentPartPr>
              <p14:xfrm>
                <a:off x="2409106" y="4073746"/>
                <a:ext cx="378360" cy="16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2B34F1-AE4E-41C1-A146-AC2F794B09A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91466" y="4055746"/>
                  <a:ext cx="414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F14F417-5F11-49C6-9915-009BA8A0BBA1}"/>
                    </a:ext>
                  </a:extLst>
                </p14:cNvPr>
                <p14:cNvContentPartPr/>
                <p14:nvPr/>
              </p14:nvContentPartPr>
              <p14:xfrm>
                <a:off x="2725546" y="3973666"/>
                <a:ext cx="105120" cy="179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F14F417-5F11-49C6-9915-009BA8A0BB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707546" y="3956026"/>
                  <a:ext cx="14076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747C481-82BD-46C6-B73C-C2069C5BD9B9}"/>
                  </a:ext>
                </a:extLst>
              </p14:cNvPr>
              <p14:cNvContentPartPr/>
              <p14:nvPr/>
            </p14:nvContentPartPr>
            <p14:xfrm>
              <a:off x="4166266" y="3899506"/>
              <a:ext cx="15480" cy="425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747C481-82BD-46C6-B73C-C2069C5BD9B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48266" y="3881866"/>
                <a:ext cx="511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30A7952-FBC0-4F23-AC57-28375C631E5E}"/>
                  </a:ext>
                </a:extLst>
              </p14:cNvPr>
              <p14:cNvContentPartPr/>
              <p14:nvPr/>
            </p14:nvContentPartPr>
            <p14:xfrm>
              <a:off x="3733546" y="3887626"/>
              <a:ext cx="15480" cy="366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30A7952-FBC0-4F23-AC57-28375C631E5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15906" y="3869626"/>
                <a:ext cx="51120" cy="40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30C1EC7-3D73-4544-8AA6-AE4DDCCA2A4C}"/>
              </a:ext>
            </a:extLst>
          </p:cNvPr>
          <p:cNvGrpSpPr/>
          <p:nvPr/>
        </p:nvGrpSpPr>
        <p:grpSpPr>
          <a:xfrm>
            <a:off x="6038986" y="3950986"/>
            <a:ext cx="230400" cy="202680"/>
            <a:chOff x="6038986" y="3950986"/>
            <a:chExt cx="23040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ED3BB21-70BD-4979-8517-C71117A83CB4}"/>
                    </a:ext>
                  </a:extLst>
                </p14:cNvPr>
                <p14:cNvContentPartPr/>
                <p14:nvPr/>
              </p14:nvContentPartPr>
              <p14:xfrm>
                <a:off x="6038986" y="4022986"/>
                <a:ext cx="186480" cy="32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ED3BB21-70BD-4979-8517-C71117A83C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21346" y="4004986"/>
                  <a:ext cx="222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0D30DD-3BAA-4C28-A100-36332719EE9F}"/>
                    </a:ext>
                  </a:extLst>
                </p14:cNvPr>
                <p14:cNvContentPartPr/>
                <p14:nvPr/>
              </p14:nvContentPartPr>
              <p14:xfrm>
                <a:off x="6185866" y="3950986"/>
                <a:ext cx="83520" cy="202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0D30DD-3BAA-4C28-A100-36332719EE9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68226" y="3933346"/>
                  <a:ext cx="11916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606A6C-5F23-4B4D-8820-F1F3D0B20BF5}"/>
              </a:ext>
            </a:extLst>
          </p:cNvPr>
          <p:cNvGrpSpPr/>
          <p:nvPr/>
        </p:nvGrpSpPr>
        <p:grpSpPr>
          <a:xfrm>
            <a:off x="8424346" y="3950986"/>
            <a:ext cx="233640" cy="169560"/>
            <a:chOff x="8424346" y="3950986"/>
            <a:chExt cx="23364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2355F93-E129-4306-A07F-A72D248CEC6A}"/>
                    </a:ext>
                  </a:extLst>
                </p14:cNvPr>
                <p14:cNvContentPartPr/>
                <p14:nvPr/>
              </p14:nvContentPartPr>
              <p14:xfrm>
                <a:off x="8424346" y="4009306"/>
                <a:ext cx="147240" cy="14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2355F93-E129-4306-A07F-A72D248CEC6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06346" y="3991306"/>
                  <a:ext cx="182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E7FEB5-E322-4B53-BCAC-E42D71A10B22}"/>
                    </a:ext>
                  </a:extLst>
                </p14:cNvPr>
                <p14:cNvContentPartPr/>
                <p14:nvPr/>
              </p14:nvContentPartPr>
              <p14:xfrm>
                <a:off x="8578066" y="3950986"/>
                <a:ext cx="79920" cy="169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E7FEB5-E322-4B53-BCAC-E42D71A10B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60426" y="3933346"/>
                  <a:ext cx="1155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5FF2BD-D75E-47D0-A063-09374249F669}"/>
              </a:ext>
            </a:extLst>
          </p:cNvPr>
          <p:cNvGrpSpPr/>
          <p:nvPr/>
        </p:nvGrpSpPr>
        <p:grpSpPr>
          <a:xfrm>
            <a:off x="2468506" y="6213586"/>
            <a:ext cx="297360" cy="190440"/>
            <a:chOff x="2468506" y="6213586"/>
            <a:chExt cx="2973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F90ED0-F0DA-4BA8-867A-24A45397FF1F}"/>
                    </a:ext>
                  </a:extLst>
                </p14:cNvPr>
                <p14:cNvContentPartPr/>
                <p14:nvPr/>
              </p14:nvContentPartPr>
              <p14:xfrm>
                <a:off x="2468506" y="6269386"/>
                <a:ext cx="252000" cy="60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F90ED0-F0DA-4BA8-867A-24A45397FF1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50866" y="6251386"/>
                  <a:ext cx="287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1A07B0-ADFF-4975-8F55-70EA47273C39}"/>
                    </a:ext>
                  </a:extLst>
                </p14:cNvPr>
                <p14:cNvContentPartPr/>
                <p14:nvPr/>
              </p14:nvContentPartPr>
              <p14:xfrm>
                <a:off x="2675506" y="6213586"/>
                <a:ext cx="90360" cy="190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1A07B0-ADFF-4975-8F55-70EA47273C3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57506" y="6195946"/>
                  <a:ext cx="12600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1D439AC-F637-4181-A8AA-EB930F6A7F5A}"/>
                  </a:ext>
                </a:extLst>
              </p14:cNvPr>
              <p14:cNvContentPartPr/>
              <p14:nvPr/>
            </p14:nvContentPartPr>
            <p14:xfrm>
              <a:off x="6362266" y="6045466"/>
              <a:ext cx="51120" cy="450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1D439AC-F637-4181-A8AA-EB930F6A7F5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44626" y="6027466"/>
                <a:ext cx="86760" cy="48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56DE110-6B21-4AD5-A69C-8D3463B0F5E2}"/>
              </a:ext>
            </a:extLst>
          </p:cNvPr>
          <p:cNvGrpSpPr/>
          <p:nvPr/>
        </p:nvGrpSpPr>
        <p:grpSpPr>
          <a:xfrm>
            <a:off x="8106466" y="6154186"/>
            <a:ext cx="208440" cy="232560"/>
            <a:chOff x="8106466" y="6154186"/>
            <a:chExt cx="2084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43CBF4-AA8D-474A-ABED-895C10902DA1}"/>
                    </a:ext>
                  </a:extLst>
                </p14:cNvPr>
                <p14:cNvContentPartPr/>
                <p14:nvPr/>
              </p14:nvContentPartPr>
              <p14:xfrm>
                <a:off x="8106466" y="6236986"/>
                <a:ext cx="167040" cy="25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43CBF4-AA8D-474A-ABED-895C10902DA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88466" y="6219346"/>
                  <a:ext cx="202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36519C2-1617-4946-90E7-E9C31F76C89C}"/>
                    </a:ext>
                  </a:extLst>
                </p14:cNvPr>
                <p14:cNvContentPartPr/>
                <p14:nvPr/>
              </p14:nvContentPartPr>
              <p14:xfrm>
                <a:off x="8228866" y="6154186"/>
                <a:ext cx="86040" cy="232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36519C2-1617-4946-90E7-E9C31F76C8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11226" y="6136186"/>
                  <a:ext cx="121680" cy="26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79423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D92163-4263-44C3-B4B0-60A05A695F24}"/>
              </a:ext>
            </a:extLst>
          </p:cNvPr>
          <p:cNvSpPr txBox="1"/>
          <p:nvPr/>
        </p:nvSpPr>
        <p:spPr>
          <a:xfrm>
            <a:off x="2743201" y="3061252"/>
            <a:ext cx="6705598" cy="7354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GENERATING HEURISTIC FUNCTIONS</a:t>
            </a:r>
          </a:p>
        </p:txBody>
      </p:sp>
    </p:spTree>
    <p:extLst>
      <p:ext uri="{BB962C8B-B14F-4D97-AF65-F5344CB8AC3E}">
        <p14:creationId xmlns:p14="http://schemas.microsoft.com/office/powerpoint/2010/main" val="3939427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4B6DE-4F8A-40DD-8C3C-32BD4457C9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To generate heuristic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44427-A278-4D7E-B2B9-C34AADFFCA18}"/>
              </a:ext>
            </a:extLst>
          </p:cNvPr>
          <p:cNvSpPr txBox="1"/>
          <p:nvPr/>
        </p:nvSpPr>
        <p:spPr>
          <a:xfrm>
            <a:off x="3119913" y="2251984"/>
            <a:ext cx="5428324" cy="1100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Method 1. Using relaxed problems</a:t>
            </a:r>
          </a:p>
          <a:p>
            <a:pPr algn="l"/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Method 2. Using pattern databases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2C60EA-C48B-4FA1-B566-9D31FBD23913}"/>
                  </a:ext>
                </a:extLst>
              </p14:cNvPr>
              <p14:cNvContentPartPr/>
              <p14:nvPr/>
            </p14:nvContentPartPr>
            <p14:xfrm>
              <a:off x="5510866" y="2680049"/>
              <a:ext cx="2386440" cy="7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2C60EA-C48B-4FA1-B566-9D31FBD239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226" y="2662049"/>
                <a:ext cx="24220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7376B4-4717-4AF5-94AE-E70FD943AAE0}"/>
                  </a:ext>
                </a:extLst>
              </p14:cNvPr>
              <p14:cNvContentPartPr/>
              <p14:nvPr/>
            </p14:nvContentPartPr>
            <p14:xfrm>
              <a:off x="5496466" y="3521729"/>
              <a:ext cx="2071080" cy="46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7376B4-4717-4AF5-94AE-E70FD943AA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8826" y="3503729"/>
                <a:ext cx="210672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00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E3C009-0D04-4597-8468-28E14E73FC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Relaxed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391CD-54A2-420A-8BB7-FDD66DE680DA}"/>
              </a:ext>
            </a:extLst>
          </p:cNvPr>
          <p:cNvSpPr txBox="1"/>
          <p:nvPr/>
        </p:nvSpPr>
        <p:spPr>
          <a:xfrm>
            <a:off x="1858616" y="1083364"/>
            <a:ext cx="8975035" cy="20673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 relaxed problem: A problem with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fewer restrictions on the actions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For example, the 8-puzzle actions are described as</a:t>
            </a:r>
          </a:p>
          <a:p>
            <a:pPr marL="357188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 tile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can move from square A to square B if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 A is horizontally or vertically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adjacent to B 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B is blank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T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hree relaxed problems:</a:t>
            </a: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57188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(a)</a:t>
            </a:r>
            <a:endParaRPr lang="en-US" sz="22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57188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(b)</a:t>
            </a:r>
            <a:endParaRPr lang="en-US" sz="22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57188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(c)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2FFE8E6-6926-4B36-8DC7-4181061EB85D}"/>
                  </a:ext>
                </a:extLst>
              </p14:cNvPr>
              <p14:cNvContentPartPr/>
              <p14:nvPr/>
            </p14:nvContentPartPr>
            <p14:xfrm>
              <a:off x="271066" y="594569"/>
              <a:ext cx="1252800" cy="4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2FFE8E6-6926-4B36-8DC7-4181061EB8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066" y="576929"/>
                <a:ext cx="12884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C069FA-503C-4FCA-853A-248AF048E180}"/>
                  </a:ext>
                </a:extLst>
              </p14:cNvPr>
              <p14:cNvContentPartPr/>
              <p14:nvPr/>
            </p14:nvContentPartPr>
            <p14:xfrm>
              <a:off x="2300386" y="1421849"/>
              <a:ext cx="1865160" cy="53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C069FA-503C-4FCA-853A-248AF048E1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2386" y="1404209"/>
                <a:ext cx="19008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20FDED-1819-43C8-8969-8172EAAD71B9}"/>
                  </a:ext>
                </a:extLst>
              </p14:cNvPr>
              <p14:cNvContentPartPr/>
              <p14:nvPr/>
            </p14:nvContentPartPr>
            <p14:xfrm>
              <a:off x="6544066" y="1443089"/>
              <a:ext cx="1870560" cy="46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20FDED-1819-43C8-8969-8172EAAD71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6066" y="1425449"/>
                <a:ext cx="19062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DE264E-7C16-426C-B403-961A0F627773}"/>
                  </a:ext>
                </a:extLst>
              </p14:cNvPr>
              <p14:cNvContentPartPr/>
              <p14:nvPr/>
            </p14:nvContentPartPr>
            <p14:xfrm>
              <a:off x="3052066" y="763049"/>
              <a:ext cx="235440" cy="340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DE264E-7C16-426C-B403-961A0F6277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4066" y="745049"/>
                <a:ext cx="2710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A39C2E-D3C9-4DB6-94F8-F28170F7746A}"/>
                  </a:ext>
                </a:extLst>
              </p14:cNvPr>
              <p14:cNvContentPartPr/>
              <p14:nvPr/>
            </p14:nvContentPartPr>
            <p14:xfrm>
              <a:off x="9473026" y="1420409"/>
              <a:ext cx="720000" cy="8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A39C2E-D3C9-4DB6-94F8-F28170F774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55026" y="1402769"/>
                <a:ext cx="7556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6093F7-E193-40D8-AAA0-230E08578BC0}"/>
                  </a:ext>
                </a:extLst>
              </p14:cNvPr>
              <p14:cNvContentPartPr/>
              <p14:nvPr/>
            </p14:nvContentPartPr>
            <p14:xfrm>
              <a:off x="4068346" y="2415089"/>
              <a:ext cx="990720" cy="44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6093F7-E193-40D8-AAA0-230E08578B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50346" y="2397089"/>
                <a:ext cx="10263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19CA385-9BD9-45F0-9D4A-74EAA941E665}"/>
                  </a:ext>
                </a:extLst>
              </p14:cNvPr>
              <p14:cNvContentPartPr/>
              <p14:nvPr/>
            </p14:nvContentPartPr>
            <p14:xfrm>
              <a:off x="3608266" y="3264689"/>
              <a:ext cx="1392480" cy="78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19CA385-9BD9-45F0-9D4A-74EAA941E6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90626" y="3246689"/>
                <a:ext cx="142812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891B7EE0-E90B-457A-9EF5-86FA18B01AB7}"/>
              </a:ext>
            </a:extLst>
          </p:cNvPr>
          <p:cNvGrpSpPr/>
          <p:nvPr/>
        </p:nvGrpSpPr>
        <p:grpSpPr>
          <a:xfrm>
            <a:off x="2979706" y="4404089"/>
            <a:ext cx="955080" cy="240480"/>
            <a:chOff x="2979706" y="4404089"/>
            <a:chExt cx="95508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0B5C1C-1AC3-42AD-9199-D9D4CB99320A}"/>
                    </a:ext>
                  </a:extLst>
                </p14:cNvPr>
                <p14:cNvContentPartPr/>
                <p14:nvPr/>
              </p14:nvContentPartPr>
              <p14:xfrm>
                <a:off x="2979706" y="4404089"/>
                <a:ext cx="150840" cy="19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0B5C1C-1AC3-42AD-9199-D9D4CB9932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62066" y="4386449"/>
                  <a:ext cx="186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EE33702-3A85-43F3-90C3-C6A9FBC660EB}"/>
                    </a:ext>
                  </a:extLst>
                </p14:cNvPr>
                <p14:cNvContentPartPr/>
                <p14:nvPr/>
              </p14:nvContentPartPr>
              <p14:xfrm>
                <a:off x="2982586" y="4493009"/>
                <a:ext cx="178560" cy="32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EE33702-3A85-43F3-90C3-C6A9FBC660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64586" y="4475009"/>
                  <a:ext cx="214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173F1F-EEE5-4D4F-927C-9D6ED45E4858}"/>
                    </a:ext>
                  </a:extLst>
                </p14:cNvPr>
                <p14:cNvContentPartPr/>
                <p14:nvPr/>
              </p14:nvContentPartPr>
              <p14:xfrm>
                <a:off x="3354106" y="4409849"/>
                <a:ext cx="267840" cy="234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173F1F-EEE5-4D4F-927C-9D6ED45E48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6106" y="4392209"/>
                  <a:ext cx="303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3792BA7-F8F4-4AE0-957C-6599BD32BB0B}"/>
                    </a:ext>
                  </a:extLst>
                </p14:cNvPr>
                <p14:cNvContentPartPr/>
                <p14:nvPr/>
              </p14:nvContentPartPr>
              <p14:xfrm>
                <a:off x="3821386" y="4408049"/>
                <a:ext cx="113400" cy="219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3792BA7-F8F4-4AE0-957C-6599BD32BB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03746" y="4390409"/>
                  <a:ext cx="14904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861EF72-DF63-4DCE-8A66-B1C432D252D5}"/>
              </a:ext>
            </a:extLst>
          </p:cNvPr>
          <p:cNvGrpSpPr/>
          <p:nvPr/>
        </p:nvGrpSpPr>
        <p:grpSpPr>
          <a:xfrm>
            <a:off x="5059066" y="4370609"/>
            <a:ext cx="759960" cy="351000"/>
            <a:chOff x="5059066" y="4370609"/>
            <a:chExt cx="75996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231A8E9-A60F-486F-AE71-BF185CF94DE7}"/>
                    </a:ext>
                  </a:extLst>
                </p14:cNvPr>
                <p14:cNvContentPartPr/>
                <p14:nvPr/>
              </p14:nvContentPartPr>
              <p14:xfrm>
                <a:off x="5059066" y="4370609"/>
                <a:ext cx="132480" cy="231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231A8E9-A60F-486F-AE71-BF185CF94D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41426" y="4352609"/>
                  <a:ext cx="168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C343DE-E4F4-46B3-8061-A6D9612FABBD}"/>
                    </a:ext>
                  </a:extLst>
                </p14:cNvPr>
                <p14:cNvContentPartPr/>
                <p14:nvPr/>
              </p14:nvContentPartPr>
              <p14:xfrm>
                <a:off x="5073106" y="4373849"/>
                <a:ext cx="380880" cy="28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C343DE-E4F4-46B3-8061-A6D9612FAB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55106" y="4355849"/>
                  <a:ext cx="4165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0BD0102-F4CF-4106-909A-200B74B2CA11}"/>
                    </a:ext>
                  </a:extLst>
                </p14:cNvPr>
                <p14:cNvContentPartPr/>
                <p14:nvPr/>
              </p14:nvContentPartPr>
              <p14:xfrm>
                <a:off x="5656666" y="4385009"/>
                <a:ext cx="162360" cy="336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0BD0102-F4CF-4106-909A-200B74B2CA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39026" y="4367009"/>
                  <a:ext cx="19800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8CBD50C-180E-4E04-B5E9-F4A225A3335A}"/>
              </a:ext>
            </a:extLst>
          </p:cNvPr>
          <p:cNvGrpSpPr/>
          <p:nvPr/>
        </p:nvGrpSpPr>
        <p:grpSpPr>
          <a:xfrm>
            <a:off x="2906266" y="4925009"/>
            <a:ext cx="1036440" cy="269640"/>
            <a:chOff x="2906266" y="4925009"/>
            <a:chExt cx="103644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44809E2-6107-4C0B-9D7E-776B9368F203}"/>
                    </a:ext>
                  </a:extLst>
                </p14:cNvPr>
                <p14:cNvContentPartPr/>
                <p14:nvPr/>
              </p14:nvContentPartPr>
              <p14:xfrm>
                <a:off x="2918866" y="4996649"/>
                <a:ext cx="117720" cy="198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44809E2-6107-4C0B-9D7E-776B9368F2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01226" y="4979009"/>
                  <a:ext cx="153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9538465-588C-4679-B093-5FD0BA3AB880}"/>
                    </a:ext>
                  </a:extLst>
                </p14:cNvPr>
                <p14:cNvContentPartPr/>
                <p14:nvPr/>
              </p14:nvContentPartPr>
              <p14:xfrm>
                <a:off x="2906266" y="5024729"/>
                <a:ext cx="594720" cy="67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9538465-588C-4679-B093-5FD0BA3AB8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88626" y="5007089"/>
                  <a:ext cx="630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A0988C6-CF9A-42CA-BC35-114B6F7BA208}"/>
                    </a:ext>
                  </a:extLst>
                </p14:cNvPr>
                <p14:cNvContentPartPr/>
                <p14:nvPr/>
              </p14:nvContentPartPr>
              <p14:xfrm>
                <a:off x="3463546" y="4925009"/>
                <a:ext cx="123840" cy="233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A0988C6-CF9A-42CA-BC35-114B6F7BA2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45546" y="4907009"/>
                  <a:ext cx="159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CCF0532-D47D-4A4F-AFCF-2E879A05BA60}"/>
                    </a:ext>
                  </a:extLst>
                </p14:cNvPr>
                <p14:cNvContentPartPr/>
                <p14:nvPr/>
              </p14:nvContentPartPr>
              <p14:xfrm>
                <a:off x="3798706" y="4972529"/>
                <a:ext cx="144000" cy="189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CCF0532-D47D-4A4F-AFCF-2E879A05BA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81066" y="4954529"/>
                  <a:ext cx="17964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CA2E409-8A78-45A8-93E2-716B25F0F141}"/>
              </a:ext>
            </a:extLst>
          </p:cNvPr>
          <p:cNvGrpSpPr/>
          <p:nvPr/>
        </p:nvGrpSpPr>
        <p:grpSpPr>
          <a:xfrm>
            <a:off x="5015866" y="4951289"/>
            <a:ext cx="605520" cy="255240"/>
            <a:chOff x="5015866" y="4951289"/>
            <a:chExt cx="60552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2144EA2-F1C6-4CD7-89AF-1ED8D43DE792}"/>
                    </a:ext>
                  </a:extLst>
                </p14:cNvPr>
                <p14:cNvContentPartPr/>
                <p14:nvPr/>
              </p14:nvContentPartPr>
              <p14:xfrm>
                <a:off x="5015866" y="4971449"/>
                <a:ext cx="181080" cy="235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2144EA2-F1C6-4CD7-89AF-1ED8D43DE7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97866" y="4953809"/>
                  <a:ext cx="216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133162-21B0-41C8-9C8A-5788578B34A7}"/>
                    </a:ext>
                  </a:extLst>
                </p14:cNvPr>
                <p14:cNvContentPartPr/>
                <p14:nvPr/>
              </p14:nvContentPartPr>
              <p14:xfrm>
                <a:off x="5392786" y="5007809"/>
                <a:ext cx="182880" cy="189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133162-21B0-41C8-9C8A-5788578B34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4786" y="4990169"/>
                  <a:ext cx="218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57BAD1A-7114-4D50-AD91-B88012BAF5E1}"/>
                    </a:ext>
                  </a:extLst>
                </p14:cNvPr>
                <p14:cNvContentPartPr/>
                <p14:nvPr/>
              </p14:nvContentPartPr>
              <p14:xfrm>
                <a:off x="5348866" y="4951289"/>
                <a:ext cx="272520" cy="228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57BAD1A-7114-4D50-AD91-B88012BAF5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30866" y="4933649"/>
                  <a:ext cx="30816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E761BE8-870F-408E-90A1-87415452A8F9}"/>
              </a:ext>
            </a:extLst>
          </p:cNvPr>
          <p:cNvGrpSpPr/>
          <p:nvPr/>
        </p:nvGrpSpPr>
        <p:grpSpPr>
          <a:xfrm>
            <a:off x="4028386" y="2889569"/>
            <a:ext cx="931320" cy="928800"/>
            <a:chOff x="4028386" y="2889569"/>
            <a:chExt cx="931320" cy="9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1CB995B-98CD-4ADD-A44C-2B45A1152269}"/>
                    </a:ext>
                  </a:extLst>
                </p14:cNvPr>
                <p14:cNvContentPartPr/>
                <p14:nvPr/>
              </p14:nvContentPartPr>
              <p14:xfrm>
                <a:off x="4272466" y="3522449"/>
                <a:ext cx="84600" cy="168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1CB995B-98CD-4ADD-A44C-2B45A11522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54826" y="3504809"/>
                  <a:ext cx="120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204CB28-CA00-4E8F-A2DF-45145D5E2DCB}"/>
                    </a:ext>
                  </a:extLst>
                </p14:cNvPr>
                <p14:cNvContentPartPr/>
                <p14:nvPr/>
              </p14:nvContentPartPr>
              <p14:xfrm>
                <a:off x="4144306" y="3391409"/>
                <a:ext cx="353160" cy="426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204CB28-CA00-4E8F-A2DF-45145D5E2D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26666" y="3373769"/>
                  <a:ext cx="3888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22C58B9-9383-43B9-93ED-188D5D0FDDF9}"/>
                    </a:ext>
                  </a:extLst>
                </p14:cNvPr>
                <p14:cNvContentPartPr/>
                <p14:nvPr/>
              </p14:nvContentPartPr>
              <p14:xfrm>
                <a:off x="4054306" y="2889569"/>
                <a:ext cx="905400" cy="706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22C58B9-9383-43B9-93ED-188D5D0FDD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36306" y="2871569"/>
                  <a:ext cx="94104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46EFEBC-21B7-41BB-97CE-0AA1CE828E8A}"/>
                    </a:ext>
                  </a:extLst>
                </p14:cNvPr>
                <p14:cNvContentPartPr/>
                <p14:nvPr/>
              </p14:nvContentPartPr>
              <p14:xfrm>
                <a:off x="4028386" y="3011969"/>
                <a:ext cx="710280" cy="531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46EFEBC-21B7-41BB-97CE-0AA1CE828E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10386" y="2994329"/>
                  <a:ext cx="745920" cy="56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3A37DAE-DD32-462F-994B-29C55617B549}"/>
              </a:ext>
            </a:extLst>
          </p:cNvPr>
          <p:cNvGrpSpPr/>
          <p:nvPr/>
        </p:nvGrpSpPr>
        <p:grpSpPr>
          <a:xfrm>
            <a:off x="2911666" y="5402369"/>
            <a:ext cx="1062360" cy="285840"/>
            <a:chOff x="2911666" y="5402369"/>
            <a:chExt cx="106236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E2C0D1-4025-4642-A281-065FE41066D7}"/>
                    </a:ext>
                  </a:extLst>
                </p14:cNvPr>
                <p14:cNvContentPartPr/>
                <p14:nvPr/>
              </p14:nvContentPartPr>
              <p14:xfrm>
                <a:off x="2911666" y="5462849"/>
                <a:ext cx="158760" cy="172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E2C0D1-4025-4642-A281-065FE41066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94026" y="5445209"/>
                  <a:ext cx="194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3F65376-7285-4826-ABEC-A2E5A16A2198}"/>
                    </a:ext>
                  </a:extLst>
                </p14:cNvPr>
                <p14:cNvContentPartPr/>
                <p14:nvPr/>
              </p14:nvContentPartPr>
              <p14:xfrm>
                <a:off x="2929666" y="5523329"/>
                <a:ext cx="667440" cy="32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3F65376-7285-4826-ABEC-A2E5A16A21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11666" y="5505689"/>
                  <a:ext cx="703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44A6E97-D2D7-436F-9D84-2BB4179B1B33}"/>
                    </a:ext>
                  </a:extLst>
                </p14:cNvPr>
                <p14:cNvContentPartPr/>
                <p14:nvPr/>
              </p14:nvContentPartPr>
              <p14:xfrm>
                <a:off x="3554626" y="5426129"/>
                <a:ext cx="110520" cy="20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44A6E97-D2D7-436F-9D84-2BB4179B1B3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36626" y="5408129"/>
                  <a:ext cx="146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0940AAA-F908-4802-950D-169FB1D8D924}"/>
                    </a:ext>
                  </a:extLst>
                </p14:cNvPr>
                <p14:cNvContentPartPr/>
                <p14:nvPr/>
              </p14:nvContentPartPr>
              <p14:xfrm>
                <a:off x="3837586" y="5402369"/>
                <a:ext cx="136440" cy="28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0940AAA-F908-4802-950D-169FB1D8D9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19586" y="5384729"/>
                  <a:ext cx="17208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C4ECF0B-2B88-418C-8136-D387A666CEFC}"/>
              </a:ext>
            </a:extLst>
          </p:cNvPr>
          <p:cNvGrpSpPr/>
          <p:nvPr/>
        </p:nvGrpSpPr>
        <p:grpSpPr>
          <a:xfrm>
            <a:off x="5724706" y="2699489"/>
            <a:ext cx="1047600" cy="1100880"/>
            <a:chOff x="5724706" y="2699489"/>
            <a:chExt cx="1047600" cy="11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629155-945B-40DA-AF10-80A7CC4F99C5}"/>
                    </a:ext>
                  </a:extLst>
                </p14:cNvPr>
                <p14:cNvContentPartPr/>
                <p14:nvPr/>
              </p14:nvContentPartPr>
              <p14:xfrm>
                <a:off x="5724706" y="3307169"/>
                <a:ext cx="1047600" cy="7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629155-945B-40DA-AF10-80A7CC4F99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07066" y="3289169"/>
                  <a:ext cx="1083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7D06B8D-8D35-4C99-99B3-BDA211A26D84}"/>
                    </a:ext>
                  </a:extLst>
                </p14:cNvPr>
                <p14:cNvContentPartPr/>
                <p14:nvPr/>
              </p14:nvContentPartPr>
              <p14:xfrm>
                <a:off x="6109906" y="3548369"/>
                <a:ext cx="179280" cy="193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7D06B8D-8D35-4C99-99B3-BDA211A26D8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91906" y="3530369"/>
                  <a:ext cx="214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A80C3E-0751-4F2B-9B5B-379E536EADBF}"/>
                    </a:ext>
                  </a:extLst>
                </p14:cNvPr>
                <p14:cNvContentPartPr/>
                <p14:nvPr/>
              </p14:nvContentPartPr>
              <p14:xfrm>
                <a:off x="5966626" y="3414809"/>
                <a:ext cx="483480" cy="385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A80C3E-0751-4F2B-9B5B-379E536EAD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48986" y="3397169"/>
                  <a:ext cx="5191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945D4FE-921E-4820-8545-95E72471B5AD}"/>
                    </a:ext>
                  </a:extLst>
                </p14:cNvPr>
                <p14:cNvContentPartPr/>
                <p14:nvPr/>
              </p14:nvContentPartPr>
              <p14:xfrm>
                <a:off x="5744506" y="2721809"/>
                <a:ext cx="954720" cy="907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945D4FE-921E-4820-8545-95E72471B5A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26866" y="2704169"/>
                  <a:ext cx="99036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DF48082-C484-4DF6-BA00-4A66D7F3E58C}"/>
                    </a:ext>
                  </a:extLst>
                </p14:cNvPr>
                <p14:cNvContentPartPr/>
                <p14:nvPr/>
              </p14:nvContentPartPr>
              <p14:xfrm>
                <a:off x="5785546" y="2699489"/>
                <a:ext cx="945000" cy="918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DF48082-C484-4DF6-BA00-4A66D7F3E5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67906" y="2681489"/>
                  <a:ext cx="980640" cy="9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863D586-0ABF-4592-AB0B-1FC97EC413CF}"/>
              </a:ext>
            </a:extLst>
          </p:cNvPr>
          <p:cNvGrpSpPr/>
          <p:nvPr/>
        </p:nvGrpSpPr>
        <p:grpSpPr>
          <a:xfrm>
            <a:off x="2576866" y="391529"/>
            <a:ext cx="1206720" cy="443160"/>
            <a:chOff x="2576866" y="391529"/>
            <a:chExt cx="120672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B52500A-CCED-48DD-9086-2E59E31A6B53}"/>
                    </a:ext>
                  </a:extLst>
                </p14:cNvPr>
                <p14:cNvContentPartPr/>
                <p14:nvPr/>
              </p14:nvContentPartPr>
              <p14:xfrm>
                <a:off x="3016426" y="522209"/>
                <a:ext cx="236160" cy="160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B52500A-CCED-48DD-9086-2E59E31A6B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98426" y="504569"/>
                  <a:ext cx="271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6B10D40-68C4-41D4-AD96-24B030D52B24}"/>
                    </a:ext>
                  </a:extLst>
                </p14:cNvPr>
                <p14:cNvContentPartPr/>
                <p14:nvPr/>
              </p14:nvContentPartPr>
              <p14:xfrm>
                <a:off x="3318826" y="391529"/>
                <a:ext cx="464760" cy="309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6B10D40-68C4-41D4-AD96-24B030D52B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00826" y="373529"/>
                  <a:ext cx="5004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F298336-86F9-4B2F-B997-865FE60AC3C6}"/>
                    </a:ext>
                  </a:extLst>
                </p14:cNvPr>
                <p14:cNvContentPartPr/>
                <p14:nvPr/>
              </p14:nvContentPartPr>
              <p14:xfrm>
                <a:off x="2576866" y="549569"/>
                <a:ext cx="217440" cy="285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F298336-86F9-4B2F-B997-865FE60AC3C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59226" y="531569"/>
                  <a:ext cx="253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4CEC60E-7180-4C23-BDFE-6D239C3B9958}"/>
                    </a:ext>
                  </a:extLst>
                </p14:cNvPr>
                <p14:cNvContentPartPr/>
                <p14:nvPr/>
              </p14:nvContentPartPr>
              <p14:xfrm>
                <a:off x="2917066" y="635969"/>
                <a:ext cx="15840" cy="1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4CEC60E-7180-4C23-BDFE-6D239C3B99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99066" y="617969"/>
                  <a:ext cx="514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7C9B1A5-0C84-47C1-80A4-EABD4A6F4B90}"/>
              </a:ext>
            </a:extLst>
          </p:cNvPr>
          <p:cNvGrpSpPr/>
          <p:nvPr/>
        </p:nvGrpSpPr>
        <p:grpSpPr>
          <a:xfrm>
            <a:off x="4477666" y="503849"/>
            <a:ext cx="208080" cy="423000"/>
            <a:chOff x="4477666" y="503849"/>
            <a:chExt cx="2080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A80F27A-E896-4578-9A27-98556236D80E}"/>
                    </a:ext>
                  </a:extLst>
                </p14:cNvPr>
                <p14:cNvContentPartPr/>
                <p14:nvPr/>
              </p14:nvContentPartPr>
              <p14:xfrm>
                <a:off x="4495306" y="503849"/>
                <a:ext cx="190440" cy="333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A80F27A-E896-4578-9A27-98556236D80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77306" y="485849"/>
                  <a:ext cx="2260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8872A4-90EB-46EB-AF58-0E617199CA77}"/>
                    </a:ext>
                  </a:extLst>
                </p14:cNvPr>
                <p14:cNvContentPartPr/>
                <p14:nvPr/>
              </p14:nvContentPartPr>
              <p14:xfrm>
                <a:off x="4477666" y="817769"/>
                <a:ext cx="184680" cy="109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8872A4-90EB-46EB-AF58-0E617199CA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59666" y="800129"/>
                  <a:ext cx="22032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E5E48F-549F-41B1-B7DC-B1EE8D6DECFB}"/>
              </a:ext>
            </a:extLst>
          </p:cNvPr>
          <p:cNvGrpSpPr/>
          <p:nvPr/>
        </p:nvGrpSpPr>
        <p:grpSpPr>
          <a:xfrm>
            <a:off x="8812786" y="3032129"/>
            <a:ext cx="141840" cy="223560"/>
            <a:chOff x="8812786" y="3032129"/>
            <a:chExt cx="1418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C1EDD7F-C496-40E4-94A0-729D4B7487F6}"/>
                    </a:ext>
                  </a:extLst>
                </p14:cNvPr>
                <p14:cNvContentPartPr/>
                <p14:nvPr/>
              </p14:nvContentPartPr>
              <p14:xfrm>
                <a:off x="8812786" y="3032129"/>
                <a:ext cx="141840" cy="146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C1EDD7F-C496-40E4-94A0-729D4B7487F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94786" y="3014129"/>
                  <a:ext cx="177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C712A2B-4695-4D35-81FD-FD482D1FD78D}"/>
                    </a:ext>
                  </a:extLst>
                </p14:cNvPr>
                <p14:cNvContentPartPr/>
                <p14:nvPr/>
              </p14:nvContentPartPr>
              <p14:xfrm>
                <a:off x="8895226" y="3068489"/>
                <a:ext cx="29880" cy="187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C712A2B-4695-4D35-81FD-FD482D1FD7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77226" y="3050489"/>
                  <a:ext cx="6552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A447080-D82D-4733-9E84-7B4CEB5216FD}"/>
                  </a:ext>
                </a:extLst>
              </p14:cNvPr>
              <p14:cNvContentPartPr/>
              <p14:nvPr/>
            </p14:nvContentPartPr>
            <p14:xfrm>
              <a:off x="9765346" y="3078929"/>
              <a:ext cx="236880" cy="2174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A447080-D82D-4733-9E84-7B4CEB5216F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747706" y="3060929"/>
                <a:ext cx="2725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EAC0126-52E9-4251-8581-729F16A6FA66}"/>
                  </a:ext>
                </a:extLst>
              </p14:cNvPr>
              <p14:cNvContentPartPr/>
              <p14:nvPr/>
            </p14:nvContentPartPr>
            <p14:xfrm>
              <a:off x="7946986" y="3933929"/>
              <a:ext cx="1499400" cy="110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EAC0126-52E9-4251-8581-729F16A6FA6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29346" y="3915929"/>
                <a:ext cx="15350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9E1B0C2-6C11-4E9F-8199-103195B53C5D}"/>
                  </a:ext>
                </a:extLst>
              </p14:cNvPr>
              <p14:cNvContentPartPr/>
              <p14:nvPr/>
            </p14:nvContentPartPr>
            <p14:xfrm>
              <a:off x="10861186" y="3199169"/>
              <a:ext cx="114120" cy="266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9E1B0C2-6C11-4E9F-8199-103195B53C5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843546" y="3181169"/>
                <a:ext cx="1497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E43E78E-F31D-4C1D-A71B-226047098B30}"/>
                  </a:ext>
                </a:extLst>
              </p14:cNvPr>
              <p14:cNvContentPartPr/>
              <p14:nvPr/>
            </p14:nvContentPartPr>
            <p14:xfrm>
              <a:off x="287626" y="3217169"/>
              <a:ext cx="271800" cy="524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E43E78E-F31D-4C1D-A71B-226047098B3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9626" y="3199169"/>
                <a:ext cx="30744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1264074-4B1B-4B35-922F-DB8BAE869367}"/>
                  </a:ext>
                </a:extLst>
              </p14:cNvPr>
              <p14:cNvContentPartPr/>
              <p14:nvPr/>
            </p14:nvContentPartPr>
            <p14:xfrm>
              <a:off x="676066" y="3598049"/>
              <a:ext cx="122040" cy="200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1264074-4B1B-4B35-922F-DB8BAE86936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8426" y="3580049"/>
                <a:ext cx="1576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E877F9C-997C-4C7C-9B45-6785C75E658B}"/>
                  </a:ext>
                </a:extLst>
              </p14:cNvPr>
              <p14:cNvContentPartPr/>
              <p14:nvPr/>
            </p14:nvContentPartPr>
            <p14:xfrm>
              <a:off x="901786" y="3516329"/>
              <a:ext cx="1382040" cy="21153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E877F9C-997C-4C7C-9B45-6785C75E658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83786" y="3498329"/>
                <a:ext cx="1417680" cy="215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E0ED86F-0F2C-4E2B-A2CA-CA04567EC482}"/>
              </a:ext>
            </a:extLst>
          </p:cNvPr>
          <p:cNvGrpSpPr/>
          <p:nvPr/>
        </p:nvGrpSpPr>
        <p:grpSpPr>
          <a:xfrm>
            <a:off x="7952746" y="3449369"/>
            <a:ext cx="1654560" cy="1428480"/>
            <a:chOff x="7952746" y="3449369"/>
            <a:chExt cx="1654560" cy="14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5D4A14-E855-4E4D-877E-638CA54E49F2}"/>
                    </a:ext>
                  </a:extLst>
                </p14:cNvPr>
                <p14:cNvContentPartPr/>
                <p14:nvPr/>
              </p14:nvContentPartPr>
              <p14:xfrm>
                <a:off x="7952746" y="3508409"/>
                <a:ext cx="20160" cy="132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5D4A14-E855-4E4D-877E-638CA54E49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34746" y="3490409"/>
                  <a:ext cx="5580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D120FF2-88CA-43F5-A085-A23710552F75}"/>
                    </a:ext>
                  </a:extLst>
                </p14:cNvPr>
                <p14:cNvContentPartPr/>
                <p14:nvPr/>
              </p14:nvContentPartPr>
              <p14:xfrm>
                <a:off x="8107186" y="3449369"/>
                <a:ext cx="1500120" cy="137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D120FF2-88CA-43F5-A085-A23710552F7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89546" y="3431729"/>
                  <a:ext cx="1535760" cy="14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FB5B8E-2AAD-4A5B-B520-8E89ED3CDED4}"/>
                    </a:ext>
                  </a:extLst>
                </p14:cNvPr>
                <p14:cNvContentPartPr/>
                <p14:nvPr/>
              </p14:nvContentPartPr>
              <p14:xfrm>
                <a:off x="7964986" y="4787129"/>
                <a:ext cx="1629360" cy="90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FB5B8E-2AAD-4A5B-B520-8E89ED3CDE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6986" y="4769129"/>
                  <a:ext cx="1665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B3748B-19B4-4B82-BFC4-DAF339830995}"/>
                    </a:ext>
                  </a:extLst>
                </p14:cNvPr>
                <p14:cNvContentPartPr/>
                <p14:nvPr/>
              </p14:nvContentPartPr>
              <p14:xfrm>
                <a:off x="7991626" y="4338929"/>
                <a:ext cx="1590840" cy="51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B3748B-19B4-4B82-BFC4-DAF3398309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73986" y="4321289"/>
                  <a:ext cx="1626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E085F7-7368-4686-BF87-DBC73ADC3836}"/>
                    </a:ext>
                  </a:extLst>
                </p14:cNvPr>
                <p14:cNvContentPartPr/>
                <p14:nvPr/>
              </p14:nvContentPartPr>
              <p14:xfrm>
                <a:off x="8975866" y="3567089"/>
                <a:ext cx="99000" cy="1223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E085F7-7368-4686-BF87-DBC73ADC383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57866" y="3549449"/>
                  <a:ext cx="134640" cy="12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7430BB3-687C-4C3B-BCCF-56D0A596A2AA}"/>
                    </a:ext>
                  </a:extLst>
                </p14:cNvPr>
                <p14:cNvContentPartPr/>
                <p14:nvPr/>
              </p14:nvContentPartPr>
              <p14:xfrm>
                <a:off x="8158306" y="3610289"/>
                <a:ext cx="80280" cy="168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7430BB3-687C-4C3B-BCCF-56D0A596A2A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40666" y="3592289"/>
                  <a:ext cx="115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87ACC9-BB71-4FA6-98AC-463ACC4F0EDB}"/>
                    </a:ext>
                  </a:extLst>
                </p14:cNvPr>
                <p14:cNvContentPartPr/>
                <p14:nvPr/>
              </p14:nvContentPartPr>
              <p14:xfrm>
                <a:off x="8169826" y="3673649"/>
                <a:ext cx="118440" cy="1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87ACC9-BB71-4FA6-98AC-463ACC4F0E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52186" y="3655649"/>
                  <a:ext cx="154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E18BFB-E85D-4D75-A1B8-86B7A16853F1}"/>
                    </a:ext>
                  </a:extLst>
                </p14:cNvPr>
                <p14:cNvContentPartPr/>
                <p14:nvPr/>
              </p14:nvContentPartPr>
              <p14:xfrm>
                <a:off x="8513986" y="3615329"/>
                <a:ext cx="19440" cy="907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E18BFB-E85D-4D75-A1B8-86B7A16853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95986" y="3597689"/>
                  <a:ext cx="5508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DBF5222-1F32-4610-8E31-85F6BC604EEE}"/>
                    </a:ext>
                  </a:extLst>
                </p14:cNvPr>
                <p14:cNvContentPartPr/>
                <p14:nvPr/>
              </p14:nvContentPartPr>
              <p14:xfrm>
                <a:off x="8484106" y="4442969"/>
                <a:ext cx="27720" cy="415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DBF5222-1F32-4610-8E31-85F6BC604EE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66466" y="4425329"/>
                  <a:ext cx="633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752D78F-E210-4D17-B612-82CDC80BE582}"/>
                    </a:ext>
                  </a:extLst>
                </p14:cNvPr>
                <p14:cNvContentPartPr/>
                <p14:nvPr/>
              </p14:nvContentPartPr>
              <p14:xfrm>
                <a:off x="9215626" y="4528289"/>
                <a:ext cx="180360" cy="137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752D78F-E210-4D17-B612-82CDC80BE58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97986" y="4510649"/>
                  <a:ext cx="216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793CB5E-7332-4DD3-9D3F-3131950880EA}"/>
                    </a:ext>
                  </a:extLst>
                </p14:cNvPr>
                <p14:cNvContentPartPr/>
                <p14:nvPr/>
              </p14:nvContentPartPr>
              <p14:xfrm>
                <a:off x="9272146" y="4593809"/>
                <a:ext cx="165240" cy="72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793CB5E-7332-4DD3-9D3F-3131950880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54146" y="4575809"/>
                  <a:ext cx="200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9185070-679F-4180-8E26-4D72F1A93577}"/>
                    </a:ext>
                  </a:extLst>
                </p14:cNvPr>
                <p14:cNvContentPartPr/>
                <p14:nvPr/>
              </p14:nvContentPartPr>
              <p14:xfrm>
                <a:off x="8314906" y="3746009"/>
                <a:ext cx="409680" cy="22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9185070-679F-4180-8E26-4D72F1A9357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97266" y="3728369"/>
                  <a:ext cx="445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72BBB6B-06E0-4FEB-ABA6-6B807743FD39}"/>
                    </a:ext>
                  </a:extLst>
                </p14:cNvPr>
                <p14:cNvContentPartPr/>
                <p14:nvPr/>
              </p14:nvContentPartPr>
              <p14:xfrm>
                <a:off x="8663386" y="3658889"/>
                <a:ext cx="119880" cy="241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72BBB6B-06E0-4FEB-ABA6-6B807743FD3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45386" y="3641249"/>
                  <a:ext cx="155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8916B26-2263-4210-9734-E5C9FD36A49B}"/>
                    </a:ext>
                  </a:extLst>
                </p14:cNvPr>
                <p14:cNvContentPartPr/>
                <p14:nvPr/>
              </p14:nvContentPartPr>
              <p14:xfrm>
                <a:off x="8815306" y="3726569"/>
                <a:ext cx="60480" cy="429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8916B26-2263-4210-9734-E5C9FD36A4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97666" y="3708929"/>
                  <a:ext cx="961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A2D58F6-2ED1-41AA-93C5-838C09A30464}"/>
                    </a:ext>
                  </a:extLst>
                </p14:cNvPr>
                <p14:cNvContentPartPr/>
                <p14:nvPr/>
              </p14:nvContentPartPr>
              <p14:xfrm>
                <a:off x="8749786" y="4013489"/>
                <a:ext cx="173520" cy="144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A2D58F6-2ED1-41AA-93C5-838C09A304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31786" y="3995849"/>
                  <a:ext cx="209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E1E7931-4F0F-4129-BF5C-476E647B280D}"/>
                    </a:ext>
                  </a:extLst>
                </p14:cNvPr>
                <p14:cNvContentPartPr/>
                <p14:nvPr/>
              </p14:nvContentPartPr>
              <p14:xfrm>
                <a:off x="8794066" y="4246049"/>
                <a:ext cx="43920" cy="232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E1E7931-4F0F-4129-BF5C-476E647B280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76066" y="4228049"/>
                  <a:ext cx="79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1FA518A-75E9-4B03-B510-B75BC050FC7D}"/>
                    </a:ext>
                  </a:extLst>
                </p14:cNvPr>
                <p14:cNvContentPartPr/>
                <p14:nvPr/>
              </p14:nvContentPartPr>
              <p14:xfrm>
                <a:off x="8749786" y="4340009"/>
                <a:ext cx="142920" cy="204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1FA518A-75E9-4B03-B510-B75BC050FC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31786" y="4322009"/>
                  <a:ext cx="178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218E32C-EA0E-4ACA-8072-4E7E1864E124}"/>
                    </a:ext>
                  </a:extLst>
                </p14:cNvPr>
                <p14:cNvContentPartPr/>
                <p14:nvPr/>
              </p14:nvContentPartPr>
              <p14:xfrm>
                <a:off x="8738626" y="4670849"/>
                <a:ext cx="343800" cy="18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218E32C-EA0E-4ACA-8072-4E7E1864E1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20626" y="4653209"/>
                  <a:ext cx="379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C88CCDF-639A-44CE-850C-19888C563220}"/>
                    </a:ext>
                  </a:extLst>
                </p14:cNvPr>
                <p14:cNvContentPartPr/>
                <p14:nvPr/>
              </p14:nvContentPartPr>
              <p14:xfrm>
                <a:off x="9011506" y="4586969"/>
                <a:ext cx="141120" cy="148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C88CCDF-639A-44CE-850C-19888C5632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93866" y="4569329"/>
                  <a:ext cx="17676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AD8079F-3A17-4952-B54D-6F1839B365D9}"/>
                  </a:ext>
                </a:extLst>
              </p14:cNvPr>
              <p14:cNvContentPartPr/>
              <p14:nvPr/>
            </p14:nvContentPartPr>
            <p14:xfrm>
              <a:off x="866866" y="4525049"/>
              <a:ext cx="1257480" cy="104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AD8079F-3A17-4952-B54D-6F1839B365D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48866" y="4507409"/>
                <a:ext cx="1293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BE2E4A7-C0DB-4D5F-80EF-019CF4778EC1}"/>
                  </a:ext>
                </a:extLst>
              </p14:cNvPr>
              <p14:cNvContentPartPr/>
              <p14:nvPr/>
            </p14:nvContentPartPr>
            <p14:xfrm>
              <a:off x="2059546" y="4514609"/>
              <a:ext cx="135720" cy="255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BE2E4A7-C0DB-4D5F-80EF-019CF4778EC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41546" y="4496609"/>
                <a:ext cx="17136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04D8152-A302-44A1-AAF3-117F50FB6321}"/>
              </a:ext>
            </a:extLst>
          </p:cNvPr>
          <p:cNvGrpSpPr/>
          <p:nvPr/>
        </p:nvGrpSpPr>
        <p:grpSpPr>
          <a:xfrm>
            <a:off x="316066" y="4942289"/>
            <a:ext cx="1900440" cy="878760"/>
            <a:chOff x="316066" y="4942289"/>
            <a:chExt cx="1900440" cy="87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6638499-B52C-4836-802B-85DB7DF0ADA0}"/>
                    </a:ext>
                  </a:extLst>
                </p14:cNvPr>
                <p14:cNvContentPartPr/>
                <p14:nvPr/>
              </p14:nvContentPartPr>
              <p14:xfrm>
                <a:off x="957226" y="5040569"/>
                <a:ext cx="1202040" cy="281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6638499-B52C-4836-802B-85DB7DF0ADA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9586" y="5022929"/>
                  <a:ext cx="12376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E653C13-BE15-4635-A6E4-0F1A557D52DA}"/>
                    </a:ext>
                  </a:extLst>
                </p14:cNvPr>
                <p14:cNvContentPartPr/>
                <p14:nvPr/>
              </p14:nvContentPartPr>
              <p14:xfrm>
                <a:off x="2044066" y="4942289"/>
                <a:ext cx="172440" cy="218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E653C13-BE15-4635-A6E4-0F1A557D52D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6426" y="4924289"/>
                  <a:ext cx="208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36E5821-0E94-48C5-BC12-20FDCD89527B}"/>
                    </a:ext>
                  </a:extLst>
                </p14:cNvPr>
                <p14:cNvContentPartPr/>
                <p14:nvPr/>
              </p14:nvContentPartPr>
              <p14:xfrm>
                <a:off x="316066" y="5198249"/>
                <a:ext cx="268920" cy="444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36E5821-0E94-48C5-BC12-20FDCD8952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8426" y="5180249"/>
                  <a:ext cx="3045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A25AAAA-E172-4850-8C53-0D6CE3B8A6C5}"/>
                    </a:ext>
                  </a:extLst>
                </p14:cNvPr>
                <p14:cNvContentPartPr/>
                <p14:nvPr/>
              </p14:nvContentPartPr>
              <p14:xfrm>
                <a:off x="705586" y="5532689"/>
                <a:ext cx="92520" cy="288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A25AAAA-E172-4850-8C53-0D6CE3B8A6C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946" y="5515049"/>
                  <a:ext cx="12816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433ECD8-87BF-45F1-BE9F-526C55315D98}"/>
              </a:ext>
            </a:extLst>
          </p:cNvPr>
          <p:cNvGrpSpPr/>
          <p:nvPr/>
        </p:nvGrpSpPr>
        <p:grpSpPr>
          <a:xfrm>
            <a:off x="782986" y="3086849"/>
            <a:ext cx="298080" cy="327240"/>
            <a:chOff x="782986" y="3086849"/>
            <a:chExt cx="29808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F5EFB10-70E3-48FB-BBA9-107E286ACCB0}"/>
                    </a:ext>
                  </a:extLst>
                </p14:cNvPr>
                <p14:cNvContentPartPr/>
                <p14:nvPr/>
              </p14:nvContentPartPr>
              <p14:xfrm>
                <a:off x="888466" y="3122489"/>
                <a:ext cx="102240" cy="270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F5EFB10-70E3-48FB-BBA9-107E286ACCB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0466" y="3104489"/>
                  <a:ext cx="137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DB2ECDE-539A-4D23-8350-C3A0D479749B}"/>
                    </a:ext>
                  </a:extLst>
                </p14:cNvPr>
                <p14:cNvContentPartPr/>
                <p14:nvPr/>
              </p14:nvContentPartPr>
              <p14:xfrm>
                <a:off x="782986" y="3086849"/>
                <a:ext cx="89280" cy="327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DB2ECDE-539A-4D23-8350-C3A0D47974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5346" y="3069209"/>
                  <a:ext cx="124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49CB288-F1AC-4128-9B8A-0D9C436D74C7}"/>
                    </a:ext>
                  </a:extLst>
                </p14:cNvPr>
                <p14:cNvContentPartPr/>
                <p14:nvPr/>
              </p14:nvContentPartPr>
              <p14:xfrm>
                <a:off x="1005466" y="3103769"/>
                <a:ext cx="75600" cy="292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49CB288-F1AC-4128-9B8A-0D9C436D74C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7826" y="3086129"/>
                  <a:ext cx="11124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C602EE7-222E-4D9C-B047-838CC57FFFD9}"/>
              </a:ext>
            </a:extLst>
          </p:cNvPr>
          <p:cNvGrpSpPr/>
          <p:nvPr/>
        </p:nvGrpSpPr>
        <p:grpSpPr>
          <a:xfrm>
            <a:off x="293746" y="4067489"/>
            <a:ext cx="738360" cy="681840"/>
            <a:chOff x="293746" y="4067489"/>
            <a:chExt cx="738360" cy="6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7008CCF-0FA6-44A4-9835-D68C067AB63E}"/>
                    </a:ext>
                  </a:extLst>
                </p14:cNvPr>
                <p14:cNvContentPartPr/>
                <p14:nvPr/>
              </p14:nvContentPartPr>
              <p14:xfrm>
                <a:off x="293746" y="4221209"/>
                <a:ext cx="228600" cy="437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7008CCF-0FA6-44A4-9835-D68C067AB63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6106" y="4203569"/>
                  <a:ext cx="2642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693D54F-BCFC-4F2A-9E63-D8F52F995A4D}"/>
                    </a:ext>
                  </a:extLst>
                </p14:cNvPr>
                <p14:cNvContentPartPr/>
                <p14:nvPr/>
              </p14:nvContentPartPr>
              <p14:xfrm>
                <a:off x="618826" y="4534769"/>
                <a:ext cx="115920" cy="214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693D54F-BCFC-4F2A-9E63-D8F52F995A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1186" y="4517129"/>
                  <a:ext cx="151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9772BA7-E0BB-40E5-A77B-63848643ADB5}"/>
                    </a:ext>
                  </a:extLst>
                </p14:cNvPr>
                <p14:cNvContentPartPr/>
                <p14:nvPr/>
              </p14:nvContentPartPr>
              <p14:xfrm>
                <a:off x="806026" y="4188449"/>
                <a:ext cx="101520" cy="152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9772BA7-E0BB-40E5-A77B-63848643ADB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8026" y="4170449"/>
                  <a:ext cx="1371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709C59D-E2F6-4897-8DA7-658C9843E25E}"/>
                    </a:ext>
                  </a:extLst>
                </p14:cNvPr>
                <p14:cNvContentPartPr/>
                <p14:nvPr/>
              </p14:nvContentPartPr>
              <p14:xfrm>
                <a:off x="925186" y="4103129"/>
                <a:ext cx="4680" cy="111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709C59D-E2F6-4897-8DA7-658C9843E25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7186" y="4085129"/>
                  <a:ext cx="40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E10A9EF-C0F2-4A32-84FB-CABC38E73B43}"/>
                    </a:ext>
                  </a:extLst>
                </p14:cNvPr>
                <p14:cNvContentPartPr/>
                <p14:nvPr/>
              </p14:nvContentPartPr>
              <p14:xfrm>
                <a:off x="999346" y="4076489"/>
                <a:ext cx="32760" cy="222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E10A9EF-C0F2-4A32-84FB-CABC38E73B4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1706" y="4058489"/>
                  <a:ext cx="68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4D5B7A-A125-4C73-9F51-A082440B5EF8}"/>
                    </a:ext>
                  </a:extLst>
                </p14:cNvPr>
                <p14:cNvContentPartPr/>
                <p14:nvPr/>
              </p14:nvContentPartPr>
              <p14:xfrm>
                <a:off x="690826" y="4067489"/>
                <a:ext cx="123480" cy="362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4D5B7A-A125-4C73-9F51-A082440B5E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2826" y="4049849"/>
                  <a:ext cx="159120" cy="39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465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AC63E9-8366-4DD0-A652-560FBF25F4C0}"/>
              </a:ext>
            </a:extLst>
          </p:cNvPr>
          <p:cNvSpPr txBox="1"/>
          <p:nvPr/>
        </p:nvSpPr>
        <p:spPr>
          <a:xfrm>
            <a:off x="2405270" y="2126974"/>
            <a:ext cx="7981122" cy="23853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From consistent heuristics h</a:t>
            </a:r>
            <a:r>
              <a:rPr lang="en-US" sz="2400" baseline="-2500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...h</a:t>
            </a:r>
            <a:r>
              <a:rPr lang="en-US" sz="2400" baseline="-2500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, the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best heuristic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is </a:t>
            </a: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609725"/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h(n) = max{ h</a:t>
            </a:r>
            <a:r>
              <a:rPr lang="en-US" sz="2400" baseline="-2500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(n), …, h</a:t>
            </a:r>
            <a:r>
              <a:rPr lang="en-US" sz="2400" baseline="-2500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(n) }</a:t>
            </a: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2F4F08-DB44-4DDE-819F-77D3BED78DC3}"/>
                  </a:ext>
                </a:extLst>
              </p14:cNvPr>
              <p14:cNvContentPartPr/>
              <p14:nvPr/>
            </p14:nvContentPartPr>
            <p14:xfrm>
              <a:off x="10158106" y="2957609"/>
              <a:ext cx="149400" cy="20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2F4F08-DB44-4DDE-819F-77D3BED78D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0466" y="2939609"/>
                <a:ext cx="1850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D6738A-F193-4853-81D6-026E8D1DA355}"/>
                  </a:ext>
                </a:extLst>
              </p14:cNvPr>
              <p14:cNvContentPartPr/>
              <p14:nvPr/>
            </p14:nvContentPartPr>
            <p14:xfrm>
              <a:off x="10023106" y="3334169"/>
              <a:ext cx="375840" cy="55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D6738A-F193-4853-81D6-026E8D1DA3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5466" y="3316529"/>
                <a:ext cx="4114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2BDE26-5233-4F0E-AE7D-F927AEAC9506}"/>
                  </a:ext>
                </a:extLst>
              </p14:cNvPr>
              <p14:cNvContentPartPr/>
              <p14:nvPr/>
            </p14:nvContentPartPr>
            <p14:xfrm>
              <a:off x="8471506" y="268580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2BDE26-5233-4F0E-AE7D-F927AEAC95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3866" y="2667809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73E6E23-1AA3-477E-8210-4FFFEAC70DB4}"/>
              </a:ext>
            </a:extLst>
          </p:cNvPr>
          <p:cNvGrpSpPr/>
          <p:nvPr/>
        </p:nvGrpSpPr>
        <p:grpSpPr>
          <a:xfrm>
            <a:off x="5718586" y="3345689"/>
            <a:ext cx="1403280" cy="122040"/>
            <a:chOff x="5718586" y="3345689"/>
            <a:chExt cx="140328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745F69-B05A-4BDD-AAED-05708795F4D7}"/>
                    </a:ext>
                  </a:extLst>
                </p14:cNvPr>
                <p14:cNvContentPartPr/>
                <p14:nvPr/>
              </p14:nvContentPartPr>
              <p14:xfrm>
                <a:off x="5718586" y="3345689"/>
                <a:ext cx="430920" cy="4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745F69-B05A-4BDD-AAED-05708795F4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00946" y="3327689"/>
                  <a:ext cx="466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677E1D9-8785-46A3-820F-4F7C4B5F9AD4}"/>
                    </a:ext>
                  </a:extLst>
                </p14:cNvPr>
                <p14:cNvContentPartPr/>
                <p14:nvPr/>
              </p14:nvContentPartPr>
              <p14:xfrm>
                <a:off x="6384586" y="3411209"/>
                <a:ext cx="228600" cy="1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677E1D9-8785-46A3-820F-4F7C4B5F9A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66946" y="3393569"/>
                  <a:ext cx="264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5ED4FA-902F-403A-8C34-D35571636CE7}"/>
                    </a:ext>
                  </a:extLst>
                </p14:cNvPr>
                <p14:cNvContentPartPr/>
                <p14:nvPr/>
              </p14:nvContentPartPr>
              <p14:xfrm>
                <a:off x="6851146" y="3444689"/>
                <a:ext cx="270720" cy="2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5ED4FA-902F-403A-8C34-D35571636CE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33146" y="3426689"/>
                  <a:ext cx="30636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9F53618-351B-4598-B49B-A44E1CFBAE29}"/>
                  </a:ext>
                </a:extLst>
              </p14:cNvPr>
              <p14:cNvContentPartPr/>
              <p14:nvPr/>
            </p14:nvContentPartPr>
            <p14:xfrm>
              <a:off x="4052506" y="3415529"/>
              <a:ext cx="519480" cy="39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9F53618-351B-4598-B49B-A44E1CFBAE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34506" y="3397889"/>
                <a:ext cx="5551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6E19084-729A-4565-9AC8-8CD7F62F04A8}"/>
                  </a:ext>
                </a:extLst>
              </p14:cNvPr>
              <p14:cNvContentPartPr/>
              <p14:nvPr/>
            </p14:nvContentPartPr>
            <p14:xfrm>
              <a:off x="10471666" y="2862209"/>
              <a:ext cx="79920" cy="137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6E19084-729A-4565-9AC8-8CD7F62F04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54026" y="2844209"/>
                <a:ext cx="115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36874CB-06E2-4580-B12B-1D046AB401FF}"/>
                  </a:ext>
                </a:extLst>
              </p14:cNvPr>
              <p14:cNvContentPartPr/>
              <p14:nvPr/>
            </p14:nvContentPartPr>
            <p14:xfrm>
              <a:off x="3236026" y="2584289"/>
              <a:ext cx="1427400" cy="55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36874CB-06E2-4580-B12B-1D046AB401F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18026" y="2566289"/>
                <a:ext cx="1463040" cy="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20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56D3D3-508E-405F-850E-9AA0C7BBE8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Pattern databases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02579-D4F3-46E6-8E41-08C373279C86}"/>
              </a:ext>
            </a:extLst>
          </p:cNvPr>
          <p:cNvSpPr txBox="1"/>
          <p:nvPr/>
        </p:nvSpPr>
        <p:spPr>
          <a:xfrm>
            <a:off x="1560444" y="1744317"/>
            <a:ext cx="9283148" cy="4040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1. Choose a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subproblem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For example, </a:t>
            </a: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2. Construct the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pattern database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store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solution costs for every instances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 of the subproblem. </a:t>
            </a:r>
          </a:p>
          <a:p>
            <a:pPr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620B5E-0DAD-4650-86EC-D03142759847}"/>
                  </a:ext>
                </a:extLst>
              </p14:cNvPr>
              <p14:cNvContentPartPr/>
              <p14:nvPr/>
            </p14:nvContentPartPr>
            <p14:xfrm>
              <a:off x="3228466" y="2120609"/>
              <a:ext cx="1247760" cy="25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620B5E-0DAD-4650-86EC-D031427598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0826" y="2102969"/>
                <a:ext cx="12834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37E1A3A-8AE5-4D3E-B2CF-790BB94E7049}"/>
                  </a:ext>
                </a:extLst>
              </p14:cNvPr>
              <p14:cNvContentPartPr/>
              <p14:nvPr/>
            </p14:nvContentPartPr>
            <p14:xfrm>
              <a:off x="5947680" y="2623432"/>
              <a:ext cx="296640" cy="698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37E1A3A-8AE5-4D3E-B2CF-790BB94E70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9680" y="2605432"/>
                <a:ext cx="33228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116B75F-DD49-444A-960F-B8FCFB27AF2E}"/>
              </a:ext>
            </a:extLst>
          </p:cNvPr>
          <p:cNvGrpSpPr/>
          <p:nvPr/>
        </p:nvGrpSpPr>
        <p:grpSpPr>
          <a:xfrm>
            <a:off x="6627720" y="2249752"/>
            <a:ext cx="2305080" cy="935640"/>
            <a:chOff x="9032746" y="447329"/>
            <a:chExt cx="2305080" cy="93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5F7665E-1FC9-4073-9689-A6BF0AA0B0B4}"/>
                    </a:ext>
                  </a:extLst>
                </p14:cNvPr>
                <p14:cNvContentPartPr/>
                <p14:nvPr/>
              </p14:nvContentPartPr>
              <p14:xfrm>
                <a:off x="9397426" y="462449"/>
                <a:ext cx="185040" cy="37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5F7665E-1FC9-4073-9689-A6BF0AA0B0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79786" y="444809"/>
                  <a:ext cx="2206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170DFD2-EFB5-4695-8E2E-256321794F1B}"/>
                    </a:ext>
                  </a:extLst>
                </p14:cNvPr>
                <p14:cNvContentPartPr/>
                <p14:nvPr/>
              </p14:nvContentPartPr>
              <p14:xfrm>
                <a:off x="9656986" y="733169"/>
                <a:ext cx="158760" cy="2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170DFD2-EFB5-4695-8E2E-256321794F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39346" y="715529"/>
                  <a:ext cx="194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B6F645-C824-42EC-904A-8E54E81BCD74}"/>
                    </a:ext>
                  </a:extLst>
                </p14:cNvPr>
                <p14:cNvContentPartPr/>
                <p14:nvPr/>
              </p14:nvContentPartPr>
              <p14:xfrm>
                <a:off x="9944266" y="668729"/>
                <a:ext cx="169920" cy="281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B6F645-C824-42EC-904A-8E54E81BCD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26626" y="650729"/>
                  <a:ext cx="2055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22A946-8E48-4582-8433-871BACC450A3}"/>
                    </a:ext>
                  </a:extLst>
                </p14:cNvPr>
                <p14:cNvContentPartPr/>
                <p14:nvPr/>
              </p14:nvContentPartPr>
              <p14:xfrm>
                <a:off x="10195906" y="630929"/>
                <a:ext cx="455040" cy="129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22A946-8E48-4582-8433-871BACC450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78266" y="612929"/>
                  <a:ext cx="490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A36A5EE-C46A-49B3-93CA-3E6128376E4D}"/>
                    </a:ext>
                  </a:extLst>
                </p14:cNvPr>
                <p14:cNvContentPartPr/>
                <p14:nvPr/>
              </p14:nvContentPartPr>
              <p14:xfrm>
                <a:off x="10755706" y="625169"/>
                <a:ext cx="142560" cy="13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A36A5EE-C46A-49B3-93CA-3E6128376E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37706" y="607169"/>
                  <a:ext cx="178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1BD2B8-5F9C-4E74-9CD3-3ADD0918E426}"/>
                    </a:ext>
                  </a:extLst>
                </p14:cNvPr>
                <p14:cNvContentPartPr/>
                <p14:nvPr/>
              </p14:nvContentPartPr>
              <p14:xfrm>
                <a:off x="10945426" y="447329"/>
                <a:ext cx="138960" cy="294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1BD2B8-5F9C-4E74-9CD3-3ADD0918E4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27426" y="429329"/>
                  <a:ext cx="1746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9ED3627-0EA5-4BC7-A577-31973E9852D6}"/>
                    </a:ext>
                  </a:extLst>
                </p14:cNvPr>
                <p14:cNvContentPartPr/>
                <p14:nvPr/>
              </p14:nvContentPartPr>
              <p14:xfrm>
                <a:off x="11078986" y="611489"/>
                <a:ext cx="199080" cy="21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9ED3627-0EA5-4BC7-A577-31973E9852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060986" y="593489"/>
                  <a:ext cx="234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FE485F-23A9-4B24-8EC3-DC4F0054A7AF}"/>
                    </a:ext>
                  </a:extLst>
                </p14:cNvPr>
                <p14:cNvContentPartPr/>
                <p14:nvPr/>
              </p14:nvContentPartPr>
              <p14:xfrm>
                <a:off x="9355306" y="979409"/>
                <a:ext cx="186480" cy="262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FE485F-23A9-4B24-8EC3-DC4F0054A7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37666" y="961409"/>
                  <a:ext cx="222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3DBFF3C-BA8F-4AF8-9CD0-FA2D1048AD74}"/>
                    </a:ext>
                  </a:extLst>
                </p14:cNvPr>
                <p14:cNvContentPartPr/>
                <p14:nvPr/>
              </p14:nvContentPartPr>
              <p14:xfrm>
                <a:off x="9476986" y="1082369"/>
                <a:ext cx="300240" cy="28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3DBFF3C-BA8F-4AF8-9CD0-FA2D1048AD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9346" y="1064369"/>
                  <a:ext cx="3358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7461EA-E772-4A88-B095-B129D3C67926}"/>
                    </a:ext>
                  </a:extLst>
                </p14:cNvPr>
                <p14:cNvContentPartPr/>
                <p14:nvPr/>
              </p14:nvContentPartPr>
              <p14:xfrm>
                <a:off x="10004386" y="1304489"/>
                <a:ext cx="1333440" cy="78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7461EA-E772-4A88-B095-B129D3C679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86746" y="1286849"/>
                  <a:ext cx="1369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92212B7-AA25-4900-AD04-4EBE7E9721A1}"/>
                    </a:ext>
                  </a:extLst>
                </p14:cNvPr>
                <p14:cNvContentPartPr/>
                <p14:nvPr/>
              </p14:nvContentPartPr>
              <p14:xfrm>
                <a:off x="9032746" y="698609"/>
                <a:ext cx="229680" cy="397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92212B7-AA25-4900-AD04-4EBE7E9721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15106" y="680609"/>
                  <a:ext cx="265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DDE185D-C1E1-414E-A69D-0D3E7022F12E}"/>
                    </a:ext>
                  </a:extLst>
                </p14:cNvPr>
                <p14:cNvContentPartPr/>
                <p14:nvPr/>
              </p14:nvContentPartPr>
              <p14:xfrm>
                <a:off x="9182506" y="586289"/>
                <a:ext cx="132120" cy="141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DDE185D-C1E1-414E-A69D-0D3E7022F1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64866" y="568649"/>
                  <a:ext cx="16776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695B7D-C756-4CBE-A6BE-1A8E011415F2}"/>
              </a:ext>
            </a:extLst>
          </p:cNvPr>
          <p:cNvGrpSpPr/>
          <p:nvPr/>
        </p:nvGrpSpPr>
        <p:grpSpPr>
          <a:xfrm>
            <a:off x="4901880" y="2259472"/>
            <a:ext cx="1410480" cy="1303560"/>
            <a:chOff x="7306906" y="457049"/>
            <a:chExt cx="1410480" cy="13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CC48F49-3A77-4748-9BCA-133B36242CA0}"/>
                    </a:ext>
                  </a:extLst>
                </p14:cNvPr>
                <p14:cNvContentPartPr/>
                <p14:nvPr/>
              </p14:nvContentPartPr>
              <p14:xfrm>
                <a:off x="7306906" y="652889"/>
                <a:ext cx="60480" cy="970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CC48F49-3A77-4748-9BCA-133B36242C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88906" y="634889"/>
                  <a:ext cx="96120" cy="10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17EB73-5E37-4BF8-A33A-E12A7B9E00CD}"/>
                    </a:ext>
                  </a:extLst>
                </p14:cNvPr>
                <p14:cNvContentPartPr/>
                <p14:nvPr/>
              </p14:nvContentPartPr>
              <p14:xfrm>
                <a:off x="7382866" y="457049"/>
                <a:ext cx="1334520" cy="1303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17EB73-5E37-4BF8-A33A-E12A7B9E00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65226" y="439049"/>
                  <a:ext cx="1370160" cy="13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A75E07-52A5-4732-A798-305DF447A5B8}"/>
                    </a:ext>
                  </a:extLst>
                </p14:cNvPr>
                <p14:cNvContentPartPr/>
                <p14:nvPr/>
              </p14:nvContentPartPr>
              <p14:xfrm>
                <a:off x="7375666" y="1697249"/>
                <a:ext cx="1321200" cy="55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A75E07-52A5-4732-A798-305DF447A5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58026" y="1679249"/>
                  <a:ext cx="1356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F7A8924-5794-434D-9703-1F652087D5F9}"/>
                    </a:ext>
                  </a:extLst>
                </p14:cNvPr>
                <p14:cNvContentPartPr/>
                <p14:nvPr/>
              </p14:nvContentPartPr>
              <p14:xfrm>
                <a:off x="7783546" y="537689"/>
                <a:ext cx="33120" cy="108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F7A8924-5794-434D-9703-1F652087D5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65546" y="519689"/>
                  <a:ext cx="6876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F7B692-DE57-42C9-BE18-A19C0DA1D8BE}"/>
                    </a:ext>
                  </a:extLst>
                </p14:cNvPr>
                <p14:cNvContentPartPr/>
                <p14:nvPr/>
              </p14:nvContentPartPr>
              <p14:xfrm>
                <a:off x="8237146" y="494849"/>
                <a:ext cx="32760" cy="1002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F7B692-DE57-42C9-BE18-A19C0DA1D8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19146" y="476849"/>
                  <a:ext cx="6840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C3B94B-D7DB-4344-B25E-F104E2CBF72F}"/>
                    </a:ext>
                  </a:extLst>
                </p14:cNvPr>
                <p14:cNvContentPartPr/>
                <p14:nvPr/>
              </p14:nvContentPartPr>
              <p14:xfrm>
                <a:off x="8042026" y="1004969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C3B94B-D7DB-4344-B25E-F104E2CBF72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24026" y="9869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EA4B9E-3CA9-4C50-B6F0-AF79216F937A}"/>
                    </a:ext>
                  </a:extLst>
                </p14:cNvPr>
                <p14:cNvContentPartPr/>
                <p14:nvPr/>
              </p14:nvContentPartPr>
              <p14:xfrm>
                <a:off x="7424266" y="869249"/>
                <a:ext cx="989640" cy="2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EA4B9E-3CA9-4C50-B6F0-AF79216F937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06266" y="851249"/>
                  <a:ext cx="1025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5977A3-CA42-4D8B-9ED1-E275650FC6BF}"/>
                    </a:ext>
                  </a:extLst>
                </p14:cNvPr>
                <p14:cNvContentPartPr/>
                <p14:nvPr/>
              </p14:nvContentPartPr>
              <p14:xfrm>
                <a:off x="7378546" y="1214489"/>
                <a:ext cx="1229040" cy="105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5977A3-CA42-4D8B-9ED1-E275650FC6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60546" y="1196489"/>
                  <a:ext cx="1264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E27FC2-B247-4E58-B38B-E710CEEAC5D8}"/>
                    </a:ext>
                  </a:extLst>
                </p14:cNvPr>
                <p14:cNvContentPartPr/>
                <p14:nvPr/>
              </p14:nvContentPartPr>
              <p14:xfrm>
                <a:off x="7983706" y="585569"/>
                <a:ext cx="100080" cy="14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E27FC2-B247-4E58-B38B-E710CEEAC5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66066" y="567929"/>
                  <a:ext cx="13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03FABB-C846-49BE-AB54-47574EB7C4B0}"/>
                    </a:ext>
                  </a:extLst>
                </p14:cNvPr>
                <p14:cNvContentPartPr/>
                <p14:nvPr/>
              </p14:nvContentPartPr>
              <p14:xfrm>
                <a:off x="8436586" y="557129"/>
                <a:ext cx="135720" cy="13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03FABB-C846-49BE-AB54-47574EB7C4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18946" y="539129"/>
                  <a:ext cx="171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2C3A80-E417-41CB-B0F2-86A4738E6C22}"/>
                    </a:ext>
                  </a:extLst>
                </p14:cNvPr>
                <p14:cNvContentPartPr/>
                <p14:nvPr/>
              </p14:nvContentPartPr>
              <p14:xfrm>
                <a:off x="7535146" y="984089"/>
                <a:ext cx="82080" cy="15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2C3A80-E417-41CB-B0F2-86A4738E6C2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7506" y="966089"/>
                  <a:ext cx="117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84DF03-3E90-4339-92D8-4009BE849990}"/>
                    </a:ext>
                  </a:extLst>
                </p14:cNvPr>
                <p14:cNvContentPartPr/>
                <p14:nvPr/>
              </p14:nvContentPartPr>
              <p14:xfrm>
                <a:off x="7970386" y="1002449"/>
                <a:ext cx="97560" cy="13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84DF03-3E90-4339-92D8-4009BE8499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52386" y="984449"/>
                  <a:ext cx="133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3F989D-8BA7-4926-BC9B-CB69C5CEAC23}"/>
                    </a:ext>
                  </a:extLst>
                </p14:cNvPr>
                <p14:cNvContentPartPr/>
                <p14:nvPr/>
              </p14:nvContentPartPr>
              <p14:xfrm>
                <a:off x="8434786" y="976529"/>
                <a:ext cx="125640" cy="105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3F989D-8BA7-4926-BC9B-CB69C5CEAC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17146" y="958889"/>
                  <a:ext cx="161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F82D29-AE10-44FB-BAAB-3AE123ABA19D}"/>
                    </a:ext>
                  </a:extLst>
                </p14:cNvPr>
                <p14:cNvContentPartPr/>
                <p14:nvPr/>
              </p14:nvContentPartPr>
              <p14:xfrm>
                <a:off x="8389426" y="999209"/>
                <a:ext cx="155160" cy="11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0F82D29-AE10-44FB-BAAB-3AE123ABA1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71426" y="981569"/>
                  <a:ext cx="190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0325CA6-6601-4156-9356-17599E6B3C22}"/>
                    </a:ext>
                  </a:extLst>
                </p14:cNvPr>
                <p14:cNvContentPartPr/>
                <p14:nvPr/>
              </p14:nvContentPartPr>
              <p14:xfrm>
                <a:off x="8415346" y="1361729"/>
                <a:ext cx="106920" cy="142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0325CA6-6601-4156-9356-17599E6B3C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97346" y="1344089"/>
                  <a:ext cx="142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53C387-1154-47A3-A0AD-4A5D01ABDE68}"/>
                    </a:ext>
                  </a:extLst>
                </p14:cNvPr>
                <p14:cNvContentPartPr/>
                <p14:nvPr/>
              </p14:nvContentPartPr>
              <p14:xfrm>
                <a:off x="8390146" y="1396289"/>
                <a:ext cx="175680" cy="107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53C387-1154-47A3-A0AD-4A5D01ABDE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72506" y="1378649"/>
                  <a:ext cx="21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527E080-7573-43B3-8CB2-E8292F4B9A32}"/>
                    </a:ext>
                  </a:extLst>
                </p14:cNvPr>
                <p14:cNvContentPartPr/>
                <p14:nvPr/>
              </p14:nvContentPartPr>
              <p14:xfrm>
                <a:off x="7948786" y="1404569"/>
                <a:ext cx="110880" cy="129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527E080-7573-43B3-8CB2-E8292F4B9A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31146" y="1386569"/>
                  <a:ext cx="146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8EE3BCF-ED11-4D1B-841C-1A6FBC63D60E}"/>
                    </a:ext>
                  </a:extLst>
                </p14:cNvPr>
                <p14:cNvContentPartPr/>
                <p14:nvPr/>
              </p14:nvContentPartPr>
              <p14:xfrm>
                <a:off x="7928266" y="1395569"/>
                <a:ext cx="146160" cy="131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8EE3BCF-ED11-4D1B-841C-1A6FBC63D6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10266" y="1377929"/>
                  <a:ext cx="181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B73A714-5E3A-4998-AC01-68D7B856C4B8}"/>
                    </a:ext>
                  </a:extLst>
                </p14:cNvPr>
                <p14:cNvContentPartPr/>
                <p14:nvPr/>
              </p14:nvContentPartPr>
              <p14:xfrm>
                <a:off x="7470706" y="1429409"/>
                <a:ext cx="107640" cy="145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B73A714-5E3A-4998-AC01-68D7B856C4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52706" y="1411769"/>
                  <a:ext cx="143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5C3E7E-EDB8-4333-9D01-DC37BCC7CB7A}"/>
                    </a:ext>
                  </a:extLst>
                </p14:cNvPr>
                <p14:cNvContentPartPr/>
                <p14:nvPr/>
              </p14:nvContentPartPr>
              <p14:xfrm>
                <a:off x="7466386" y="1454609"/>
                <a:ext cx="163440" cy="120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5C3E7E-EDB8-4333-9D01-DC37BCC7CB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48386" y="1436609"/>
                  <a:ext cx="199080" cy="15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396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492E6D-A455-4C23-B198-CFAFD0AB3053}"/>
              </a:ext>
            </a:extLst>
          </p:cNvPr>
          <p:cNvSpPr txBox="1"/>
          <p:nvPr/>
        </p:nvSpPr>
        <p:spPr>
          <a:xfrm>
            <a:off x="934277" y="536714"/>
            <a:ext cx="9332843" cy="2405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Notes: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The database is constructed by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searching back from the goal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and recording the cost of each new pattern encountered.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We could also construct databases for other subproblems, </a:t>
            </a:r>
            <a:b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4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2F96C2-CE13-475F-AABE-5B7B53FE0BDA}"/>
              </a:ext>
            </a:extLst>
          </p:cNvPr>
          <p:cNvGrpSpPr/>
          <p:nvPr/>
        </p:nvGrpSpPr>
        <p:grpSpPr>
          <a:xfrm>
            <a:off x="9959150" y="4108210"/>
            <a:ext cx="759960" cy="269280"/>
            <a:chOff x="9959150" y="4108210"/>
            <a:chExt cx="75996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E81E99D-AE25-4703-965D-8A870EFA7B01}"/>
                    </a:ext>
                  </a:extLst>
                </p14:cNvPr>
                <p14:cNvContentPartPr/>
                <p14:nvPr/>
              </p14:nvContentPartPr>
              <p14:xfrm>
                <a:off x="9959150" y="4117570"/>
                <a:ext cx="166320" cy="174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E81E99D-AE25-4703-965D-8A870EFA7B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41150" y="4099930"/>
                  <a:ext cx="201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698F76F-CAC3-4052-AC4A-3955AB7601A9}"/>
                    </a:ext>
                  </a:extLst>
                </p14:cNvPr>
                <p14:cNvContentPartPr/>
                <p14:nvPr/>
              </p14:nvContentPartPr>
              <p14:xfrm>
                <a:off x="10078310" y="4171570"/>
                <a:ext cx="108360" cy="27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698F76F-CAC3-4052-AC4A-3955AB7601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60670" y="4153930"/>
                  <a:ext cx="144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AA5614-D119-4626-B4AA-882270B3392E}"/>
                    </a:ext>
                  </a:extLst>
                </p14:cNvPr>
                <p14:cNvContentPartPr/>
                <p14:nvPr/>
              </p14:nvContentPartPr>
              <p14:xfrm>
                <a:off x="10236710" y="4212250"/>
                <a:ext cx="86400" cy="139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AA5614-D119-4626-B4AA-882270B339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18710" y="4194610"/>
                  <a:ext cx="122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F44FBE-459B-454A-AF98-35EA04203004}"/>
                    </a:ext>
                  </a:extLst>
                </p14:cNvPr>
                <p14:cNvContentPartPr/>
                <p14:nvPr/>
              </p14:nvContentPartPr>
              <p14:xfrm>
                <a:off x="10358390" y="4228090"/>
                <a:ext cx="163440" cy="114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F44FBE-459B-454A-AF98-35EA042030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40750" y="4210090"/>
                  <a:ext cx="199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414D24C-1537-4A4D-AC34-D05EF59A573C}"/>
                    </a:ext>
                  </a:extLst>
                </p14:cNvPr>
                <p14:cNvContentPartPr/>
                <p14:nvPr/>
              </p14:nvContentPartPr>
              <p14:xfrm>
                <a:off x="10572950" y="4108210"/>
                <a:ext cx="146160" cy="269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414D24C-1537-4A4D-AC34-D05EF59A57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55310" y="4090570"/>
                  <a:ext cx="181800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B587BEF-4E25-48C5-913D-E941C1CFD6ED}"/>
                  </a:ext>
                </a:extLst>
              </p14:cNvPr>
              <p14:cNvContentPartPr/>
              <p14:nvPr/>
            </p14:nvContentPartPr>
            <p14:xfrm>
              <a:off x="9709310" y="2359330"/>
              <a:ext cx="14040" cy="1399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B587BEF-4E25-48C5-913D-E941C1CFD6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91310" y="2341690"/>
                <a:ext cx="49680" cy="14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3947B0C-A986-4363-B012-5AEA028736ED}"/>
                  </a:ext>
                </a:extLst>
              </p14:cNvPr>
              <p14:cNvContentPartPr/>
              <p14:nvPr/>
            </p14:nvContentPartPr>
            <p14:xfrm>
              <a:off x="9824870" y="2249890"/>
              <a:ext cx="1534320" cy="1521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3947B0C-A986-4363-B012-5AEA028736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06870" y="2231890"/>
                <a:ext cx="1569960" cy="15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78C2836-00F5-44BB-A97C-86196024DAE9}"/>
                  </a:ext>
                </a:extLst>
              </p14:cNvPr>
              <p14:cNvContentPartPr/>
              <p14:nvPr/>
            </p14:nvContentPartPr>
            <p14:xfrm>
              <a:off x="9838550" y="3728410"/>
              <a:ext cx="1414080" cy="49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78C2836-00F5-44BB-A97C-86196024DA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20910" y="3710770"/>
                <a:ext cx="14497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3BA51C9-89E1-4DA9-AF68-601CE622885F}"/>
                  </a:ext>
                </a:extLst>
              </p14:cNvPr>
              <p14:cNvContentPartPr/>
              <p14:nvPr/>
            </p14:nvContentPartPr>
            <p14:xfrm>
              <a:off x="10232390" y="2391010"/>
              <a:ext cx="135000" cy="1350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3BA51C9-89E1-4DA9-AF68-601CE62288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14750" y="2373370"/>
                <a:ext cx="17064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CD5ACB-D299-4C34-A958-744954471DF7}"/>
                  </a:ext>
                </a:extLst>
              </p14:cNvPr>
              <p14:cNvContentPartPr/>
              <p14:nvPr/>
            </p14:nvContentPartPr>
            <p14:xfrm>
              <a:off x="10669430" y="2373010"/>
              <a:ext cx="117000" cy="1185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CD5ACB-D299-4C34-A958-744954471D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51790" y="2355010"/>
                <a:ext cx="152640" cy="12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3790392-B054-4687-9462-F1747E737935}"/>
                  </a:ext>
                </a:extLst>
              </p14:cNvPr>
              <p14:cNvContentPartPr/>
              <p14:nvPr/>
            </p14:nvContentPartPr>
            <p14:xfrm>
              <a:off x="9815870" y="3234490"/>
              <a:ext cx="1401480" cy="88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3790392-B054-4687-9462-F1747E73793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98230" y="3216490"/>
                <a:ext cx="14371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438BD2A-5A09-49C8-877A-4EF6C73FE725}"/>
                  </a:ext>
                </a:extLst>
              </p14:cNvPr>
              <p14:cNvContentPartPr/>
              <p14:nvPr/>
            </p14:nvContentPartPr>
            <p14:xfrm>
              <a:off x="9918830" y="2941090"/>
              <a:ext cx="194400" cy="193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438BD2A-5A09-49C8-877A-4EF6C73FE7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01190" y="2923450"/>
                <a:ext cx="2300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C8F145E-D3BF-4367-B816-F298814012D1}"/>
                  </a:ext>
                </a:extLst>
              </p14:cNvPr>
              <p14:cNvContentPartPr/>
              <p14:nvPr/>
            </p14:nvContentPartPr>
            <p14:xfrm>
              <a:off x="10482230" y="2994730"/>
              <a:ext cx="131040" cy="102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C8F145E-D3BF-4367-B816-F298814012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64590" y="2977090"/>
                <a:ext cx="1666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6F642B9-52FB-450E-A9B9-D3DA169BB74C}"/>
                  </a:ext>
                </a:extLst>
              </p14:cNvPr>
              <p14:cNvContentPartPr/>
              <p14:nvPr/>
            </p14:nvContentPartPr>
            <p14:xfrm>
              <a:off x="10556750" y="3017050"/>
              <a:ext cx="35640" cy="139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6F642B9-52FB-450E-A9B9-D3DA169BB74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38750" y="2999050"/>
                <a:ext cx="712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40E496C-A351-4D7B-8BC5-BA3B216ACE84}"/>
                  </a:ext>
                </a:extLst>
              </p14:cNvPr>
              <p14:cNvContentPartPr/>
              <p14:nvPr/>
            </p14:nvContentPartPr>
            <p14:xfrm>
              <a:off x="10444790" y="2446090"/>
              <a:ext cx="114480" cy="206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40E496C-A351-4D7B-8BC5-BA3B216ACE8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27150" y="2428090"/>
                <a:ext cx="1501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DF3C0FE-D89D-4E5F-A020-BE69EFCEF9C7}"/>
                  </a:ext>
                </a:extLst>
              </p14:cNvPr>
              <p14:cNvContentPartPr/>
              <p14:nvPr/>
            </p14:nvContentPartPr>
            <p14:xfrm>
              <a:off x="10989830" y="2439250"/>
              <a:ext cx="119520" cy="228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DF3C0FE-D89D-4E5F-A020-BE69EFCEF9C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71830" y="2421610"/>
                <a:ext cx="1551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56A309E-D185-47C7-A848-DDE837274AD9}"/>
                  </a:ext>
                </a:extLst>
              </p14:cNvPr>
              <p14:cNvContentPartPr/>
              <p14:nvPr/>
            </p14:nvContentPartPr>
            <p14:xfrm>
              <a:off x="9770870" y="2760370"/>
              <a:ext cx="1440360" cy="76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56A309E-D185-47C7-A848-DDE837274AD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870" y="2742370"/>
                <a:ext cx="14760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AFEF982-E9D3-4A0C-94D7-7E3C82731798}"/>
                  </a:ext>
                </a:extLst>
              </p14:cNvPr>
              <p14:cNvContentPartPr/>
              <p14:nvPr/>
            </p14:nvContentPartPr>
            <p14:xfrm>
              <a:off x="10856630" y="2941090"/>
              <a:ext cx="157320" cy="166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AFEF982-E9D3-4A0C-94D7-7E3C8273179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838990" y="2923450"/>
                <a:ext cx="1929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DB7030F-ECDA-4F4A-AC98-279D92033BFB}"/>
                  </a:ext>
                </a:extLst>
              </p14:cNvPr>
              <p14:cNvContentPartPr/>
              <p14:nvPr/>
            </p14:nvContentPartPr>
            <p14:xfrm>
              <a:off x="10872830" y="3012370"/>
              <a:ext cx="235080" cy="95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DB7030F-ECDA-4F4A-AC98-279D92033BF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55190" y="2994730"/>
                <a:ext cx="2707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2FD89A5-7FF9-40EC-BBB7-59035F246F28}"/>
                  </a:ext>
                </a:extLst>
              </p14:cNvPr>
              <p14:cNvContentPartPr/>
              <p14:nvPr/>
            </p14:nvContentPartPr>
            <p14:xfrm>
              <a:off x="10948430" y="3412330"/>
              <a:ext cx="80640" cy="169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2FD89A5-7FF9-40EC-BBB7-59035F246F2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930430" y="3394690"/>
                <a:ext cx="1162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E25AC28-1471-494D-A9F1-8BD72875739D}"/>
                  </a:ext>
                </a:extLst>
              </p14:cNvPr>
              <p14:cNvContentPartPr/>
              <p14:nvPr/>
            </p14:nvContentPartPr>
            <p14:xfrm>
              <a:off x="10908110" y="3437170"/>
              <a:ext cx="158400" cy="1166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E25AC28-1471-494D-A9F1-8BD72875739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890470" y="3419530"/>
                <a:ext cx="194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64E2A73-20D5-4903-BABF-579D123EB582}"/>
                  </a:ext>
                </a:extLst>
              </p14:cNvPr>
              <p14:cNvContentPartPr/>
              <p14:nvPr/>
            </p14:nvContentPartPr>
            <p14:xfrm>
              <a:off x="10469990" y="3419170"/>
              <a:ext cx="114480" cy="80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64E2A73-20D5-4903-BABF-579D123EB58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52350" y="3401170"/>
                <a:ext cx="1501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2910853-D5E2-43B2-81F2-29CFD9CD7271}"/>
                  </a:ext>
                </a:extLst>
              </p14:cNvPr>
              <p14:cNvContentPartPr/>
              <p14:nvPr/>
            </p14:nvContentPartPr>
            <p14:xfrm>
              <a:off x="10466390" y="3356890"/>
              <a:ext cx="152280" cy="134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2910853-D5E2-43B2-81F2-29CFD9CD727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48390" y="3339250"/>
                <a:ext cx="187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BBD80E2-2866-4DA6-B4D0-3FDD39DAB580}"/>
                  </a:ext>
                </a:extLst>
              </p14:cNvPr>
              <p14:cNvContentPartPr/>
              <p14:nvPr/>
            </p14:nvContentPartPr>
            <p14:xfrm>
              <a:off x="9933950" y="3445090"/>
              <a:ext cx="155880" cy="144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BBD80E2-2866-4DA6-B4D0-3FDD39DAB58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16310" y="3427450"/>
                <a:ext cx="1915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15F2D40-B9B0-4056-8649-97B6C398CAFF}"/>
                  </a:ext>
                </a:extLst>
              </p14:cNvPr>
              <p14:cNvContentPartPr/>
              <p14:nvPr/>
            </p14:nvContentPartPr>
            <p14:xfrm>
              <a:off x="9936470" y="3440770"/>
              <a:ext cx="164880" cy="146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15F2D40-B9B0-4056-8649-97B6C398CAF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18830" y="3422770"/>
                <a:ext cx="200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11D3F28-083A-456C-8DB0-5AD27F4E7F52}"/>
                  </a:ext>
                </a:extLst>
              </p14:cNvPr>
              <p14:cNvContentPartPr/>
              <p14:nvPr/>
            </p14:nvContentPartPr>
            <p14:xfrm>
              <a:off x="9104150" y="3089050"/>
              <a:ext cx="353160" cy="46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11D3F28-083A-456C-8DB0-5AD27F4E7F5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86510" y="3071410"/>
                <a:ext cx="3888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319EE4D-E5A7-4BAE-B6DA-7D165D0C4007}"/>
                  </a:ext>
                </a:extLst>
              </p14:cNvPr>
              <p14:cNvContentPartPr/>
              <p14:nvPr/>
            </p14:nvContentPartPr>
            <p14:xfrm>
              <a:off x="8916950" y="2975290"/>
              <a:ext cx="293040" cy="245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319EE4D-E5A7-4BAE-B6DA-7D165D0C400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99310" y="2957290"/>
                <a:ext cx="3286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9575179-7D39-4528-A2DC-5362491A1683}"/>
                  </a:ext>
                </a:extLst>
              </p14:cNvPr>
              <p14:cNvContentPartPr/>
              <p14:nvPr/>
            </p14:nvContentPartPr>
            <p14:xfrm>
              <a:off x="8560550" y="2349250"/>
              <a:ext cx="129600" cy="1409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9575179-7D39-4528-A2DC-5362491A168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42910" y="2331250"/>
                <a:ext cx="165240" cy="144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E3B221-4696-456C-A6B8-96249EF81983}"/>
              </a:ext>
            </a:extLst>
          </p:cNvPr>
          <p:cNvGrpSpPr/>
          <p:nvPr/>
        </p:nvGrpSpPr>
        <p:grpSpPr>
          <a:xfrm>
            <a:off x="2795870" y="1908610"/>
            <a:ext cx="5862960" cy="1964160"/>
            <a:chOff x="2795870" y="1908610"/>
            <a:chExt cx="5862960" cy="19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B6D904-4366-4FC0-AFC4-2A145A16D818}"/>
                    </a:ext>
                  </a:extLst>
                </p14:cNvPr>
                <p14:cNvContentPartPr/>
                <p14:nvPr/>
              </p14:nvContentPartPr>
              <p14:xfrm>
                <a:off x="7099310" y="2346370"/>
                <a:ext cx="1252080" cy="1398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B6D904-4366-4FC0-AFC4-2A145A16D8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81310" y="2328370"/>
                  <a:ext cx="1287720" cy="14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71E7300-BC62-4857-8F31-86140F0ACE00}"/>
                    </a:ext>
                  </a:extLst>
                </p14:cNvPr>
                <p14:cNvContentPartPr/>
                <p14:nvPr/>
              </p14:nvContentPartPr>
              <p14:xfrm>
                <a:off x="7197230" y="2277970"/>
                <a:ext cx="1406520" cy="68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71E7300-BC62-4857-8F31-86140F0ACE0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79230" y="2259970"/>
                  <a:ext cx="1442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64403FB-1F10-4D2E-B6CD-4ABDD0436459}"/>
                    </a:ext>
                  </a:extLst>
                </p14:cNvPr>
                <p14:cNvContentPartPr/>
                <p14:nvPr/>
              </p14:nvContentPartPr>
              <p14:xfrm>
                <a:off x="7362830" y="2416930"/>
                <a:ext cx="113040" cy="259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64403FB-1F10-4D2E-B6CD-4ABDD04364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45190" y="2399290"/>
                  <a:ext cx="1486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2CE7748-0323-4BB1-921B-F3753C9B10D4}"/>
                    </a:ext>
                  </a:extLst>
                </p14:cNvPr>
                <p14:cNvContentPartPr/>
                <p14:nvPr/>
              </p14:nvContentPartPr>
              <p14:xfrm>
                <a:off x="8312870" y="2473090"/>
                <a:ext cx="123480" cy="259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2CE7748-0323-4BB1-921B-F3753C9B10D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94870" y="2455450"/>
                  <a:ext cx="1591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88C0B89-51E2-4350-995B-910A7DFEE388}"/>
                    </a:ext>
                  </a:extLst>
                </p14:cNvPr>
                <p14:cNvContentPartPr/>
                <p14:nvPr/>
              </p14:nvContentPartPr>
              <p14:xfrm>
                <a:off x="7443110" y="2923810"/>
                <a:ext cx="82440" cy="174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88C0B89-51E2-4350-995B-910A7DFEE38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25470" y="2906170"/>
                  <a:ext cx="118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F4B58D-02F9-4D48-AF66-CFEFC96C6E90}"/>
                    </a:ext>
                  </a:extLst>
                </p14:cNvPr>
                <p14:cNvContentPartPr/>
                <p14:nvPr/>
              </p14:nvContentPartPr>
              <p14:xfrm>
                <a:off x="7819670" y="2891410"/>
                <a:ext cx="147600" cy="142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F4B58D-02F9-4D48-AF66-CFEFC96C6E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01670" y="2873770"/>
                  <a:ext cx="183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BF94FF-FD63-466E-A401-2CFF7861CC13}"/>
                    </a:ext>
                  </a:extLst>
                </p14:cNvPr>
                <p14:cNvContentPartPr/>
                <p14:nvPr/>
              </p14:nvContentPartPr>
              <p14:xfrm>
                <a:off x="7890230" y="2963770"/>
                <a:ext cx="61920" cy="146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BF94FF-FD63-466E-A401-2CFF7861CC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72230" y="2946130"/>
                  <a:ext cx="97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F76B36B-CF6C-4889-8468-2411599D3607}"/>
                    </a:ext>
                  </a:extLst>
                </p14:cNvPr>
                <p14:cNvContentPartPr/>
                <p14:nvPr/>
              </p14:nvContentPartPr>
              <p14:xfrm>
                <a:off x="8269310" y="2970610"/>
                <a:ext cx="118440" cy="98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F76B36B-CF6C-4889-8468-2411599D36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51670" y="2952970"/>
                  <a:ext cx="154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9C36524-CE0B-4270-9CAB-FA00F2127233}"/>
                    </a:ext>
                  </a:extLst>
                </p14:cNvPr>
                <p14:cNvContentPartPr/>
                <p14:nvPr/>
              </p14:nvContentPartPr>
              <p14:xfrm>
                <a:off x="8271830" y="2954770"/>
                <a:ext cx="168480" cy="114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9C36524-CE0B-4270-9CAB-FA00F21272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4190" y="2937130"/>
                  <a:ext cx="204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C0CA0D-C3C6-499F-9AC1-E422F96F4A3C}"/>
                    </a:ext>
                  </a:extLst>
                </p14:cNvPr>
                <p14:cNvContentPartPr/>
                <p14:nvPr/>
              </p14:nvContentPartPr>
              <p14:xfrm>
                <a:off x="7478390" y="3338890"/>
                <a:ext cx="100800" cy="10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C0CA0D-C3C6-499F-9AC1-E422F96F4A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60750" y="3321250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B77676-5ECC-415B-886A-BB89754C4F72}"/>
                    </a:ext>
                  </a:extLst>
                </p14:cNvPr>
                <p14:cNvContentPartPr/>
                <p14:nvPr/>
              </p14:nvContentPartPr>
              <p14:xfrm>
                <a:off x="7478390" y="3310810"/>
                <a:ext cx="208800" cy="142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B77676-5ECC-415B-886A-BB89754C4F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60750" y="3292810"/>
                  <a:ext cx="244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92DC578-510C-46C4-A7D3-6E0F22FF5669}"/>
                    </a:ext>
                  </a:extLst>
                </p14:cNvPr>
                <p14:cNvContentPartPr/>
                <p14:nvPr/>
              </p14:nvContentPartPr>
              <p14:xfrm>
                <a:off x="7881230" y="3310810"/>
                <a:ext cx="128520" cy="141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92DC578-510C-46C4-A7D3-6E0F22FF56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63590" y="3292810"/>
                  <a:ext cx="164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6D22846-A907-4968-AA63-DB97860E4E49}"/>
                    </a:ext>
                  </a:extLst>
                </p14:cNvPr>
                <p14:cNvContentPartPr/>
                <p14:nvPr/>
              </p14:nvContentPartPr>
              <p14:xfrm>
                <a:off x="7774670" y="3315130"/>
                <a:ext cx="275400" cy="128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6D22846-A907-4968-AA63-DB97860E4E4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57030" y="3297490"/>
                  <a:ext cx="311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8A1DBD-5CC8-47E6-9423-C071012F22C5}"/>
                    </a:ext>
                  </a:extLst>
                </p14:cNvPr>
                <p14:cNvContentPartPr/>
                <p14:nvPr/>
              </p14:nvContentPartPr>
              <p14:xfrm>
                <a:off x="8215310" y="3293890"/>
                <a:ext cx="163440" cy="124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8A1DBD-5CC8-47E6-9423-C071012F22C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97670" y="3275890"/>
                  <a:ext cx="199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E300088-B75C-4BE9-BF9C-2D26975E70A5}"/>
                    </a:ext>
                  </a:extLst>
                </p14:cNvPr>
                <p14:cNvContentPartPr/>
                <p14:nvPr/>
              </p14:nvContentPartPr>
              <p14:xfrm>
                <a:off x="7444190" y="2002930"/>
                <a:ext cx="96840" cy="139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E300088-B75C-4BE9-BF9C-2D26975E70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26190" y="1985290"/>
                  <a:ext cx="132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E4BC586-700E-4919-BC14-2FCE47F187C7}"/>
                    </a:ext>
                  </a:extLst>
                </p14:cNvPr>
                <p14:cNvContentPartPr/>
                <p14:nvPr/>
              </p14:nvContentPartPr>
              <p14:xfrm>
                <a:off x="7623830" y="1908610"/>
                <a:ext cx="256680" cy="213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E4BC586-700E-4919-BC14-2FCE47F187C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05830" y="1890610"/>
                  <a:ext cx="292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76E6411-EDCB-4D9F-A700-1DCD33BF0C7A}"/>
                    </a:ext>
                  </a:extLst>
                </p14:cNvPr>
                <p14:cNvContentPartPr/>
                <p14:nvPr/>
              </p14:nvContentPartPr>
              <p14:xfrm>
                <a:off x="7926590" y="1947130"/>
                <a:ext cx="188640" cy="204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76E6411-EDCB-4D9F-A700-1DCD33BF0C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08950" y="1929130"/>
                  <a:ext cx="224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134788-EF7E-4D6D-B91C-C88F3564A5B5}"/>
                    </a:ext>
                  </a:extLst>
                </p14:cNvPr>
                <p14:cNvContentPartPr/>
                <p14:nvPr/>
              </p14:nvContentPartPr>
              <p14:xfrm>
                <a:off x="8172110" y="2024530"/>
                <a:ext cx="59760" cy="136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134788-EF7E-4D6D-B91C-C88F3564A5B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54470" y="2006530"/>
                  <a:ext cx="95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F3A1E7F-4EB9-4E19-ACA2-B3BE2A8449E7}"/>
                    </a:ext>
                  </a:extLst>
                </p14:cNvPr>
                <p14:cNvContentPartPr/>
                <p14:nvPr/>
              </p14:nvContentPartPr>
              <p14:xfrm>
                <a:off x="8307110" y="2052250"/>
                <a:ext cx="104400" cy="106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F3A1E7F-4EB9-4E19-ACA2-B3BE2A8449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89110" y="2034250"/>
                  <a:ext cx="140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D99F5C1-06E5-4ECA-9D22-42C0E365517A}"/>
                    </a:ext>
                  </a:extLst>
                </p14:cNvPr>
                <p14:cNvContentPartPr/>
                <p14:nvPr/>
              </p14:nvContentPartPr>
              <p14:xfrm>
                <a:off x="8438870" y="2075650"/>
                <a:ext cx="74160" cy="10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D99F5C1-06E5-4ECA-9D22-42C0E365517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20870" y="2058010"/>
                  <a:ext cx="109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ECA9178-8CE4-49F4-B458-8B8DDDB44C6A}"/>
                    </a:ext>
                  </a:extLst>
                </p14:cNvPr>
                <p14:cNvContentPartPr/>
                <p14:nvPr/>
              </p14:nvContentPartPr>
              <p14:xfrm>
                <a:off x="8654870" y="2065570"/>
                <a:ext cx="3960" cy="3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ECA9178-8CE4-49F4-B458-8B8DDDB44C6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36870" y="2047930"/>
                  <a:ext cx="39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A0751D-B9BB-4984-B8F1-698BF0CD0D42}"/>
                    </a:ext>
                  </a:extLst>
                </p14:cNvPr>
                <p14:cNvContentPartPr/>
                <p14:nvPr/>
              </p14:nvContentPartPr>
              <p14:xfrm>
                <a:off x="8658470" y="2187610"/>
                <a:ext cx="360" cy="5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A0751D-B9BB-4984-B8F1-698BF0CD0D4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40830" y="2169970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997B5CC-A878-4621-8DD6-958423D10BF8}"/>
                    </a:ext>
                  </a:extLst>
                </p14:cNvPr>
                <p14:cNvContentPartPr/>
                <p14:nvPr/>
              </p14:nvContentPartPr>
              <p14:xfrm>
                <a:off x="6703670" y="2954770"/>
                <a:ext cx="201600" cy="5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997B5CC-A878-4621-8DD6-958423D10BF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85670" y="2937130"/>
                  <a:ext cx="237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9D5DD05-78E5-4CFA-9D66-8B16C0541197}"/>
                    </a:ext>
                  </a:extLst>
                </p14:cNvPr>
                <p14:cNvContentPartPr/>
                <p14:nvPr/>
              </p14:nvContentPartPr>
              <p14:xfrm>
                <a:off x="6608270" y="2857210"/>
                <a:ext cx="207720" cy="239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9D5DD05-78E5-4CFA-9D66-8B16C054119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90270" y="2839570"/>
                  <a:ext cx="2433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D94F4AA-2E32-479A-8DFC-90BAEBD60658}"/>
                    </a:ext>
                  </a:extLst>
                </p14:cNvPr>
                <p14:cNvContentPartPr/>
                <p14:nvPr/>
              </p14:nvContentPartPr>
              <p14:xfrm>
                <a:off x="5315510" y="2330170"/>
                <a:ext cx="1164600" cy="1513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D94F4AA-2E32-479A-8DFC-90BAEBD606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97510" y="2312170"/>
                  <a:ext cx="1200240" cy="15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CBBE23F-E703-4B33-A709-B8149B43761C}"/>
                    </a:ext>
                  </a:extLst>
                </p14:cNvPr>
                <p14:cNvContentPartPr/>
                <p14:nvPr/>
              </p14:nvContentPartPr>
              <p14:xfrm>
                <a:off x="4921310" y="2330170"/>
                <a:ext cx="1324800" cy="1542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CBBE23F-E703-4B33-A709-B8149B43761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03310" y="2312170"/>
                  <a:ext cx="1360440" cy="15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A42C04D-85DA-4F9F-864B-4A7D6282CF46}"/>
                    </a:ext>
                  </a:extLst>
                </p14:cNvPr>
                <p14:cNvContentPartPr/>
                <p14:nvPr/>
              </p14:nvContentPartPr>
              <p14:xfrm>
                <a:off x="5390390" y="2554450"/>
                <a:ext cx="87480" cy="200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A42C04D-85DA-4F9F-864B-4A7D6282CF4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72390" y="2536810"/>
                  <a:ext cx="123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9616584-19AB-43BE-95A7-17D6568EBD51}"/>
                    </a:ext>
                  </a:extLst>
                </p14:cNvPr>
                <p14:cNvContentPartPr/>
                <p14:nvPr/>
              </p14:nvContentPartPr>
              <p14:xfrm>
                <a:off x="5700710" y="2579650"/>
                <a:ext cx="160920" cy="149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9616584-19AB-43BE-95A7-17D6568EBD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83070" y="2561650"/>
                  <a:ext cx="196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1B06340-2AC9-4F5F-8FBD-48BC8CDB0A62}"/>
                    </a:ext>
                  </a:extLst>
                </p14:cNvPr>
                <p14:cNvContentPartPr/>
                <p14:nvPr/>
              </p14:nvContentPartPr>
              <p14:xfrm>
                <a:off x="5779910" y="2613490"/>
                <a:ext cx="24120" cy="190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1B06340-2AC9-4F5F-8FBD-48BC8CDB0A6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61910" y="2595850"/>
                  <a:ext cx="59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8C6E9D7-193D-4A0A-A0E7-5541C1A3FAD2}"/>
                    </a:ext>
                  </a:extLst>
                </p14:cNvPr>
                <p14:cNvContentPartPr/>
                <p14:nvPr/>
              </p14:nvContentPartPr>
              <p14:xfrm>
                <a:off x="6095630" y="2591170"/>
                <a:ext cx="140400" cy="220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8C6E9D7-193D-4A0A-A0E7-5541C1A3FA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7990" y="2573170"/>
                  <a:ext cx="176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490055E-7BF6-4C42-BCE7-DB2388038BB7}"/>
                    </a:ext>
                  </a:extLst>
                </p14:cNvPr>
                <p14:cNvContentPartPr/>
                <p14:nvPr/>
              </p14:nvContentPartPr>
              <p14:xfrm>
                <a:off x="5342870" y="2900770"/>
                <a:ext cx="74520" cy="201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490055E-7BF6-4C42-BCE7-DB2388038BB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25230" y="2882770"/>
                  <a:ext cx="110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B595946-4E49-4A37-889C-F6925E9A5A52}"/>
                    </a:ext>
                  </a:extLst>
                </p14:cNvPr>
                <p14:cNvContentPartPr/>
                <p14:nvPr/>
              </p14:nvContentPartPr>
              <p14:xfrm>
                <a:off x="6053510" y="3021370"/>
                <a:ext cx="151200" cy="113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B595946-4E49-4A37-889C-F6925E9A5A5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35510" y="3003730"/>
                  <a:ext cx="186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D27CFB9-4795-4054-B24A-26789A65ABC6}"/>
                    </a:ext>
                  </a:extLst>
                </p14:cNvPr>
                <p14:cNvContentPartPr/>
                <p14:nvPr/>
              </p14:nvContentPartPr>
              <p14:xfrm>
                <a:off x="6063590" y="3011290"/>
                <a:ext cx="134640" cy="126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D27CFB9-4795-4054-B24A-26789A65ABC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45950" y="2993290"/>
                  <a:ext cx="170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F53AE2-D18E-43B9-9423-85F84C9F1E06}"/>
                    </a:ext>
                  </a:extLst>
                </p14:cNvPr>
                <p14:cNvContentPartPr/>
                <p14:nvPr/>
              </p14:nvContentPartPr>
              <p14:xfrm>
                <a:off x="5223710" y="3334570"/>
                <a:ext cx="113400" cy="178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F53AE2-D18E-43B9-9423-85F84C9F1E0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06070" y="3316570"/>
                  <a:ext cx="149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3A1BA9-63AA-4E6F-AC11-16FC16820BA1}"/>
                    </a:ext>
                  </a:extLst>
                </p14:cNvPr>
                <p14:cNvContentPartPr/>
                <p14:nvPr/>
              </p14:nvContentPartPr>
              <p14:xfrm>
                <a:off x="5213630" y="3267610"/>
                <a:ext cx="258840" cy="227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3A1BA9-63AA-4E6F-AC11-16FC16820B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95990" y="3249970"/>
                  <a:ext cx="294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7DBF2FB-059C-4BA4-BFBE-B2EB7C141B9B}"/>
                    </a:ext>
                  </a:extLst>
                </p14:cNvPr>
                <p14:cNvContentPartPr/>
                <p14:nvPr/>
              </p14:nvContentPartPr>
              <p14:xfrm>
                <a:off x="5626910" y="3381730"/>
                <a:ext cx="110880" cy="145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7DBF2FB-059C-4BA4-BFBE-B2EB7C141B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08910" y="3364090"/>
                  <a:ext cx="146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2C7E9A3-2585-4D7F-BF0A-050063AF1D5A}"/>
                    </a:ext>
                  </a:extLst>
                </p14:cNvPr>
                <p14:cNvContentPartPr/>
                <p14:nvPr/>
              </p14:nvContentPartPr>
              <p14:xfrm>
                <a:off x="5620430" y="3393250"/>
                <a:ext cx="186120" cy="153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2C7E9A3-2585-4D7F-BF0A-050063AF1D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02790" y="3375250"/>
                  <a:ext cx="221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F992912-8DF6-47BA-9E51-4526E833D8C9}"/>
                    </a:ext>
                  </a:extLst>
                </p14:cNvPr>
                <p14:cNvContentPartPr/>
                <p14:nvPr/>
              </p14:nvContentPartPr>
              <p14:xfrm>
                <a:off x="6033350" y="3353650"/>
                <a:ext cx="148320" cy="174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F992912-8DF6-47BA-9E51-4526E833D8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15710" y="3335650"/>
                  <a:ext cx="183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1F80B90-9083-4EF5-A62A-D8EA1A30C081}"/>
                    </a:ext>
                  </a:extLst>
                </p14:cNvPr>
                <p14:cNvContentPartPr/>
                <p14:nvPr/>
              </p14:nvContentPartPr>
              <p14:xfrm>
                <a:off x="4581830" y="2965930"/>
                <a:ext cx="170280" cy="6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1F80B90-9083-4EF5-A62A-D8EA1A30C08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63830" y="2948290"/>
                  <a:ext cx="205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D257653-C24D-41C4-94BE-DDDC01DCC57B}"/>
                    </a:ext>
                  </a:extLst>
                </p14:cNvPr>
                <p14:cNvContentPartPr/>
                <p14:nvPr/>
              </p14:nvContentPartPr>
              <p14:xfrm>
                <a:off x="4507310" y="2842810"/>
                <a:ext cx="189360" cy="235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D257653-C24D-41C4-94BE-DDDC01DCC57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89670" y="2825170"/>
                  <a:ext cx="225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1BC80E0-7F6F-4162-B683-0F16CA26C8F9}"/>
                    </a:ext>
                  </a:extLst>
                </p14:cNvPr>
                <p14:cNvContentPartPr/>
                <p14:nvPr/>
              </p14:nvContentPartPr>
              <p14:xfrm>
                <a:off x="3271070" y="2338090"/>
                <a:ext cx="1154880" cy="1463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1BC80E0-7F6F-4162-B683-0F16CA26C8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53070" y="2320090"/>
                  <a:ext cx="1190520" cy="14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9EB9142-C879-4583-8BE3-4DCD9FDAE458}"/>
                    </a:ext>
                  </a:extLst>
                </p14:cNvPr>
                <p14:cNvContentPartPr/>
                <p14:nvPr/>
              </p14:nvContentPartPr>
              <p14:xfrm>
                <a:off x="2795870" y="2335570"/>
                <a:ext cx="1200600" cy="1450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9EB9142-C879-4583-8BE3-4DCD9FDAE4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77870" y="2317930"/>
                  <a:ext cx="1236240" cy="14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FF7B990-DFB5-449A-BAF6-3AC9726AA59C}"/>
                    </a:ext>
                  </a:extLst>
                </p14:cNvPr>
                <p14:cNvContentPartPr/>
                <p14:nvPr/>
              </p14:nvContentPartPr>
              <p14:xfrm>
                <a:off x="3331910" y="2570650"/>
                <a:ext cx="92160" cy="221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FF7B990-DFB5-449A-BAF6-3AC9726AA5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13910" y="2553010"/>
                  <a:ext cx="127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F0C228D-8177-4118-B927-63076EB2AED2}"/>
                    </a:ext>
                  </a:extLst>
                </p14:cNvPr>
                <p14:cNvContentPartPr/>
                <p14:nvPr/>
              </p14:nvContentPartPr>
              <p14:xfrm>
                <a:off x="3662030" y="2580730"/>
                <a:ext cx="152280" cy="124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F0C228D-8177-4118-B927-63076EB2AED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44390" y="2563090"/>
                  <a:ext cx="187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AEB982-35CE-407D-BECA-1F9D73D6B797}"/>
                    </a:ext>
                  </a:extLst>
                </p14:cNvPr>
                <p14:cNvContentPartPr/>
                <p14:nvPr/>
              </p14:nvContentPartPr>
              <p14:xfrm>
                <a:off x="3756350" y="2634010"/>
                <a:ext cx="20520" cy="180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AEB982-35CE-407D-BECA-1F9D73D6B7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38350" y="2616010"/>
                  <a:ext cx="56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ADFE5F1-2B5E-4836-9568-EE9B672F4197}"/>
                    </a:ext>
                  </a:extLst>
                </p14:cNvPr>
                <p14:cNvContentPartPr/>
                <p14:nvPr/>
              </p14:nvContentPartPr>
              <p14:xfrm>
                <a:off x="4058390" y="2599450"/>
                <a:ext cx="172800" cy="187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ADFE5F1-2B5E-4836-9568-EE9B672F41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40390" y="2581810"/>
                  <a:ext cx="208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A92253E-D00F-43E5-8FE4-538AA7658D57}"/>
                    </a:ext>
                  </a:extLst>
                </p14:cNvPr>
                <p14:cNvContentPartPr/>
                <p14:nvPr/>
              </p14:nvContentPartPr>
              <p14:xfrm>
                <a:off x="3358190" y="2986450"/>
                <a:ext cx="73800" cy="174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A92253E-D00F-43E5-8FE4-538AA7658D5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40550" y="2968450"/>
                  <a:ext cx="109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73E0AE3-D1AB-4B22-A030-3F071C450B0F}"/>
                    </a:ext>
                  </a:extLst>
                </p14:cNvPr>
                <p14:cNvContentPartPr/>
                <p14:nvPr/>
              </p14:nvContentPartPr>
              <p14:xfrm>
                <a:off x="3313190" y="3330970"/>
                <a:ext cx="127080" cy="159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73E0AE3-D1AB-4B22-A030-3F071C450B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95190" y="3313330"/>
                  <a:ext cx="162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5066F74-A888-4C37-9C54-64B77DD3C3DB}"/>
                    </a:ext>
                  </a:extLst>
                </p14:cNvPr>
                <p14:cNvContentPartPr/>
                <p14:nvPr/>
              </p14:nvContentPartPr>
              <p14:xfrm>
                <a:off x="3233990" y="3362650"/>
                <a:ext cx="207360" cy="123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5066F74-A888-4C37-9C54-64B77DD3C3D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15990" y="3345010"/>
                  <a:ext cx="243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60B0A17-92C5-433F-9EAD-138E6A050F7A}"/>
                    </a:ext>
                  </a:extLst>
                </p14:cNvPr>
                <p14:cNvContentPartPr/>
                <p14:nvPr/>
              </p14:nvContentPartPr>
              <p14:xfrm>
                <a:off x="3977030" y="3354730"/>
                <a:ext cx="90720" cy="174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60B0A17-92C5-433F-9EAD-138E6A050F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59390" y="3337090"/>
                  <a:ext cx="126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34344ED-514E-4368-8592-E35D514EC514}"/>
                    </a:ext>
                  </a:extLst>
                </p14:cNvPr>
                <p14:cNvContentPartPr/>
                <p14:nvPr/>
              </p14:nvContentPartPr>
              <p14:xfrm>
                <a:off x="3966950" y="3288130"/>
                <a:ext cx="177480" cy="202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34344ED-514E-4368-8592-E35D514EC5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49310" y="3270130"/>
                  <a:ext cx="213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A0B4BDB-4090-43CA-8AB7-6087AE9E7FD7}"/>
                    </a:ext>
                  </a:extLst>
                </p14:cNvPr>
                <p14:cNvContentPartPr/>
                <p14:nvPr/>
              </p14:nvContentPartPr>
              <p14:xfrm>
                <a:off x="3689750" y="3337810"/>
                <a:ext cx="73800" cy="109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A0B4BDB-4090-43CA-8AB7-6087AE9E7F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71750" y="3319810"/>
                  <a:ext cx="109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F6F99BA-FF9A-4856-B77E-F800EF4F905B}"/>
                    </a:ext>
                  </a:extLst>
                </p14:cNvPr>
                <p14:cNvContentPartPr/>
                <p14:nvPr/>
              </p14:nvContentPartPr>
              <p14:xfrm>
                <a:off x="3670670" y="3210010"/>
                <a:ext cx="147240" cy="236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F6F99BA-FF9A-4856-B77E-F800EF4F905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53030" y="3192370"/>
                  <a:ext cx="182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66AF5A6-9391-4B49-BCD0-851BCBD064B4}"/>
                    </a:ext>
                  </a:extLst>
                </p14:cNvPr>
                <p14:cNvContentPartPr/>
                <p14:nvPr/>
              </p14:nvContentPartPr>
              <p14:xfrm>
                <a:off x="3637190" y="2993290"/>
                <a:ext cx="99360" cy="176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66AF5A6-9391-4B49-BCD0-851BCBD064B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19550" y="2975290"/>
                  <a:ext cx="135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7F6FF64-2419-42D4-807B-3E292F9D0807}"/>
                    </a:ext>
                  </a:extLst>
                </p14:cNvPr>
                <p14:cNvContentPartPr/>
                <p14:nvPr/>
              </p14:nvContentPartPr>
              <p14:xfrm>
                <a:off x="3643310" y="2987530"/>
                <a:ext cx="183600" cy="173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7F6FF64-2419-42D4-807B-3E292F9D080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25310" y="2969890"/>
                  <a:ext cx="21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1507FA6-87BE-4011-847E-C55279476701}"/>
                    </a:ext>
                  </a:extLst>
                </p14:cNvPr>
                <p14:cNvContentPartPr/>
                <p14:nvPr/>
              </p14:nvContentPartPr>
              <p14:xfrm>
                <a:off x="4009790" y="3776290"/>
                <a:ext cx="230040" cy="3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1507FA6-87BE-4011-847E-C552794767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92150" y="3758290"/>
                  <a:ext cx="26568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8AB740-9D4C-47F9-B154-F88AE0BD5EEA}"/>
                  </a:ext>
                </a:extLst>
              </p14:cNvPr>
              <p14:cNvContentPartPr/>
              <p14:nvPr/>
            </p14:nvContentPartPr>
            <p14:xfrm>
              <a:off x="5707066" y="1456769"/>
              <a:ext cx="1873440" cy="1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8AB740-9D4C-47F9-B154-F88AE0BD5EE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689066" y="1439129"/>
                <a:ext cx="190908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AFC6C3E-C288-4874-B321-A5EF7E0F1407}"/>
              </a:ext>
            </a:extLst>
          </p:cNvPr>
          <p:cNvGrpSpPr/>
          <p:nvPr/>
        </p:nvGrpSpPr>
        <p:grpSpPr>
          <a:xfrm>
            <a:off x="7532626" y="3858689"/>
            <a:ext cx="746280" cy="203040"/>
            <a:chOff x="7532626" y="3858689"/>
            <a:chExt cx="74628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A2C2267-F9F5-4D89-9C8C-D070393FC4D5}"/>
                    </a:ext>
                  </a:extLst>
                </p14:cNvPr>
                <p14:cNvContentPartPr/>
                <p14:nvPr/>
              </p14:nvContentPartPr>
              <p14:xfrm>
                <a:off x="7532626" y="3858689"/>
                <a:ext cx="530280" cy="203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A2C2267-F9F5-4D89-9C8C-D070393FC4D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14626" y="3841049"/>
                  <a:ext cx="565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3CA6B40-24B1-4CA4-9E2E-36AA8C28A48F}"/>
                    </a:ext>
                  </a:extLst>
                </p14:cNvPr>
                <p14:cNvContentPartPr/>
                <p14:nvPr/>
              </p14:nvContentPartPr>
              <p14:xfrm>
                <a:off x="8027626" y="3868409"/>
                <a:ext cx="50040" cy="16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3CA6B40-24B1-4CA4-9E2E-36AA8C28A48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09626" y="3850769"/>
                  <a:ext cx="85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7A20C1-A9B7-4C08-AC3D-68828BCBDF39}"/>
                    </a:ext>
                  </a:extLst>
                </p14:cNvPr>
                <p14:cNvContentPartPr/>
                <p14:nvPr/>
              </p14:nvContentPartPr>
              <p14:xfrm>
                <a:off x="8012506" y="3919889"/>
                <a:ext cx="114120" cy="3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7A20C1-A9B7-4C08-AC3D-68828BCBDF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94506" y="3902249"/>
                  <a:ext cx="149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B8BF37-ADA3-48CB-922B-BA26626197C9}"/>
                    </a:ext>
                  </a:extLst>
                </p14:cNvPr>
                <p14:cNvContentPartPr/>
                <p14:nvPr/>
              </p14:nvContentPartPr>
              <p14:xfrm>
                <a:off x="8148586" y="3978569"/>
                <a:ext cx="130320" cy="56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B8BF37-ADA3-48CB-922B-BA26626197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30586" y="3960929"/>
                  <a:ext cx="16596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7941EB-21A6-4F5A-93F3-EFE0842524E0}"/>
              </a:ext>
            </a:extLst>
          </p:cNvPr>
          <p:cNvGrpSpPr/>
          <p:nvPr/>
        </p:nvGrpSpPr>
        <p:grpSpPr>
          <a:xfrm>
            <a:off x="7176226" y="4149209"/>
            <a:ext cx="883800" cy="268560"/>
            <a:chOff x="7176226" y="4149209"/>
            <a:chExt cx="8838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41B81F-637E-4587-97B0-4BF6B36B14A1}"/>
                    </a:ext>
                  </a:extLst>
                </p14:cNvPr>
                <p14:cNvContentPartPr/>
                <p14:nvPr/>
              </p14:nvContentPartPr>
              <p14:xfrm>
                <a:off x="7579426" y="4270529"/>
                <a:ext cx="259560" cy="7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41B81F-637E-4587-97B0-4BF6B36B14A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61786" y="4252889"/>
                  <a:ext cx="295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8A089C-3599-4C49-98E0-E9844725C3ED}"/>
                    </a:ext>
                  </a:extLst>
                </p14:cNvPr>
                <p14:cNvContentPartPr/>
                <p14:nvPr/>
              </p14:nvContentPartPr>
              <p14:xfrm>
                <a:off x="7845106" y="4234529"/>
                <a:ext cx="214920" cy="18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8A089C-3599-4C49-98E0-E9844725C3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27466" y="4216889"/>
                  <a:ext cx="250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7DA715-A70B-4EF6-B445-54D25A3AED10}"/>
                    </a:ext>
                  </a:extLst>
                </p14:cNvPr>
                <p14:cNvContentPartPr/>
                <p14:nvPr/>
              </p14:nvContentPartPr>
              <p14:xfrm>
                <a:off x="7176226" y="4243889"/>
                <a:ext cx="60840" cy="109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7DA715-A70B-4EF6-B445-54D25A3AED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58586" y="4226249"/>
                  <a:ext cx="96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C11CD4-B79B-42C0-8A9E-091CA326221B}"/>
                    </a:ext>
                  </a:extLst>
                </p14:cNvPr>
                <p14:cNvContentPartPr/>
                <p14:nvPr/>
              </p14:nvContentPartPr>
              <p14:xfrm>
                <a:off x="7259386" y="4296449"/>
                <a:ext cx="78480" cy="76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C11CD4-B79B-42C0-8A9E-091CA32622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41746" y="4278449"/>
                  <a:ext cx="114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12FDEB-1024-449F-B6F3-80FD868FCB07}"/>
                    </a:ext>
                  </a:extLst>
                </p14:cNvPr>
                <p14:cNvContentPartPr/>
                <p14:nvPr/>
              </p14:nvContentPartPr>
              <p14:xfrm>
                <a:off x="7360546" y="4149209"/>
                <a:ext cx="113040" cy="246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12FDEB-1024-449F-B6F3-80FD868FCB0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42906" y="4131569"/>
                  <a:ext cx="14868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BDEED7-CCB2-4A1D-A3AC-B9DC9F51895D}"/>
              </a:ext>
            </a:extLst>
          </p:cNvPr>
          <p:cNvGrpSpPr/>
          <p:nvPr/>
        </p:nvGrpSpPr>
        <p:grpSpPr>
          <a:xfrm>
            <a:off x="8878306" y="3434969"/>
            <a:ext cx="734400" cy="176760"/>
            <a:chOff x="8878306" y="3434969"/>
            <a:chExt cx="73440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57880D-9546-47DD-A19E-1F9DF858FFD1}"/>
                    </a:ext>
                  </a:extLst>
                </p14:cNvPr>
                <p14:cNvContentPartPr/>
                <p14:nvPr/>
              </p14:nvContentPartPr>
              <p14:xfrm>
                <a:off x="8878306" y="3476729"/>
                <a:ext cx="728280" cy="13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57880D-9546-47DD-A19E-1F9DF858FFD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60306" y="3459089"/>
                  <a:ext cx="763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468C3F-E557-4E3C-BCD3-CDB3C5D2C435}"/>
                    </a:ext>
                  </a:extLst>
                </p14:cNvPr>
                <p14:cNvContentPartPr/>
                <p14:nvPr/>
              </p14:nvContentPartPr>
              <p14:xfrm>
                <a:off x="9548626" y="3434969"/>
                <a:ext cx="64080" cy="17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468C3F-E557-4E3C-BCD3-CDB3C5D2C4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30986" y="3417329"/>
                  <a:ext cx="9972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30D36D-64FC-4C60-8239-45A6176720FC}"/>
              </a:ext>
            </a:extLst>
          </p:cNvPr>
          <p:cNvGrpSpPr/>
          <p:nvPr/>
        </p:nvGrpSpPr>
        <p:grpSpPr>
          <a:xfrm>
            <a:off x="8265586" y="4237769"/>
            <a:ext cx="453600" cy="187920"/>
            <a:chOff x="8265586" y="4237769"/>
            <a:chExt cx="4536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1AED8B-77F1-4F5E-945F-442ABF9134BB}"/>
                    </a:ext>
                  </a:extLst>
                </p14:cNvPr>
                <p14:cNvContentPartPr/>
                <p14:nvPr/>
              </p14:nvContentPartPr>
              <p14:xfrm>
                <a:off x="8265586" y="4276289"/>
                <a:ext cx="162360" cy="18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1AED8B-77F1-4F5E-945F-442ABF9134B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47946" y="4258289"/>
                  <a:ext cx="198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60453A-DF17-4AB5-9F81-1DC764C443AD}"/>
                    </a:ext>
                  </a:extLst>
                </p14:cNvPr>
                <p14:cNvContentPartPr/>
                <p14:nvPr/>
              </p14:nvContentPartPr>
              <p14:xfrm>
                <a:off x="8279266" y="4237769"/>
                <a:ext cx="439920" cy="187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60453A-DF17-4AB5-9F81-1DC764C443A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61266" y="4219769"/>
                  <a:ext cx="4755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4DDB9E-7668-42C1-9526-65F7C5C94E34}"/>
              </a:ext>
            </a:extLst>
          </p:cNvPr>
          <p:cNvGrpSpPr/>
          <p:nvPr/>
        </p:nvGrpSpPr>
        <p:grpSpPr>
          <a:xfrm>
            <a:off x="5300986" y="3860489"/>
            <a:ext cx="658080" cy="200880"/>
            <a:chOff x="5300986" y="3860489"/>
            <a:chExt cx="6580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AC8726-CD41-4EBD-96B1-9C31E18EEF90}"/>
                    </a:ext>
                  </a:extLst>
                </p14:cNvPr>
                <p14:cNvContentPartPr/>
                <p14:nvPr/>
              </p14:nvContentPartPr>
              <p14:xfrm>
                <a:off x="5300986" y="3860489"/>
                <a:ext cx="73080" cy="194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AC8726-CD41-4EBD-96B1-9C31E18EEF9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83346" y="3842489"/>
                  <a:ext cx="108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0997A8-3ED4-4578-AC8A-72D8B3F659CA}"/>
                    </a:ext>
                  </a:extLst>
                </p14:cNvPr>
                <p14:cNvContentPartPr/>
                <p14:nvPr/>
              </p14:nvContentPartPr>
              <p14:xfrm>
                <a:off x="5475946" y="3895049"/>
                <a:ext cx="42480" cy="15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0997A8-3ED4-4578-AC8A-72D8B3F659C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57946" y="3877409"/>
                  <a:ext cx="78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631EB5-7B42-48B7-9086-B483DC9AF342}"/>
                    </a:ext>
                  </a:extLst>
                </p14:cNvPr>
                <p14:cNvContentPartPr/>
                <p14:nvPr/>
              </p14:nvContentPartPr>
              <p14:xfrm>
                <a:off x="5431306" y="3865169"/>
                <a:ext cx="52776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631EB5-7B42-48B7-9086-B483DC9AF34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13306" y="3847529"/>
                  <a:ext cx="5634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6332607-8E7F-47E8-88BE-249AE22AC1ED}"/>
              </a:ext>
            </a:extLst>
          </p:cNvPr>
          <p:cNvGrpSpPr/>
          <p:nvPr/>
        </p:nvGrpSpPr>
        <p:grpSpPr>
          <a:xfrm>
            <a:off x="6554866" y="3272969"/>
            <a:ext cx="412200" cy="149760"/>
            <a:chOff x="6554866" y="3272969"/>
            <a:chExt cx="4122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4417DA-80F7-4B4A-B565-86EAEDF6995D}"/>
                    </a:ext>
                  </a:extLst>
                </p14:cNvPr>
                <p14:cNvContentPartPr/>
                <p14:nvPr/>
              </p14:nvContentPartPr>
              <p14:xfrm>
                <a:off x="6554866" y="3303569"/>
                <a:ext cx="324360" cy="119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4417DA-80F7-4B4A-B565-86EAEDF6995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36866" y="3285929"/>
                  <a:ext cx="360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BD9686D-1560-4B39-A949-8B1BE559E339}"/>
                    </a:ext>
                  </a:extLst>
                </p14:cNvPr>
                <p14:cNvContentPartPr/>
                <p14:nvPr/>
              </p14:nvContentPartPr>
              <p14:xfrm>
                <a:off x="6848626" y="3272969"/>
                <a:ext cx="118440" cy="149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BD9686D-1560-4B39-A949-8B1BE559E33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30626" y="3255329"/>
                  <a:ext cx="15408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BB4E01C-AE06-4815-8EE8-1CC8931F90D2}"/>
              </a:ext>
            </a:extLst>
          </p:cNvPr>
          <p:cNvGrpSpPr/>
          <p:nvPr/>
        </p:nvGrpSpPr>
        <p:grpSpPr>
          <a:xfrm>
            <a:off x="4925146" y="4148489"/>
            <a:ext cx="1585080" cy="325800"/>
            <a:chOff x="4925146" y="4148489"/>
            <a:chExt cx="158508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A5EFFA5-901D-42CF-932B-02D30A2A696C}"/>
                    </a:ext>
                  </a:extLst>
                </p14:cNvPr>
                <p14:cNvContentPartPr/>
                <p14:nvPr/>
              </p14:nvContentPartPr>
              <p14:xfrm>
                <a:off x="4925146" y="4206809"/>
                <a:ext cx="69120" cy="151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A5EFFA5-901D-42CF-932B-02D30A2A696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07506" y="4189169"/>
                  <a:ext cx="104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43769F-E566-4BED-BB8E-1F2FA7664B86}"/>
                    </a:ext>
                  </a:extLst>
                </p14:cNvPr>
                <p14:cNvContentPartPr/>
                <p14:nvPr/>
              </p14:nvContentPartPr>
              <p14:xfrm>
                <a:off x="5081026" y="4265849"/>
                <a:ext cx="101880" cy="113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43769F-E566-4BED-BB8E-1F2FA7664B8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63386" y="4247849"/>
                  <a:ext cx="137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064589-9E5E-4983-A855-9C5A5BB2E95A}"/>
                    </a:ext>
                  </a:extLst>
                </p14:cNvPr>
                <p14:cNvContentPartPr/>
                <p14:nvPr/>
              </p14:nvContentPartPr>
              <p14:xfrm>
                <a:off x="5205586" y="4148489"/>
                <a:ext cx="118440" cy="27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064589-9E5E-4983-A855-9C5A5BB2E95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87586" y="4130849"/>
                  <a:ext cx="154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452470-BDEE-4936-8B69-0C11E4A7D99A}"/>
                    </a:ext>
                  </a:extLst>
                </p14:cNvPr>
                <p14:cNvContentPartPr/>
                <p14:nvPr/>
              </p14:nvContentPartPr>
              <p14:xfrm>
                <a:off x="5451466" y="4247849"/>
                <a:ext cx="451080" cy="226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452470-BDEE-4936-8B69-0C11E4A7D9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433826" y="4230209"/>
                  <a:ext cx="4867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3B5405-358C-4093-A597-6EC8CC49736B}"/>
                    </a:ext>
                  </a:extLst>
                </p14:cNvPr>
                <p14:cNvContentPartPr/>
                <p14:nvPr/>
              </p14:nvContentPartPr>
              <p14:xfrm>
                <a:off x="5991466" y="4327769"/>
                <a:ext cx="74520" cy="68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3B5405-358C-4093-A597-6EC8CC49736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73826" y="4310129"/>
                  <a:ext cx="110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9EB7FA0-3200-44C5-BD03-895628CF9051}"/>
                    </a:ext>
                  </a:extLst>
                </p14:cNvPr>
                <p14:cNvContentPartPr/>
                <p14:nvPr/>
              </p14:nvContentPartPr>
              <p14:xfrm>
                <a:off x="5979946" y="4417049"/>
                <a:ext cx="92520" cy="2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9EB7FA0-3200-44C5-BD03-895628CF905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62306" y="4399409"/>
                  <a:ext cx="128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37AFCE9-44E6-409F-B48C-B298630863D3}"/>
                    </a:ext>
                  </a:extLst>
                </p14:cNvPr>
                <p14:cNvContentPartPr/>
                <p14:nvPr/>
              </p14:nvContentPartPr>
              <p14:xfrm>
                <a:off x="6248506" y="4152089"/>
                <a:ext cx="261720" cy="225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37AFCE9-44E6-409F-B48C-B298630863D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30866" y="4134449"/>
                  <a:ext cx="2973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16B9365-7BE2-4397-AA5E-0E2C5027035C}"/>
              </a:ext>
            </a:extLst>
          </p:cNvPr>
          <p:cNvGrpSpPr/>
          <p:nvPr/>
        </p:nvGrpSpPr>
        <p:grpSpPr>
          <a:xfrm>
            <a:off x="3198586" y="3869129"/>
            <a:ext cx="676800" cy="220320"/>
            <a:chOff x="3198586" y="3869129"/>
            <a:chExt cx="67680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0872744-AEEE-4ACD-99B3-93601FE89A17}"/>
                    </a:ext>
                  </a:extLst>
                </p14:cNvPr>
                <p14:cNvContentPartPr/>
                <p14:nvPr/>
              </p14:nvContentPartPr>
              <p14:xfrm>
                <a:off x="3198586" y="3869129"/>
                <a:ext cx="73440" cy="211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0872744-AEEE-4ACD-99B3-93601FE89A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80946" y="3851489"/>
                  <a:ext cx="109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4A07411-88FC-4807-9114-BC951F50B017}"/>
                    </a:ext>
                  </a:extLst>
                </p14:cNvPr>
                <p14:cNvContentPartPr/>
                <p14:nvPr/>
              </p14:nvContentPartPr>
              <p14:xfrm>
                <a:off x="3408826" y="3873449"/>
                <a:ext cx="17280" cy="179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4A07411-88FC-4807-9114-BC951F50B01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90826" y="3855449"/>
                  <a:ext cx="52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EDF657A-036B-480E-8D23-E51BCB65C8A4}"/>
                    </a:ext>
                  </a:extLst>
                </p14:cNvPr>
                <p14:cNvContentPartPr/>
                <p14:nvPr/>
              </p14:nvContentPartPr>
              <p14:xfrm>
                <a:off x="3339346" y="3871649"/>
                <a:ext cx="536040" cy="21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EDF657A-036B-480E-8D23-E51BCB65C8A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21346" y="3854009"/>
                  <a:ext cx="57168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3F2A5A9-BC73-4B4C-B416-0AB32AE689CF}"/>
              </a:ext>
            </a:extLst>
          </p:cNvPr>
          <p:cNvGrpSpPr/>
          <p:nvPr/>
        </p:nvGrpSpPr>
        <p:grpSpPr>
          <a:xfrm>
            <a:off x="2909866" y="4194929"/>
            <a:ext cx="669240" cy="228960"/>
            <a:chOff x="2909866" y="4194929"/>
            <a:chExt cx="66924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13B4D1-6809-4DF4-B0C3-4044B7A9A619}"/>
                    </a:ext>
                  </a:extLst>
                </p14:cNvPr>
                <p14:cNvContentPartPr/>
                <p14:nvPr/>
              </p14:nvContentPartPr>
              <p14:xfrm>
                <a:off x="2909866" y="4194929"/>
                <a:ext cx="71280" cy="192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13B4D1-6809-4DF4-B0C3-4044B7A9A6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91866" y="4176929"/>
                  <a:ext cx="106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1C18DC5-B3E6-4F09-B059-986460607B9C}"/>
                    </a:ext>
                  </a:extLst>
                </p14:cNvPr>
                <p14:cNvContentPartPr/>
                <p14:nvPr/>
              </p14:nvContentPartPr>
              <p14:xfrm>
                <a:off x="3051346" y="4280249"/>
                <a:ext cx="241920" cy="14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1C18DC5-B3E6-4F09-B059-986460607B9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33706" y="4262249"/>
                  <a:ext cx="277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BA24AD3-B09B-4761-A5D8-188719332363}"/>
                    </a:ext>
                  </a:extLst>
                </p14:cNvPr>
                <p14:cNvContentPartPr/>
                <p14:nvPr/>
              </p14:nvContentPartPr>
              <p14:xfrm>
                <a:off x="3454186" y="4312289"/>
                <a:ext cx="124920" cy="69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BA24AD3-B09B-4761-A5D8-18871933236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36546" y="4294649"/>
                  <a:ext cx="16056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09DAC15-7EDF-4716-96D0-790FD8979F7D}"/>
                  </a:ext>
                </a:extLst>
              </p14:cNvPr>
              <p14:cNvContentPartPr/>
              <p14:nvPr/>
            </p14:nvContentPartPr>
            <p14:xfrm>
              <a:off x="3763066" y="4249649"/>
              <a:ext cx="124920" cy="156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09DAC15-7EDF-4716-96D0-790FD8979F7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745426" y="4231649"/>
                <a:ext cx="160560" cy="19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098F09A-3F24-472B-91DA-495AAF06D78D}"/>
              </a:ext>
            </a:extLst>
          </p:cNvPr>
          <p:cNvGrpSpPr/>
          <p:nvPr/>
        </p:nvGrpSpPr>
        <p:grpSpPr>
          <a:xfrm>
            <a:off x="2483626" y="2762849"/>
            <a:ext cx="440280" cy="306720"/>
            <a:chOff x="2483626" y="2762849"/>
            <a:chExt cx="44028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D427A03-A7AA-4C14-8C22-925C1E7D99BE}"/>
                    </a:ext>
                  </a:extLst>
                </p14:cNvPr>
                <p14:cNvContentPartPr/>
                <p14:nvPr/>
              </p14:nvContentPartPr>
              <p14:xfrm>
                <a:off x="2574346" y="2867609"/>
                <a:ext cx="349560" cy="63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D427A03-A7AA-4C14-8C22-925C1E7D99B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56346" y="2849969"/>
                  <a:ext cx="385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7E44C49-D4B2-4553-B608-271C74D04F3D}"/>
                    </a:ext>
                  </a:extLst>
                </p14:cNvPr>
                <p14:cNvContentPartPr/>
                <p14:nvPr/>
              </p14:nvContentPartPr>
              <p14:xfrm>
                <a:off x="2483626" y="2762849"/>
                <a:ext cx="168480" cy="306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7E44C49-D4B2-4553-B608-271C74D04F3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465986" y="2745209"/>
                  <a:ext cx="20412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85D1F57-3288-4840-905E-057926C3DD4E}"/>
                  </a:ext>
                </a:extLst>
              </p14:cNvPr>
              <p14:cNvContentPartPr/>
              <p14:nvPr/>
            </p14:nvContentPartPr>
            <p14:xfrm>
              <a:off x="512626" y="2109449"/>
              <a:ext cx="24480" cy="1050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85D1F57-3288-4840-905E-057926C3DD4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94626" y="2091809"/>
                <a:ext cx="60120" cy="10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A1BC868-1407-4C4F-A948-2E2A399CA194}"/>
              </a:ext>
            </a:extLst>
          </p:cNvPr>
          <p:cNvGrpSpPr/>
          <p:nvPr/>
        </p:nvGrpSpPr>
        <p:grpSpPr>
          <a:xfrm>
            <a:off x="470146" y="1938809"/>
            <a:ext cx="1365120" cy="1214280"/>
            <a:chOff x="470146" y="1938809"/>
            <a:chExt cx="1365120" cy="12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2889C4C-325B-471C-A7F8-2FEAA4EB6FF0}"/>
                    </a:ext>
                  </a:extLst>
                </p14:cNvPr>
                <p14:cNvContentPartPr/>
                <p14:nvPr/>
              </p14:nvContentPartPr>
              <p14:xfrm>
                <a:off x="470146" y="1938809"/>
                <a:ext cx="1365120" cy="1011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2889C4C-325B-471C-A7F8-2FEAA4EB6FF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2506" y="1920809"/>
                  <a:ext cx="140076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515EEC8-B6F7-41A6-A296-014C86C5FA42}"/>
                    </a:ext>
                  </a:extLst>
                </p14:cNvPr>
                <p14:cNvContentPartPr/>
                <p14:nvPr/>
              </p14:nvContentPartPr>
              <p14:xfrm>
                <a:off x="581386" y="3087929"/>
                <a:ext cx="1148040" cy="65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515EEC8-B6F7-41A6-A296-014C86C5FA4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3386" y="3070289"/>
                  <a:ext cx="1183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0B0864E-2FA7-42C0-849A-453656B61E9F}"/>
                    </a:ext>
                  </a:extLst>
                </p14:cNvPr>
                <p14:cNvContentPartPr/>
                <p14:nvPr/>
              </p14:nvContentPartPr>
              <p14:xfrm>
                <a:off x="719266" y="2207729"/>
                <a:ext cx="114840" cy="125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0B0864E-2FA7-42C0-849A-453656B61E9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1266" y="2190089"/>
                  <a:ext cx="150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880E8B5-D29D-4D0C-AE71-1CCAEAF950A5}"/>
                    </a:ext>
                  </a:extLst>
                </p14:cNvPr>
                <p14:cNvContentPartPr/>
                <p14:nvPr/>
              </p14:nvContentPartPr>
              <p14:xfrm>
                <a:off x="1075306" y="2163449"/>
                <a:ext cx="102600" cy="109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880E8B5-D29D-4D0C-AE71-1CCAEAF950A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7666" y="2145809"/>
                  <a:ext cx="138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AA6EDE4-5EC1-4607-8491-D0CA44D50FDD}"/>
                    </a:ext>
                  </a:extLst>
                </p14:cNvPr>
                <p14:cNvContentPartPr/>
                <p14:nvPr/>
              </p14:nvContentPartPr>
              <p14:xfrm>
                <a:off x="1166026" y="2186849"/>
                <a:ext cx="11160" cy="152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AA6EDE4-5EC1-4607-8491-D0CA44D50F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48026" y="2169209"/>
                  <a:ext cx="46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82970F5-DCD8-4773-B32C-008EAAA14362}"/>
                    </a:ext>
                  </a:extLst>
                </p14:cNvPr>
                <p14:cNvContentPartPr/>
                <p14:nvPr/>
              </p14:nvContentPartPr>
              <p14:xfrm>
                <a:off x="1557706" y="2129969"/>
                <a:ext cx="124200" cy="200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82970F5-DCD8-4773-B32C-008EAAA1436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40066" y="2111969"/>
                  <a:ext cx="159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8D059E1-939E-4FF4-BB0A-AB1061DD9C9D}"/>
                    </a:ext>
                  </a:extLst>
                </p14:cNvPr>
                <p14:cNvContentPartPr/>
                <p14:nvPr/>
              </p14:nvContentPartPr>
              <p14:xfrm>
                <a:off x="739786" y="2546849"/>
                <a:ext cx="72720" cy="173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8D059E1-939E-4FF4-BB0A-AB1061DD9C9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1786" y="2529209"/>
                  <a:ext cx="108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752D8B4-4DFE-40F0-A798-CA92EEA2139F}"/>
                    </a:ext>
                  </a:extLst>
                </p14:cNvPr>
                <p14:cNvContentPartPr/>
                <p14:nvPr/>
              </p14:nvContentPartPr>
              <p14:xfrm>
                <a:off x="1459426" y="2501489"/>
                <a:ext cx="101520" cy="208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752D8B4-4DFE-40F0-A798-CA92EEA2139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41786" y="2483489"/>
                  <a:ext cx="137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3D31E46-1EDE-44F8-83FA-82DC3F0EDEC3}"/>
                    </a:ext>
                  </a:extLst>
                </p14:cNvPr>
                <p14:cNvContentPartPr/>
                <p14:nvPr/>
              </p14:nvContentPartPr>
              <p14:xfrm>
                <a:off x="1504426" y="2599409"/>
                <a:ext cx="97200" cy="77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3D31E46-1EDE-44F8-83FA-82DC3F0EDEC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486426" y="2581769"/>
                  <a:ext cx="132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1AC6567-DFB3-4A79-A31D-C856D4935B24}"/>
                    </a:ext>
                  </a:extLst>
                </p14:cNvPr>
                <p14:cNvContentPartPr/>
                <p14:nvPr/>
              </p14:nvContentPartPr>
              <p14:xfrm>
                <a:off x="738706" y="2829089"/>
                <a:ext cx="96840" cy="167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1AC6567-DFB3-4A79-A31D-C856D4935B2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0706" y="2811089"/>
                  <a:ext cx="132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5C7A12A-E484-4B3D-B16F-B13CBA045466}"/>
                    </a:ext>
                  </a:extLst>
                </p14:cNvPr>
                <p14:cNvContentPartPr/>
                <p14:nvPr/>
              </p14:nvContentPartPr>
              <p14:xfrm>
                <a:off x="1075306" y="2818649"/>
                <a:ext cx="128520" cy="160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5C7A12A-E484-4B3D-B16F-B13CBA04546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7666" y="2800649"/>
                  <a:ext cx="164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B367E13-4A00-466F-8717-1CBF077BF9EE}"/>
                    </a:ext>
                  </a:extLst>
                </p14:cNvPr>
                <p14:cNvContentPartPr/>
                <p14:nvPr/>
              </p14:nvContentPartPr>
              <p14:xfrm>
                <a:off x="1470226" y="2869769"/>
                <a:ext cx="86760" cy="136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B367E13-4A00-466F-8717-1CBF077BF9E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52226" y="2852129"/>
                  <a:ext cx="1224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B4B80CC-61EE-4482-BF4D-EC8FB97FBC4E}"/>
              </a:ext>
            </a:extLst>
          </p:cNvPr>
          <p:cNvGrpSpPr/>
          <p:nvPr/>
        </p:nvGrpSpPr>
        <p:grpSpPr>
          <a:xfrm>
            <a:off x="781906" y="3292409"/>
            <a:ext cx="682560" cy="419760"/>
            <a:chOff x="781906" y="3292409"/>
            <a:chExt cx="68256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85F4189-54F6-4CA4-A198-D7EFC78C5347}"/>
                    </a:ext>
                  </a:extLst>
                </p14:cNvPr>
                <p14:cNvContentPartPr/>
                <p14:nvPr/>
              </p14:nvContentPartPr>
              <p14:xfrm>
                <a:off x="781906" y="3292409"/>
                <a:ext cx="206280" cy="325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85F4189-54F6-4CA4-A198-D7EFC78C534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3906" y="3274409"/>
                  <a:ext cx="241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EFD521B-4E7C-4345-8998-E1BEAA3FF188}"/>
                    </a:ext>
                  </a:extLst>
                </p14:cNvPr>
                <p14:cNvContentPartPr/>
                <p14:nvPr/>
              </p14:nvContentPartPr>
              <p14:xfrm>
                <a:off x="1063786" y="3310769"/>
                <a:ext cx="115920" cy="401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EFD521B-4E7C-4345-8998-E1BEAA3FF18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46146" y="3293129"/>
                  <a:ext cx="1515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601A97-48B5-47A7-AD62-BA33E0865B17}"/>
                    </a:ext>
                  </a:extLst>
                </p14:cNvPr>
                <p14:cNvContentPartPr/>
                <p14:nvPr/>
              </p14:nvContentPartPr>
              <p14:xfrm>
                <a:off x="1387066" y="3361529"/>
                <a:ext cx="77400" cy="304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601A97-48B5-47A7-AD62-BA33E0865B1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69066" y="3343889"/>
                  <a:ext cx="1130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A4EF12F-0AEB-467F-92D7-081FF92BF92C}"/>
                    </a:ext>
                  </a:extLst>
                </p14:cNvPr>
                <p14:cNvContentPartPr/>
                <p14:nvPr/>
              </p14:nvContentPartPr>
              <p14:xfrm>
                <a:off x="1220386" y="3543689"/>
                <a:ext cx="360" cy="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A4EF12F-0AEB-467F-92D7-081FF92BF92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02746" y="35260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3F936E6-707A-4C7C-959D-35A4FA4D5AC5}"/>
              </a:ext>
            </a:extLst>
          </p:cNvPr>
          <p:cNvGrpSpPr/>
          <p:nvPr/>
        </p:nvGrpSpPr>
        <p:grpSpPr>
          <a:xfrm>
            <a:off x="1640506" y="3330929"/>
            <a:ext cx="423000" cy="327600"/>
            <a:chOff x="1640506" y="3330929"/>
            <a:chExt cx="42300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C920840-EAFF-4EDA-B375-140684FD65BF}"/>
                    </a:ext>
                  </a:extLst>
                </p14:cNvPr>
                <p14:cNvContentPartPr/>
                <p14:nvPr/>
              </p14:nvContentPartPr>
              <p14:xfrm>
                <a:off x="1656346" y="3496889"/>
                <a:ext cx="90000" cy="64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C920840-EAFF-4EDA-B375-140684FD65B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638706" y="3479249"/>
                  <a:ext cx="125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3C0E9C7-32C8-4EE3-AF92-8238011135D2}"/>
                    </a:ext>
                  </a:extLst>
                </p14:cNvPr>
                <p14:cNvContentPartPr/>
                <p14:nvPr/>
              </p14:nvContentPartPr>
              <p14:xfrm>
                <a:off x="1640506" y="3609929"/>
                <a:ext cx="77400" cy="21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3C0E9C7-32C8-4EE3-AF92-8238011135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22506" y="3591929"/>
                  <a:ext cx="113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2F91441-FD88-4E29-BE78-B894C5DFC6BA}"/>
                    </a:ext>
                  </a:extLst>
                </p14:cNvPr>
                <p14:cNvContentPartPr/>
                <p14:nvPr/>
              </p14:nvContentPartPr>
              <p14:xfrm>
                <a:off x="1879546" y="3330929"/>
                <a:ext cx="183960" cy="327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2F91441-FD88-4E29-BE78-B894C5DFC6B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61546" y="3312929"/>
                  <a:ext cx="21960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A848B43-B117-47F3-A3EE-2F6764AE0AE0}"/>
              </a:ext>
            </a:extLst>
          </p:cNvPr>
          <p:cNvGrpSpPr/>
          <p:nvPr/>
        </p:nvGrpSpPr>
        <p:grpSpPr>
          <a:xfrm>
            <a:off x="2121106" y="1949249"/>
            <a:ext cx="1362600" cy="275400"/>
            <a:chOff x="2121106" y="1949249"/>
            <a:chExt cx="136260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F85C011-E469-4EAD-A265-77F717E64D5E}"/>
                    </a:ext>
                  </a:extLst>
                </p14:cNvPr>
                <p14:cNvContentPartPr/>
                <p14:nvPr/>
              </p14:nvContentPartPr>
              <p14:xfrm>
                <a:off x="2121106" y="1949249"/>
                <a:ext cx="1353240" cy="200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F85C011-E469-4EAD-A265-77F717E64D5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03466" y="1931249"/>
                  <a:ext cx="1388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95F4C73-C721-4C72-AA87-99A603996260}"/>
                    </a:ext>
                  </a:extLst>
                </p14:cNvPr>
                <p14:cNvContentPartPr/>
                <p14:nvPr/>
              </p14:nvContentPartPr>
              <p14:xfrm>
                <a:off x="3323506" y="1993529"/>
                <a:ext cx="160200" cy="231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95F4C73-C721-4C72-AA87-99A60399626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05866" y="1975529"/>
                  <a:ext cx="1958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F366503-CE50-4CE6-B2F7-5748E5B73087}"/>
              </a:ext>
            </a:extLst>
          </p:cNvPr>
          <p:cNvGrpSpPr/>
          <p:nvPr/>
        </p:nvGrpSpPr>
        <p:grpSpPr>
          <a:xfrm>
            <a:off x="3393346" y="5221289"/>
            <a:ext cx="472320" cy="522360"/>
            <a:chOff x="3393346" y="5221289"/>
            <a:chExt cx="47232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370D137-3C69-48ED-A312-E4C4C6F1CAF8}"/>
                    </a:ext>
                  </a:extLst>
                </p14:cNvPr>
                <p14:cNvContentPartPr/>
                <p14:nvPr/>
              </p14:nvContentPartPr>
              <p14:xfrm>
                <a:off x="3393346" y="5221289"/>
                <a:ext cx="306720" cy="446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370D137-3C69-48ED-A312-E4C4C6F1CAF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75706" y="5203289"/>
                  <a:ext cx="3423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160433-663B-454B-AA2D-79AFD27C07DF}"/>
                    </a:ext>
                  </a:extLst>
                </p14:cNvPr>
                <p14:cNvContentPartPr/>
                <p14:nvPr/>
              </p14:nvContentPartPr>
              <p14:xfrm>
                <a:off x="3778546" y="5569409"/>
                <a:ext cx="87120" cy="174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160433-663B-454B-AA2D-79AFD27C07D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60546" y="5551769"/>
                  <a:ext cx="12276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A53FE29-E632-4367-83C0-5E8FB05440EE}"/>
              </a:ext>
            </a:extLst>
          </p:cNvPr>
          <p:cNvGrpSpPr/>
          <p:nvPr/>
        </p:nvGrpSpPr>
        <p:grpSpPr>
          <a:xfrm>
            <a:off x="4435546" y="5129849"/>
            <a:ext cx="579600" cy="615240"/>
            <a:chOff x="4435546" y="5129849"/>
            <a:chExt cx="57960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64156D7-28F8-41B3-85A2-B733F0654048}"/>
                    </a:ext>
                  </a:extLst>
                </p14:cNvPr>
                <p14:cNvContentPartPr/>
                <p14:nvPr/>
              </p14:nvContentPartPr>
              <p14:xfrm>
                <a:off x="4435546" y="5129849"/>
                <a:ext cx="191520" cy="489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64156D7-28F8-41B3-85A2-B733F065404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17906" y="5111849"/>
                  <a:ext cx="2271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EC66ABE-CCAC-4A94-A708-6218BB026A5F}"/>
                    </a:ext>
                  </a:extLst>
                </p14:cNvPr>
                <p14:cNvContentPartPr/>
                <p14:nvPr/>
              </p14:nvContentPartPr>
              <p14:xfrm>
                <a:off x="4714906" y="5555369"/>
                <a:ext cx="300240" cy="189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EC66ABE-CCAC-4A94-A708-6218BB026A5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97266" y="5537729"/>
                  <a:ext cx="33588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EFBD8C-F35F-41A5-8D62-F5BB3B0FD38F}"/>
              </a:ext>
            </a:extLst>
          </p:cNvPr>
          <p:cNvGrpSpPr/>
          <p:nvPr/>
        </p:nvGrpSpPr>
        <p:grpSpPr>
          <a:xfrm>
            <a:off x="5510866" y="5090969"/>
            <a:ext cx="511560" cy="632520"/>
            <a:chOff x="5510866" y="5090969"/>
            <a:chExt cx="51156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3A63B7F-AC3E-43AD-83A3-5C7B176DFB81}"/>
                    </a:ext>
                  </a:extLst>
                </p14:cNvPr>
                <p14:cNvContentPartPr/>
                <p14:nvPr/>
              </p14:nvContentPartPr>
              <p14:xfrm>
                <a:off x="5510866" y="5090969"/>
                <a:ext cx="279720" cy="473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3A63B7F-AC3E-43AD-83A3-5C7B176DFB8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492866" y="5072969"/>
                  <a:ext cx="3153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15C4A64-13A1-4121-B8AA-3608B29C073A}"/>
                    </a:ext>
                  </a:extLst>
                </p14:cNvPr>
                <p14:cNvContentPartPr/>
                <p14:nvPr/>
              </p14:nvContentPartPr>
              <p14:xfrm>
                <a:off x="5915506" y="5501369"/>
                <a:ext cx="106920" cy="222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15C4A64-13A1-4121-B8AA-3608B29C073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97866" y="5483729"/>
                  <a:ext cx="142560" cy="25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E2AFFCC-D1CA-4221-A02D-279E32ACEACF}"/>
                  </a:ext>
                </a:extLst>
              </p14:cNvPr>
              <p14:cNvContentPartPr/>
              <p14:nvPr/>
            </p14:nvContentPartPr>
            <p14:xfrm>
              <a:off x="6383866" y="5136689"/>
              <a:ext cx="217080" cy="7772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E2AFFCC-D1CA-4221-A02D-279E32ACEAC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365866" y="5119049"/>
                <a:ext cx="252720" cy="81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102CD35-3B88-46CA-81CE-CBDDC2FB237B}"/>
              </a:ext>
            </a:extLst>
          </p:cNvPr>
          <p:cNvGrpSpPr/>
          <p:nvPr/>
        </p:nvGrpSpPr>
        <p:grpSpPr>
          <a:xfrm>
            <a:off x="2415586" y="5122289"/>
            <a:ext cx="940680" cy="745560"/>
            <a:chOff x="2415586" y="5122289"/>
            <a:chExt cx="94068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D953B82-7485-481D-8424-1BBF3A61EB41}"/>
                    </a:ext>
                  </a:extLst>
                </p14:cNvPr>
                <p14:cNvContentPartPr/>
                <p14:nvPr/>
              </p14:nvContentPartPr>
              <p14:xfrm>
                <a:off x="3236746" y="5122289"/>
                <a:ext cx="119520" cy="745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D953B82-7485-481D-8424-1BBF3A61EB4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18746" y="5104289"/>
                  <a:ext cx="15516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420B601-5D97-4A60-9556-398AB0243E43}"/>
                    </a:ext>
                  </a:extLst>
                </p14:cNvPr>
                <p14:cNvContentPartPr/>
                <p14:nvPr/>
              </p14:nvContentPartPr>
              <p14:xfrm>
                <a:off x="2415586" y="5501009"/>
                <a:ext cx="193680" cy="183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420B601-5D97-4A60-9556-398AB0243E4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397946" y="5483009"/>
                  <a:ext cx="229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35F35C6-15C5-4CCB-8A49-78C2AF78DBF7}"/>
                    </a:ext>
                  </a:extLst>
                </p14:cNvPr>
                <p14:cNvContentPartPr/>
                <p14:nvPr/>
              </p14:nvContentPartPr>
              <p14:xfrm>
                <a:off x="2665786" y="5530529"/>
                <a:ext cx="125640" cy="114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35F35C6-15C5-4CCB-8A49-78C2AF78DBF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647786" y="5512889"/>
                  <a:ext cx="161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041681F-0B2D-4735-8E94-DDA51850A469}"/>
                    </a:ext>
                  </a:extLst>
                </p14:cNvPr>
                <p14:cNvContentPartPr/>
                <p14:nvPr/>
              </p14:nvContentPartPr>
              <p14:xfrm>
                <a:off x="2863426" y="5530889"/>
                <a:ext cx="156960" cy="122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041681F-0B2D-4735-8E94-DDA51850A4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45426" y="5512889"/>
                  <a:ext cx="1926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CF5467-24B4-4C4F-8D66-F1A8D77ECF19}"/>
              </a:ext>
            </a:extLst>
          </p:cNvPr>
          <p:cNvGrpSpPr/>
          <p:nvPr/>
        </p:nvGrpSpPr>
        <p:grpSpPr>
          <a:xfrm>
            <a:off x="1195546" y="5274929"/>
            <a:ext cx="874080" cy="474480"/>
            <a:chOff x="1195546" y="5274929"/>
            <a:chExt cx="87408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1551399-8E26-4A49-A019-4723CB863528}"/>
                    </a:ext>
                  </a:extLst>
                </p14:cNvPr>
                <p14:cNvContentPartPr/>
                <p14:nvPr/>
              </p14:nvContentPartPr>
              <p14:xfrm>
                <a:off x="1927066" y="5466449"/>
                <a:ext cx="142560" cy="5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1551399-8E26-4A49-A019-4723CB86352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909066" y="5448449"/>
                  <a:ext cx="178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FA62CE2-0BA2-42D3-B4D6-271C5AD140E3}"/>
                    </a:ext>
                  </a:extLst>
                </p14:cNvPr>
                <p14:cNvContentPartPr/>
                <p14:nvPr/>
              </p14:nvContentPartPr>
              <p14:xfrm>
                <a:off x="1842826" y="5578409"/>
                <a:ext cx="192960" cy="18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FA62CE2-0BA2-42D3-B4D6-271C5AD140E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24826" y="5560409"/>
                  <a:ext cx="228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9D77A7-4DB2-4AFB-B5BB-FC203933D767}"/>
                    </a:ext>
                  </a:extLst>
                </p14:cNvPr>
                <p14:cNvContentPartPr/>
                <p14:nvPr/>
              </p14:nvContentPartPr>
              <p14:xfrm>
                <a:off x="1195546" y="5274929"/>
                <a:ext cx="251640" cy="432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9D77A7-4DB2-4AFB-B5BB-FC203933D76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77546" y="5256929"/>
                  <a:ext cx="2872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7604875-3AB0-481A-BF93-C4EFCCB33989}"/>
                    </a:ext>
                  </a:extLst>
                </p14:cNvPr>
                <p14:cNvContentPartPr/>
                <p14:nvPr/>
              </p14:nvContentPartPr>
              <p14:xfrm>
                <a:off x="1521346" y="5333249"/>
                <a:ext cx="68400" cy="407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7604875-3AB0-481A-BF93-C4EFCCB3398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03346" y="5315609"/>
                  <a:ext cx="1040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59C2BB2-6DCB-44A6-9E60-914511E8BD63}"/>
                    </a:ext>
                  </a:extLst>
                </p14:cNvPr>
                <p14:cNvContentPartPr/>
                <p14:nvPr/>
              </p14:nvContentPartPr>
              <p14:xfrm>
                <a:off x="1648426" y="5406689"/>
                <a:ext cx="55080" cy="342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59C2BB2-6DCB-44A6-9E60-914511E8BD6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30786" y="5388689"/>
                  <a:ext cx="90720" cy="37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224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3C8D22-42F5-4A18-A379-3E02152979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/>
              <a:t>Evaluation function f(n)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25563C-08C9-42E0-8D2A-5C2AC1542370}"/>
              </a:ext>
            </a:extLst>
          </p:cNvPr>
          <p:cNvSpPr/>
          <p:nvPr/>
        </p:nvSpPr>
        <p:spPr>
          <a:xfrm>
            <a:off x="628551" y="1186327"/>
            <a:ext cx="90677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f(n)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 is a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cost </a:t>
            </a:r>
            <a:r>
              <a:rPr lang="en-US" sz="2200" b="1" u="sng">
                <a:latin typeface="Roboto" panose="02000000000000000000" pitchFamily="2" charset="0"/>
                <a:ea typeface="Roboto" panose="02000000000000000000" pitchFamily="2" charset="0"/>
              </a:rPr>
              <a:t>estimate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for node n.</a:t>
            </a: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(Cost to reach the goal if the agent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goes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though node n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.)</a:t>
            </a: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For example, cost estimate of going from HCM to An Giang can be</a:t>
            </a:r>
          </a:p>
          <a:p>
            <a:endParaRPr lang="en-US" sz="2200" strike="sngStrike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CABA08-796B-4264-8772-CD98203D5346}"/>
                  </a:ext>
                </a:extLst>
              </p14:cNvPr>
              <p14:cNvContentPartPr/>
              <p14:nvPr/>
            </p14:nvContentPartPr>
            <p14:xfrm>
              <a:off x="9945470" y="391210"/>
              <a:ext cx="545040" cy="537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CABA08-796B-4264-8772-CD98203D53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7470" y="373210"/>
                <a:ext cx="580680" cy="57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7B3F0-3D48-439E-9241-4D05F9869C76}"/>
              </a:ext>
            </a:extLst>
          </p:cNvPr>
          <p:cNvGrpSpPr/>
          <p:nvPr/>
        </p:nvGrpSpPr>
        <p:grpSpPr>
          <a:xfrm>
            <a:off x="10779950" y="468250"/>
            <a:ext cx="914400" cy="375120"/>
            <a:chOff x="10779950" y="468250"/>
            <a:chExt cx="91440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A5A5851-867C-4E86-8EA4-14BA5D03D400}"/>
                    </a:ext>
                  </a:extLst>
                </p14:cNvPr>
                <p14:cNvContentPartPr/>
                <p14:nvPr/>
              </p14:nvContentPartPr>
              <p14:xfrm>
                <a:off x="10890470" y="548170"/>
                <a:ext cx="10440" cy="245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A5A5851-867C-4E86-8EA4-14BA5D03D4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72830" y="530530"/>
                  <a:ext cx="460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900B27D-04B3-4D86-B0E0-29F4E5ECFE05}"/>
                    </a:ext>
                  </a:extLst>
                </p14:cNvPr>
                <p14:cNvContentPartPr/>
                <p14:nvPr/>
              </p14:nvContentPartPr>
              <p14:xfrm>
                <a:off x="10814150" y="468250"/>
                <a:ext cx="20232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900B27D-04B3-4D86-B0E0-29F4E5ECFE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96150" y="450250"/>
                  <a:ext cx="237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8B516E-C2A4-4E87-93B9-4A3A8985D24E}"/>
                    </a:ext>
                  </a:extLst>
                </p14:cNvPr>
                <p14:cNvContentPartPr/>
                <p14:nvPr/>
              </p14:nvContentPartPr>
              <p14:xfrm>
                <a:off x="10779950" y="671290"/>
                <a:ext cx="360720" cy="123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8B516E-C2A4-4E87-93B9-4A3A8985D2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2310" y="653650"/>
                  <a:ext cx="39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5BFD771-A789-4D02-BBDF-97134B2DAB35}"/>
                    </a:ext>
                  </a:extLst>
                </p14:cNvPr>
                <p14:cNvContentPartPr/>
                <p14:nvPr/>
              </p14:nvContentPartPr>
              <p14:xfrm>
                <a:off x="11166590" y="712690"/>
                <a:ext cx="9576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5BFD771-A789-4D02-BBDF-97134B2DAB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48950" y="695050"/>
                  <a:ext cx="131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EA0D8F8-7805-4721-9187-4A3E11B3A9E2}"/>
                    </a:ext>
                  </a:extLst>
                </p14:cNvPr>
                <p14:cNvContentPartPr/>
                <p14:nvPr/>
              </p14:nvContentPartPr>
              <p14:xfrm>
                <a:off x="11346230" y="537010"/>
                <a:ext cx="100800" cy="306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EA0D8F8-7805-4721-9187-4A3E11B3A9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28590" y="519370"/>
                  <a:ext cx="136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2EFB01-122F-45BF-BDF0-039AF44FAF3D}"/>
                    </a:ext>
                  </a:extLst>
                </p14:cNvPr>
                <p14:cNvContentPartPr/>
                <p14:nvPr/>
              </p14:nvContentPartPr>
              <p14:xfrm>
                <a:off x="11538470" y="590290"/>
                <a:ext cx="155880" cy="239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2EFB01-122F-45BF-BDF0-039AF44FAF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20470" y="572290"/>
                  <a:ext cx="19152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4EED224-FCAC-42B3-979A-C19AF7543E99}"/>
                  </a:ext>
                </a:extLst>
              </p14:cNvPr>
              <p14:cNvContentPartPr/>
              <p14:nvPr/>
            </p14:nvContentPartPr>
            <p14:xfrm>
              <a:off x="10237790" y="971890"/>
              <a:ext cx="20520" cy="34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4EED224-FCAC-42B3-979A-C19AF7543E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19790" y="954250"/>
                <a:ext cx="5616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8FC325C-681C-4021-AFAF-818471804111}"/>
              </a:ext>
            </a:extLst>
          </p:cNvPr>
          <p:cNvGrpSpPr/>
          <p:nvPr/>
        </p:nvGrpSpPr>
        <p:grpSpPr>
          <a:xfrm>
            <a:off x="10287830" y="1118770"/>
            <a:ext cx="98280" cy="178920"/>
            <a:chOff x="10287830" y="1118770"/>
            <a:chExt cx="9828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6688F5-D7DB-4788-8E09-CC5FE5EFEA4D}"/>
                    </a:ext>
                  </a:extLst>
                </p14:cNvPr>
                <p14:cNvContentPartPr/>
                <p14:nvPr/>
              </p14:nvContentPartPr>
              <p14:xfrm>
                <a:off x="10287830" y="1118770"/>
                <a:ext cx="83160" cy="108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6688F5-D7DB-4788-8E09-CC5FE5EFEA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70190" y="1101130"/>
                  <a:ext cx="118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2415B5-14B7-4E87-83E0-603E62E80D71}"/>
                    </a:ext>
                  </a:extLst>
                </p14:cNvPr>
                <p14:cNvContentPartPr/>
                <p14:nvPr/>
              </p14:nvContentPartPr>
              <p14:xfrm>
                <a:off x="10320590" y="1254490"/>
                <a:ext cx="65520" cy="43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2415B5-14B7-4E87-83E0-603E62E80D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02950" y="1236490"/>
                  <a:ext cx="1011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1BCAFD-B909-4202-A739-66DBF5AC92A0}"/>
              </a:ext>
            </a:extLst>
          </p:cNvPr>
          <p:cNvGrpSpPr/>
          <p:nvPr/>
        </p:nvGrpSpPr>
        <p:grpSpPr>
          <a:xfrm>
            <a:off x="10033310" y="1392370"/>
            <a:ext cx="555840" cy="982440"/>
            <a:chOff x="10033310" y="1392370"/>
            <a:chExt cx="555840" cy="9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E7A3AC-4A77-450D-AA76-2F972FCF5A8D}"/>
                    </a:ext>
                  </a:extLst>
                </p14:cNvPr>
                <p14:cNvContentPartPr/>
                <p14:nvPr/>
              </p14:nvContentPartPr>
              <p14:xfrm>
                <a:off x="10123670" y="1392370"/>
                <a:ext cx="95760" cy="128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E7A3AC-4A77-450D-AA76-2F972FCF5A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05670" y="1374370"/>
                  <a:ext cx="131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E13C209-101F-40F5-917E-0AACF48C3328}"/>
                    </a:ext>
                  </a:extLst>
                </p14:cNvPr>
                <p14:cNvContentPartPr/>
                <p14:nvPr/>
              </p14:nvContentPartPr>
              <p14:xfrm>
                <a:off x="10033310" y="1602250"/>
                <a:ext cx="12960" cy="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E13C209-101F-40F5-917E-0AACF48C33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15310" y="1584610"/>
                  <a:ext cx="48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73ED86-03DC-4844-A274-42497CD0EED9}"/>
                    </a:ext>
                  </a:extLst>
                </p14:cNvPr>
                <p14:cNvContentPartPr/>
                <p14:nvPr/>
              </p14:nvContentPartPr>
              <p14:xfrm>
                <a:off x="10060670" y="1618090"/>
                <a:ext cx="168480" cy="33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73ED86-03DC-4844-A274-42497CD0EE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43030" y="1600450"/>
                  <a:ext cx="204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8234B2-5CF4-4EA8-BD62-149045FB1FCD}"/>
                    </a:ext>
                  </a:extLst>
                </p14:cNvPr>
                <p14:cNvContentPartPr/>
                <p14:nvPr/>
              </p14:nvContentPartPr>
              <p14:xfrm>
                <a:off x="10119710" y="1984570"/>
                <a:ext cx="469440" cy="390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8234B2-5CF4-4EA8-BD62-149045FB1F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01710" y="1966570"/>
                  <a:ext cx="50508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C24779-5AC0-4D35-9A0F-2A9CCF87B285}"/>
              </a:ext>
            </a:extLst>
          </p:cNvPr>
          <p:cNvGrpSpPr/>
          <p:nvPr/>
        </p:nvGrpSpPr>
        <p:grpSpPr>
          <a:xfrm>
            <a:off x="10944470" y="2121010"/>
            <a:ext cx="338400" cy="215280"/>
            <a:chOff x="10944470" y="2121010"/>
            <a:chExt cx="33840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710AE9-DA32-4A3C-AC01-810ABFEFFD44}"/>
                    </a:ext>
                  </a:extLst>
                </p14:cNvPr>
                <p14:cNvContentPartPr/>
                <p14:nvPr/>
              </p14:nvContentPartPr>
              <p14:xfrm>
                <a:off x="10944470" y="2141170"/>
                <a:ext cx="35640" cy="173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710AE9-DA32-4A3C-AC01-810ABFEFFD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26830" y="2123530"/>
                  <a:ext cx="71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42AFB3-FD57-4BA5-B650-2C1A1F76C43A}"/>
                    </a:ext>
                  </a:extLst>
                </p14:cNvPr>
                <p14:cNvContentPartPr/>
                <p14:nvPr/>
              </p14:nvContentPartPr>
              <p14:xfrm>
                <a:off x="10980830" y="2130010"/>
                <a:ext cx="113400" cy="140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42AFB3-FD57-4BA5-B650-2C1A1F76C4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963190" y="2112370"/>
                  <a:ext cx="149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949E8D9-16D7-43D1-975C-5D68A31A0E57}"/>
                    </a:ext>
                  </a:extLst>
                </p14:cNvPr>
                <p14:cNvContentPartPr/>
                <p14:nvPr/>
              </p14:nvContentPartPr>
              <p14:xfrm>
                <a:off x="11105390" y="2121010"/>
                <a:ext cx="23040" cy="186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949E8D9-16D7-43D1-975C-5D68A31A0E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87390" y="2103010"/>
                  <a:ext cx="58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898BD17-CE4B-4458-AB67-39DF214BE420}"/>
                    </a:ext>
                  </a:extLst>
                </p14:cNvPr>
                <p14:cNvContentPartPr/>
                <p14:nvPr/>
              </p14:nvContentPartPr>
              <p14:xfrm>
                <a:off x="11159390" y="2216770"/>
                <a:ext cx="12348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898BD17-CE4B-4458-AB67-39DF214BE42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41390" y="2198770"/>
                  <a:ext cx="1591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85F99A-87DB-46BE-9CE1-0AF24C88824A}"/>
              </a:ext>
            </a:extLst>
          </p:cNvPr>
          <p:cNvGrpSpPr/>
          <p:nvPr/>
        </p:nvGrpSpPr>
        <p:grpSpPr>
          <a:xfrm>
            <a:off x="11393390" y="2018050"/>
            <a:ext cx="775800" cy="412560"/>
            <a:chOff x="11393390" y="2018050"/>
            <a:chExt cx="77580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FA6F93-6D77-44DF-B2C3-2A862E62A1A6}"/>
                    </a:ext>
                  </a:extLst>
                </p14:cNvPr>
                <p14:cNvContentPartPr/>
                <p14:nvPr/>
              </p14:nvContentPartPr>
              <p14:xfrm>
                <a:off x="11393390" y="2018050"/>
                <a:ext cx="160560" cy="327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FA6F93-6D77-44DF-B2C3-2A862E62A1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75390" y="2000410"/>
                  <a:ext cx="1962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C66DB9E-3301-4ED6-940E-F57948636947}"/>
                    </a:ext>
                  </a:extLst>
                </p14:cNvPr>
                <p14:cNvContentPartPr/>
                <p14:nvPr/>
              </p14:nvContentPartPr>
              <p14:xfrm>
                <a:off x="11624870" y="2208850"/>
                <a:ext cx="111960" cy="171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C66DB9E-3301-4ED6-940E-F579486369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607230" y="2190850"/>
                  <a:ext cx="147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077B86B-438F-4AB6-81F3-E9B400BA0BCA}"/>
                    </a:ext>
                  </a:extLst>
                </p14:cNvPr>
                <p14:cNvContentPartPr/>
                <p14:nvPr/>
              </p14:nvContentPartPr>
              <p14:xfrm>
                <a:off x="11878670" y="2244130"/>
                <a:ext cx="290520" cy="186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077B86B-438F-4AB6-81F3-E9B400BA0B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60670" y="2226490"/>
                  <a:ext cx="32616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BB3B236-3F99-4274-8C46-2B7A8AF5B805}"/>
              </a:ext>
            </a:extLst>
          </p:cNvPr>
          <p:cNvGrpSpPr/>
          <p:nvPr/>
        </p:nvGrpSpPr>
        <p:grpSpPr>
          <a:xfrm>
            <a:off x="10041950" y="2464450"/>
            <a:ext cx="267840" cy="318960"/>
            <a:chOff x="10041950" y="2464450"/>
            <a:chExt cx="26784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E629123-067A-4331-9F0A-837D42F71F3D}"/>
                    </a:ext>
                  </a:extLst>
                </p14:cNvPr>
                <p14:cNvContentPartPr/>
                <p14:nvPr/>
              </p14:nvContentPartPr>
              <p14:xfrm>
                <a:off x="10274150" y="2464450"/>
                <a:ext cx="35640" cy="1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E629123-067A-4331-9F0A-837D42F71F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56510" y="2446810"/>
                  <a:ext cx="71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D56515-C0F9-4C37-A615-04A6A3F75ED8}"/>
                    </a:ext>
                  </a:extLst>
                </p14:cNvPr>
                <p14:cNvContentPartPr/>
                <p14:nvPr/>
              </p14:nvContentPartPr>
              <p14:xfrm>
                <a:off x="10173710" y="2464450"/>
                <a:ext cx="136080" cy="193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D56515-C0F9-4C37-A615-04A6A3F75E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56070" y="2446810"/>
                  <a:ext cx="171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C2BD85-2499-44DF-BF92-E411657D09B0}"/>
                    </a:ext>
                  </a:extLst>
                </p14:cNvPr>
                <p14:cNvContentPartPr/>
                <p14:nvPr/>
              </p14:nvContentPartPr>
              <p14:xfrm>
                <a:off x="10041950" y="2657770"/>
                <a:ext cx="132120" cy="125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C2BD85-2499-44DF-BF92-E411657D09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23950" y="2639770"/>
                  <a:ext cx="16776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25DC0D5-66A6-4EB5-821F-35A29781EF2D}"/>
                  </a:ext>
                </a:extLst>
              </p14:cNvPr>
              <p14:cNvContentPartPr/>
              <p14:nvPr/>
            </p14:nvContentPartPr>
            <p14:xfrm>
              <a:off x="10088390" y="2832730"/>
              <a:ext cx="31680" cy="42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25DC0D5-66A6-4EB5-821F-35A29781EF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070390" y="2815090"/>
                <a:ext cx="673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CE08B802-045E-45B0-8E36-A2450E5004C8}"/>
              </a:ext>
            </a:extLst>
          </p:cNvPr>
          <p:cNvGrpSpPr/>
          <p:nvPr/>
        </p:nvGrpSpPr>
        <p:grpSpPr>
          <a:xfrm>
            <a:off x="9739550" y="3002290"/>
            <a:ext cx="577800" cy="916560"/>
            <a:chOff x="9739550" y="3002290"/>
            <a:chExt cx="577800" cy="9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3D2CE7-B46D-4B44-8FB2-588818CFCFFA}"/>
                    </a:ext>
                  </a:extLst>
                </p14:cNvPr>
                <p14:cNvContentPartPr/>
                <p14:nvPr/>
              </p14:nvContentPartPr>
              <p14:xfrm>
                <a:off x="10217630" y="3002290"/>
                <a:ext cx="99360" cy="117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3D2CE7-B46D-4B44-8FB2-588818CFCF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99990" y="2984290"/>
                  <a:ext cx="135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A330BE-025D-463C-9137-E4E87FD820C1}"/>
                    </a:ext>
                  </a:extLst>
                </p14:cNvPr>
                <p14:cNvContentPartPr/>
                <p14:nvPr/>
              </p14:nvContentPartPr>
              <p14:xfrm>
                <a:off x="10316990" y="3109570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A330BE-025D-463C-9137-E4E87FD820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98990" y="30919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2C634B-8AE7-4EDD-8303-791394F27A70}"/>
                    </a:ext>
                  </a:extLst>
                </p14:cNvPr>
                <p14:cNvContentPartPr/>
                <p14:nvPr/>
              </p14:nvContentPartPr>
              <p14:xfrm>
                <a:off x="10054550" y="3109570"/>
                <a:ext cx="262800" cy="269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2C634B-8AE7-4EDD-8303-791394F27A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36550" y="3091930"/>
                  <a:ext cx="298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F4CF4BB-C1C0-40AF-986E-24CC16362A87}"/>
                    </a:ext>
                  </a:extLst>
                </p14:cNvPr>
                <p14:cNvContentPartPr/>
                <p14:nvPr/>
              </p14:nvContentPartPr>
              <p14:xfrm>
                <a:off x="9739550" y="3430330"/>
                <a:ext cx="427320" cy="488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F4CF4BB-C1C0-40AF-986E-24CC16362A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21910" y="3412330"/>
                  <a:ext cx="462960" cy="52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F7D97C1-2732-4BEE-8725-C3A71FA7823B}"/>
              </a:ext>
            </a:extLst>
          </p:cNvPr>
          <p:cNvGrpSpPr/>
          <p:nvPr/>
        </p:nvGrpSpPr>
        <p:grpSpPr>
          <a:xfrm>
            <a:off x="10564310" y="3651370"/>
            <a:ext cx="451080" cy="266400"/>
            <a:chOff x="10564310" y="3651370"/>
            <a:chExt cx="45108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99F5235-EE2D-4176-94AA-BD4923E13A42}"/>
                    </a:ext>
                  </a:extLst>
                </p14:cNvPr>
                <p14:cNvContentPartPr/>
                <p14:nvPr/>
              </p14:nvContentPartPr>
              <p14:xfrm>
                <a:off x="10564310" y="3651370"/>
                <a:ext cx="180000" cy="266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9F5235-EE2D-4176-94AA-BD4923E13A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46310" y="3633730"/>
                  <a:ext cx="215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FBF4FA-7B98-44D1-9C56-ACE2B4A1FC14}"/>
                    </a:ext>
                  </a:extLst>
                </p14:cNvPr>
                <p14:cNvContentPartPr/>
                <p14:nvPr/>
              </p14:nvContentPartPr>
              <p14:xfrm>
                <a:off x="10691030" y="3751450"/>
                <a:ext cx="154800" cy="41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FBF4FA-7B98-44D1-9C56-ACE2B4A1FC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73030" y="3733450"/>
                  <a:ext cx="190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D957B92-A05C-4EC2-9809-3AF4256F8CEB}"/>
                    </a:ext>
                  </a:extLst>
                </p14:cNvPr>
                <p14:cNvContentPartPr/>
                <p14:nvPr/>
              </p14:nvContentPartPr>
              <p14:xfrm>
                <a:off x="10913510" y="3736330"/>
                <a:ext cx="101880" cy="156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D957B92-A05C-4EC2-9809-3AF4256F8C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95510" y="3718690"/>
                  <a:ext cx="13752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97EE9C-CA9D-47FA-A85F-0A0C6D498F81}"/>
              </a:ext>
            </a:extLst>
          </p:cNvPr>
          <p:cNvGrpSpPr/>
          <p:nvPr/>
        </p:nvGrpSpPr>
        <p:grpSpPr>
          <a:xfrm>
            <a:off x="11072270" y="3652810"/>
            <a:ext cx="556920" cy="397800"/>
            <a:chOff x="11072270" y="3652810"/>
            <a:chExt cx="55692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F69E8B-F465-4C12-9930-A362492A81A3}"/>
                    </a:ext>
                  </a:extLst>
                </p14:cNvPr>
                <p14:cNvContentPartPr/>
                <p14:nvPr/>
              </p14:nvContentPartPr>
              <p14:xfrm>
                <a:off x="11072270" y="3807970"/>
                <a:ext cx="241560" cy="160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F69E8B-F465-4C12-9930-A362492A81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54630" y="3789970"/>
                  <a:ext cx="277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70597C2-3A2E-4AE7-AB28-D280AD007F0A}"/>
                    </a:ext>
                  </a:extLst>
                </p14:cNvPr>
                <p14:cNvContentPartPr/>
                <p14:nvPr/>
              </p14:nvContentPartPr>
              <p14:xfrm>
                <a:off x="11435510" y="3652810"/>
                <a:ext cx="193680" cy="397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70597C2-3A2E-4AE7-AB28-D280AD007F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417510" y="3635170"/>
                  <a:ext cx="229320" cy="43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744D2E1-2528-46C6-B79A-B80C93FA8F57}"/>
                  </a:ext>
                </a:extLst>
              </p14:cNvPr>
              <p14:cNvContentPartPr/>
              <p14:nvPr/>
            </p14:nvContentPartPr>
            <p14:xfrm>
              <a:off x="9720470" y="979810"/>
              <a:ext cx="792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744D2E1-2528-46C6-B79A-B80C93FA8F5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702830" y="962170"/>
                <a:ext cx="435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750854D-7AC1-4558-B484-36A5FFFDBFC0}"/>
              </a:ext>
            </a:extLst>
          </p:cNvPr>
          <p:cNvGrpSpPr/>
          <p:nvPr/>
        </p:nvGrpSpPr>
        <p:grpSpPr>
          <a:xfrm>
            <a:off x="341403" y="62489"/>
            <a:ext cx="3738240" cy="625680"/>
            <a:chOff x="341403" y="62489"/>
            <a:chExt cx="373824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C08B54-5DC9-4954-A9C6-CC26890C4A76}"/>
                    </a:ext>
                  </a:extLst>
                </p14:cNvPr>
                <p14:cNvContentPartPr/>
                <p14:nvPr/>
              </p14:nvContentPartPr>
              <p14:xfrm>
                <a:off x="341403" y="581969"/>
                <a:ext cx="3085200" cy="10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C08B54-5DC9-4954-A9C6-CC26890C4A7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3763" y="563969"/>
                  <a:ext cx="3120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6B05B1-A46F-4A63-8708-FEB3148D22B7}"/>
                    </a:ext>
                  </a:extLst>
                </p14:cNvPr>
                <p14:cNvContentPartPr/>
                <p14:nvPr/>
              </p14:nvContentPartPr>
              <p14:xfrm>
                <a:off x="3482763" y="62489"/>
                <a:ext cx="596880" cy="538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6B05B1-A46F-4A63-8708-FEB3148D22B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64763" y="44489"/>
                  <a:ext cx="632520" cy="57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CECB83B-521A-4BC3-B397-7F5BDCC74F8E}"/>
                  </a:ext>
                </a:extLst>
              </p14:cNvPr>
              <p14:cNvContentPartPr/>
              <p14:nvPr/>
            </p14:nvContentPartPr>
            <p14:xfrm>
              <a:off x="9707883" y="926849"/>
              <a:ext cx="301320" cy="2611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CECB83B-521A-4BC3-B397-7F5BDCC74F8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690243" y="908849"/>
                <a:ext cx="336960" cy="264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4C7B12A-96B4-499F-BB32-1DB776A97200}"/>
              </a:ext>
            </a:extLst>
          </p:cNvPr>
          <p:cNvGrpSpPr/>
          <p:nvPr/>
        </p:nvGrpSpPr>
        <p:grpSpPr>
          <a:xfrm>
            <a:off x="8310363" y="700769"/>
            <a:ext cx="1579680" cy="2862360"/>
            <a:chOff x="8310363" y="700769"/>
            <a:chExt cx="1579680" cy="28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B27C01-28D9-4AE7-B806-514B2FF276EC}"/>
                    </a:ext>
                  </a:extLst>
                </p14:cNvPr>
                <p14:cNvContentPartPr/>
                <p14:nvPr/>
              </p14:nvContentPartPr>
              <p14:xfrm>
                <a:off x="9043683" y="1120889"/>
                <a:ext cx="249480" cy="588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B27C01-28D9-4AE7-B806-514B2FF276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25683" y="1103249"/>
                  <a:ext cx="2851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B60A67-9292-48B5-865E-48B930B442E5}"/>
                    </a:ext>
                  </a:extLst>
                </p14:cNvPr>
                <p14:cNvContentPartPr/>
                <p14:nvPr/>
              </p14:nvContentPartPr>
              <p14:xfrm>
                <a:off x="9403683" y="1437689"/>
                <a:ext cx="88200" cy="147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B60A67-9292-48B5-865E-48B930B442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85683" y="1419689"/>
                  <a:ext cx="123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8C8CDC5-E3BD-4DCD-968F-DF8699C00A8D}"/>
                    </a:ext>
                  </a:extLst>
                </p14:cNvPr>
                <p14:cNvContentPartPr/>
                <p14:nvPr/>
              </p14:nvContentPartPr>
              <p14:xfrm>
                <a:off x="9302523" y="1304489"/>
                <a:ext cx="97920" cy="37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8C8CDC5-E3BD-4DCD-968F-DF8699C00A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84523" y="1286849"/>
                  <a:ext cx="1335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A04C72F-3511-4D7F-9F5F-8A4E9A510D50}"/>
                    </a:ext>
                  </a:extLst>
                </p14:cNvPr>
                <p14:cNvContentPartPr/>
                <p14:nvPr/>
              </p14:nvContentPartPr>
              <p14:xfrm>
                <a:off x="9501963" y="1388369"/>
                <a:ext cx="99000" cy="321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A04C72F-3511-4D7F-9F5F-8A4E9A510D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84323" y="1370729"/>
                  <a:ext cx="134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E0F6BC4-65D9-45BB-9C42-D9356FFBE57F}"/>
                    </a:ext>
                  </a:extLst>
                </p14:cNvPr>
                <p14:cNvContentPartPr/>
                <p14:nvPr/>
              </p14:nvContentPartPr>
              <p14:xfrm>
                <a:off x="8577123" y="700769"/>
                <a:ext cx="1312920" cy="969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E0F6BC4-65D9-45BB-9C42-D9356FFBE57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59483" y="682769"/>
                  <a:ext cx="1348560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6579CA-F2EF-44C3-BCFE-BA256BBA2EE9}"/>
                    </a:ext>
                  </a:extLst>
                </p14:cNvPr>
                <p14:cNvContentPartPr/>
                <p14:nvPr/>
              </p14:nvContentPartPr>
              <p14:xfrm>
                <a:off x="8310363" y="1565849"/>
                <a:ext cx="515160" cy="527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6579CA-F2EF-44C3-BCFE-BA256BBA2E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92363" y="1547849"/>
                  <a:ext cx="5508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05304F-41BC-47C7-8E20-04596FCDAD69}"/>
                    </a:ext>
                  </a:extLst>
                </p14:cNvPr>
                <p14:cNvContentPartPr/>
                <p14:nvPr/>
              </p14:nvContentPartPr>
              <p14:xfrm>
                <a:off x="8546883" y="1702649"/>
                <a:ext cx="91800" cy="177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05304F-41BC-47C7-8E20-04596FCDAD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28883" y="1684649"/>
                  <a:ext cx="127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F48E39-57EC-471F-A7B8-8A5E1453767B}"/>
                    </a:ext>
                  </a:extLst>
                </p14:cNvPr>
                <p14:cNvContentPartPr/>
                <p14:nvPr/>
              </p14:nvContentPartPr>
              <p14:xfrm>
                <a:off x="8701683" y="1737209"/>
                <a:ext cx="37800" cy="137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F48E39-57EC-471F-A7B8-8A5E145376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83683" y="1719569"/>
                  <a:ext cx="73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CD5D2B5-F981-427A-A603-23CA3A04F01D}"/>
                    </a:ext>
                  </a:extLst>
                </p14:cNvPr>
                <p14:cNvContentPartPr/>
                <p14:nvPr/>
              </p14:nvContentPartPr>
              <p14:xfrm>
                <a:off x="8609163" y="2086049"/>
                <a:ext cx="1085400" cy="1477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CD5D2B5-F981-427A-A603-23CA3A04F0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1163" y="2068409"/>
                  <a:ext cx="1121040" cy="151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7E90075-2C75-4980-8782-301DE413886F}"/>
              </a:ext>
            </a:extLst>
          </p:cNvPr>
          <p:cNvGrpSpPr/>
          <p:nvPr/>
        </p:nvGrpSpPr>
        <p:grpSpPr>
          <a:xfrm>
            <a:off x="7981683" y="720929"/>
            <a:ext cx="787320" cy="499320"/>
            <a:chOff x="7981683" y="720929"/>
            <a:chExt cx="78732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3C39EDB-B8FB-4DC2-A6D9-FDC449A85A3E}"/>
                    </a:ext>
                  </a:extLst>
                </p14:cNvPr>
                <p14:cNvContentPartPr/>
                <p14:nvPr/>
              </p14:nvContentPartPr>
              <p14:xfrm>
                <a:off x="7981683" y="720929"/>
                <a:ext cx="253440" cy="451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3C39EDB-B8FB-4DC2-A6D9-FDC449A85A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64043" y="703289"/>
                  <a:ext cx="2890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7F3018-C472-4D30-8983-83221CB2FC79}"/>
                    </a:ext>
                  </a:extLst>
                </p14:cNvPr>
                <p14:cNvContentPartPr/>
                <p14:nvPr/>
              </p14:nvContentPartPr>
              <p14:xfrm>
                <a:off x="8350683" y="966809"/>
                <a:ext cx="124920" cy="12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7F3018-C472-4D30-8983-83221CB2FC7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32683" y="949169"/>
                  <a:ext cx="160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6855AD2-9FBF-48C8-AE8B-E79AAD712E59}"/>
                    </a:ext>
                  </a:extLst>
                </p14:cNvPr>
                <p14:cNvContentPartPr/>
                <p14:nvPr/>
              </p14:nvContentPartPr>
              <p14:xfrm>
                <a:off x="8234403" y="852689"/>
                <a:ext cx="36000" cy="317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6855AD2-9FBF-48C8-AE8B-E79AAD712E5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16403" y="834689"/>
                  <a:ext cx="71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16C417A-76AA-473B-AA9B-6CAB6194B659}"/>
                    </a:ext>
                  </a:extLst>
                </p14:cNvPr>
                <p14:cNvContentPartPr/>
                <p14:nvPr/>
              </p14:nvContentPartPr>
              <p14:xfrm>
                <a:off x="8558403" y="782489"/>
                <a:ext cx="210600" cy="437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16C417A-76AA-473B-AA9B-6CAB6194B65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40403" y="764489"/>
                  <a:ext cx="24624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A038CB4-AE3C-4FDD-AF93-842D884F4E2B}"/>
                  </a:ext>
                </a:extLst>
              </p14:cNvPr>
              <p14:cNvContentPartPr/>
              <p14:nvPr/>
            </p14:nvContentPartPr>
            <p14:xfrm>
              <a:off x="2422563" y="3564569"/>
              <a:ext cx="1536120" cy="47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A038CB4-AE3C-4FDD-AF93-842D884F4E2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404563" y="3546929"/>
                <a:ext cx="15717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0EB2649-A3F6-47E5-92DD-7CF05FCB9407}"/>
                  </a:ext>
                </a:extLst>
              </p14:cNvPr>
              <p14:cNvContentPartPr/>
              <p14:nvPr/>
            </p14:nvContentPartPr>
            <p14:xfrm>
              <a:off x="4455123" y="3939329"/>
              <a:ext cx="150840" cy="194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0EB2649-A3F6-47E5-92DD-7CF05FCB940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37123" y="3921689"/>
                <a:ext cx="186480" cy="2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258819FA-B1FB-4BAB-801B-B2D423268891}"/>
              </a:ext>
            </a:extLst>
          </p:cNvPr>
          <p:cNvGrpSpPr/>
          <p:nvPr/>
        </p:nvGrpSpPr>
        <p:grpSpPr>
          <a:xfrm>
            <a:off x="4566003" y="3704249"/>
            <a:ext cx="2160720" cy="552600"/>
            <a:chOff x="4566003" y="3704249"/>
            <a:chExt cx="216072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2425A7-B793-4B37-8919-0744FFF09C36}"/>
                    </a:ext>
                  </a:extLst>
                </p14:cNvPr>
                <p14:cNvContentPartPr/>
                <p14:nvPr/>
              </p14:nvContentPartPr>
              <p14:xfrm>
                <a:off x="4668963" y="3704249"/>
                <a:ext cx="34560" cy="381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2425A7-B793-4B37-8919-0744FFF09C3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51323" y="3686249"/>
                  <a:ext cx="702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136B3E4-852F-4E8C-AF4B-D744A552354C}"/>
                    </a:ext>
                  </a:extLst>
                </p14:cNvPr>
                <p14:cNvContentPartPr/>
                <p14:nvPr/>
              </p14:nvContentPartPr>
              <p14:xfrm>
                <a:off x="4566003" y="3836369"/>
                <a:ext cx="152640" cy="34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136B3E4-852F-4E8C-AF4B-D744A55235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48363" y="3818369"/>
                  <a:ext cx="188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7D44E8-69A5-4033-B10C-BCEBC7A7168B}"/>
                    </a:ext>
                  </a:extLst>
                </p14:cNvPr>
                <p14:cNvContentPartPr/>
                <p14:nvPr/>
              </p14:nvContentPartPr>
              <p14:xfrm>
                <a:off x="4837443" y="3933569"/>
                <a:ext cx="129240" cy="140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7D44E8-69A5-4033-B10C-BCEBC7A716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19443" y="3915929"/>
                  <a:ext cx="164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CC79A9-9B7D-4047-98B9-FC2C9D0FAD67}"/>
                    </a:ext>
                  </a:extLst>
                </p14:cNvPr>
                <p14:cNvContentPartPr/>
                <p14:nvPr/>
              </p14:nvContentPartPr>
              <p14:xfrm>
                <a:off x="5066763" y="3905489"/>
                <a:ext cx="222480" cy="206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CC79A9-9B7D-4047-98B9-FC2C9D0FAD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48763" y="3887849"/>
                  <a:ext cx="258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2EF2E1-E0A1-4192-96B1-76D78EFB1375}"/>
                    </a:ext>
                  </a:extLst>
                </p14:cNvPr>
                <p14:cNvContentPartPr/>
                <p14:nvPr/>
              </p14:nvContentPartPr>
              <p14:xfrm>
                <a:off x="5347203" y="3771929"/>
                <a:ext cx="504360" cy="484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2EF2E1-E0A1-4192-96B1-76D78EFB13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29203" y="3753929"/>
                  <a:ext cx="54000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55539D-66EF-4A09-906C-7EA347ADA7FD}"/>
                    </a:ext>
                  </a:extLst>
                </p14:cNvPr>
                <p14:cNvContentPartPr/>
                <p14:nvPr/>
              </p14:nvContentPartPr>
              <p14:xfrm>
                <a:off x="5960283" y="3780209"/>
                <a:ext cx="273600" cy="352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55539D-66EF-4A09-906C-7EA347ADA7F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42283" y="3762569"/>
                  <a:ext cx="309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432F056-AEB2-4CA5-A579-224A0096793C}"/>
                    </a:ext>
                  </a:extLst>
                </p14:cNvPr>
                <p14:cNvContentPartPr/>
                <p14:nvPr/>
              </p14:nvContentPartPr>
              <p14:xfrm>
                <a:off x="6234963" y="3858689"/>
                <a:ext cx="303120" cy="231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432F056-AEB2-4CA5-A579-224A009679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17323" y="3841049"/>
                  <a:ext cx="338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4EB97D8-0B54-4796-B726-32AA6B124FBE}"/>
                    </a:ext>
                  </a:extLst>
                </p14:cNvPr>
                <p14:cNvContentPartPr/>
                <p14:nvPr/>
              </p14:nvContentPartPr>
              <p14:xfrm>
                <a:off x="6542043" y="3930689"/>
                <a:ext cx="184680" cy="166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4EB97D8-0B54-4796-B726-32AA6B124FB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24403" y="3912689"/>
                  <a:ext cx="2203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A0B9D34-3A7A-4722-9425-0BAED3E2347C}"/>
              </a:ext>
            </a:extLst>
          </p:cNvPr>
          <p:cNvGrpSpPr/>
          <p:nvPr/>
        </p:nvGrpSpPr>
        <p:grpSpPr>
          <a:xfrm>
            <a:off x="7091043" y="3768329"/>
            <a:ext cx="1380600" cy="432000"/>
            <a:chOff x="7091043" y="3768329"/>
            <a:chExt cx="138060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C913FC-3733-42F8-AD1E-DCA849FCC5EA}"/>
                    </a:ext>
                  </a:extLst>
                </p14:cNvPr>
                <p14:cNvContentPartPr/>
                <p14:nvPr/>
              </p14:nvContentPartPr>
              <p14:xfrm>
                <a:off x="7091043" y="3768329"/>
                <a:ext cx="258120" cy="299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C913FC-3733-42F8-AD1E-DCA849FCC5E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73403" y="3750689"/>
                  <a:ext cx="2937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94985AC-8DF7-4D3A-8AA9-E424EF13F35E}"/>
                    </a:ext>
                  </a:extLst>
                </p14:cNvPr>
                <p14:cNvContentPartPr/>
                <p14:nvPr/>
              </p14:nvContentPartPr>
              <p14:xfrm>
                <a:off x="7380123" y="3868409"/>
                <a:ext cx="89640" cy="255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94985AC-8DF7-4D3A-8AA9-E424EF13F3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62123" y="3850769"/>
                  <a:ext cx="125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20C6352-FBB9-470F-AA38-9389186CA87C}"/>
                    </a:ext>
                  </a:extLst>
                </p14:cNvPr>
                <p14:cNvContentPartPr/>
                <p14:nvPr/>
              </p14:nvContentPartPr>
              <p14:xfrm>
                <a:off x="7529163" y="3800009"/>
                <a:ext cx="551520" cy="30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20C6352-FBB9-470F-AA38-9389186CA8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11163" y="3782009"/>
                  <a:ext cx="5871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0DE3FF5-E5B9-47B3-BDF1-0BB3860F802F}"/>
                    </a:ext>
                  </a:extLst>
                </p14:cNvPr>
                <p14:cNvContentPartPr/>
                <p14:nvPr/>
              </p14:nvContentPartPr>
              <p14:xfrm>
                <a:off x="8158443" y="3996569"/>
                <a:ext cx="313200" cy="203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0DE3FF5-E5B9-47B3-BDF1-0BB3860F80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40803" y="3978929"/>
                  <a:ext cx="348840" cy="23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635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CBB315-7791-4C1E-A5DC-84245A35E5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Idea of an informed search strategy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C78DF17-9A68-4796-B846-18DEF30A6565}"/>
              </a:ext>
            </a:extLst>
          </p:cNvPr>
          <p:cNvSpPr txBox="1"/>
          <p:nvPr/>
        </p:nvSpPr>
        <p:spPr>
          <a:xfrm>
            <a:off x="1157909" y="2690881"/>
            <a:ext cx="9790044" cy="658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A node is selected for expansion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based on an evaluation function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, f(n).</a:t>
            </a: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67FC3C-8CC3-47D3-888D-7A8EAD64C77E}"/>
                  </a:ext>
                </a:extLst>
              </p14:cNvPr>
              <p14:cNvContentPartPr/>
              <p14:nvPr/>
            </p14:nvContentPartPr>
            <p14:xfrm>
              <a:off x="1585426" y="3051569"/>
              <a:ext cx="608400" cy="3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67FC3C-8CC3-47D3-888D-7A8EAD64C7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7426" y="3033569"/>
                <a:ext cx="64404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5F77AE-FDE1-4260-AD7C-B9F9C8CF8883}"/>
              </a:ext>
            </a:extLst>
          </p:cNvPr>
          <p:cNvGrpSpPr/>
          <p:nvPr/>
        </p:nvGrpSpPr>
        <p:grpSpPr>
          <a:xfrm>
            <a:off x="1454386" y="3276569"/>
            <a:ext cx="1633320" cy="423360"/>
            <a:chOff x="1454386" y="3276569"/>
            <a:chExt cx="163332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95731D-B9CB-4AD0-A512-E343045762C0}"/>
                    </a:ext>
                  </a:extLst>
                </p14:cNvPr>
                <p14:cNvContentPartPr/>
                <p14:nvPr/>
              </p14:nvContentPartPr>
              <p14:xfrm>
                <a:off x="1454386" y="3309689"/>
                <a:ext cx="174960" cy="266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95731D-B9CB-4AD0-A512-E343045762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6386" y="3292049"/>
                  <a:ext cx="210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E8679CD-9072-42A3-9C7E-474AB761AE6A}"/>
                    </a:ext>
                  </a:extLst>
                </p14:cNvPr>
                <p14:cNvContentPartPr/>
                <p14:nvPr/>
              </p14:nvContentPartPr>
              <p14:xfrm>
                <a:off x="1508746" y="3431009"/>
                <a:ext cx="134640" cy="19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E8679CD-9072-42A3-9C7E-474AB761AE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1106" y="3413009"/>
                  <a:ext cx="170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23C623-6AD8-4017-9193-D8D04CB81CA6}"/>
                    </a:ext>
                  </a:extLst>
                </p14:cNvPr>
                <p14:cNvContentPartPr/>
                <p14:nvPr/>
              </p14:nvContentPartPr>
              <p14:xfrm>
                <a:off x="1775506" y="3276569"/>
                <a:ext cx="236880" cy="423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23C623-6AD8-4017-9193-D8D04CB81C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7866" y="3258569"/>
                  <a:ext cx="2725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4A358D-2C9F-48AD-8C47-DF77DBF48C12}"/>
                    </a:ext>
                  </a:extLst>
                </p14:cNvPr>
                <p14:cNvContentPartPr/>
                <p14:nvPr/>
              </p14:nvContentPartPr>
              <p14:xfrm>
                <a:off x="2048386" y="3415169"/>
                <a:ext cx="109080" cy="140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4A358D-2C9F-48AD-8C47-DF77DBF48C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0746" y="3397529"/>
                  <a:ext cx="144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038591-00FE-409C-A3C1-CDB91C328425}"/>
                    </a:ext>
                  </a:extLst>
                </p14:cNvPr>
                <p14:cNvContentPartPr/>
                <p14:nvPr/>
              </p14:nvContentPartPr>
              <p14:xfrm>
                <a:off x="2192386" y="3282689"/>
                <a:ext cx="435960" cy="26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038591-00FE-409C-A3C1-CDB91C3284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74746" y="3265049"/>
                  <a:ext cx="471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565B6C-732F-422F-8019-8154472BCDB6}"/>
                    </a:ext>
                  </a:extLst>
                </p14:cNvPr>
                <p14:cNvContentPartPr/>
                <p14:nvPr/>
              </p14:nvContentPartPr>
              <p14:xfrm>
                <a:off x="2647786" y="3328769"/>
                <a:ext cx="2880" cy="1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565B6C-732F-422F-8019-8154472BCD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9786" y="3310769"/>
                  <a:ext cx="3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34394C-5CAD-4E24-AB49-B86EC0326EB4}"/>
                    </a:ext>
                  </a:extLst>
                </p14:cNvPr>
                <p14:cNvContentPartPr/>
                <p14:nvPr/>
              </p14:nvContentPartPr>
              <p14:xfrm>
                <a:off x="2686306" y="3432809"/>
                <a:ext cx="401400" cy="171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34394C-5CAD-4E24-AB49-B86EC0326E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68306" y="3414809"/>
                  <a:ext cx="43704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1720A0-EA76-41E9-9E06-0618988BDA00}"/>
                  </a:ext>
                </a:extLst>
              </p14:cNvPr>
              <p14:cNvContentPartPr/>
              <p14:nvPr/>
            </p14:nvContentPartPr>
            <p14:xfrm>
              <a:off x="10200586" y="3107009"/>
              <a:ext cx="393480" cy="12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1720A0-EA76-41E9-9E06-0618988BDA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82586" y="3089369"/>
                <a:ext cx="42912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52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E8447-E16E-4869-A381-67F32B75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56" y="546651"/>
            <a:ext cx="10791288" cy="57646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29B399-DFF6-4C93-96AF-DC28B60335B2}"/>
                  </a:ext>
                </a:extLst>
              </p14:cNvPr>
              <p14:cNvContentPartPr/>
              <p14:nvPr/>
            </p14:nvContentPartPr>
            <p14:xfrm>
              <a:off x="6148910" y="16125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29B399-DFF6-4C93-96AF-DC28B60335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0270" y="16039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DBB6F14-D199-48B3-A87B-FA51B4EA21CA}"/>
              </a:ext>
            </a:extLst>
          </p:cNvPr>
          <p:cNvGrpSpPr/>
          <p:nvPr/>
        </p:nvGrpSpPr>
        <p:grpSpPr>
          <a:xfrm>
            <a:off x="807826" y="1444169"/>
            <a:ext cx="210960" cy="199440"/>
            <a:chOff x="807826" y="1444169"/>
            <a:chExt cx="2109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F83E48C-D384-406B-8AB9-79FECB25306A}"/>
                    </a:ext>
                  </a:extLst>
                </p14:cNvPr>
                <p14:cNvContentPartPr/>
                <p14:nvPr/>
              </p14:nvContentPartPr>
              <p14:xfrm>
                <a:off x="807826" y="1550369"/>
                <a:ext cx="198360" cy="21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F83E48C-D384-406B-8AB9-79FECB2530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9826" y="1532369"/>
                  <a:ext cx="234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23FA7D0-48B5-4261-A799-16BCBD61A428}"/>
                    </a:ext>
                  </a:extLst>
                </p14:cNvPr>
                <p14:cNvContentPartPr/>
                <p14:nvPr/>
              </p14:nvContentPartPr>
              <p14:xfrm>
                <a:off x="961906" y="1444169"/>
                <a:ext cx="56880" cy="19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23FA7D0-48B5-4261-A799-16BCBD61A42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3906" y="1426169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257E5F-CAF0-485D-B0FA-BF6B225AD4BE}"/>
                  </a:ext>
                </a:extLst>
              </p14:cNvPr>
              <p14:cNvContentPartPr/>
              <p14:nvPr/>
            </p14:nvContentPartPr>
            <p14:xfrm>
              <a:off x="2799706" y="1774649"/>
              <a:ext cx="1588680" cy="2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257E5F-CAF0-485D-B0FA-BF6B225AD4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2066" y="1757009"/>
                <a:ext cx="16243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325896-4689-481F-99C8-74B7E56B9E25}"/>
                  </a:ext>
                </a:extLst>
              </p14:cNvPr>
              <p14:cNvContentPartPr/>
              <p14:nvPr/>
            </p14:nvContentPartPr>
            <p14:xfrm>
              <a:off x="5997586" y="1482329"/>
              <a:ext cx="1287000" cy="164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325896-4689-481F-99C8-74B7E56B9E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79586" y="1464329"/>
                <a:ext cx="132264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817E367-5CD1-4933-BAE6-65F974D32B08}"/>
              </a:ext>
            </a:extLst>
          </p:cNvPr>
          <p:cNvGrpSpPr/>
          <p:nvPr/>
        </p:nvGrpSpPr>
        <p:grpSpPr>
          <a:xfrm>
            <a:off x="2105986" y="215849"/>
            <a:ext cx="1559160" cy="222840"/>
            <a:chOff x="2105986" y="215849"/>
            <a:chExt cx="155916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2A3E0B-39A1-45FE-A833-C6D94D66D9FE}"/>
                    </a:ext>
                  </a:extLst>
                </p14:cNvPr>
                <p14:cNvContentPartPr/>
                <p14:nvPr/>
              </p14:nvContentPartPr>
              <p14:xfrm>
                <a:off x="2144506" y="360209"/>
                <a:ext cx="21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2A3E0B-39A1-45FE-A833-C6D94D66D9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26506" y="342569"/>
                  <a:ext cx="37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D580846-0573-4B41-9DDE-C0FCAA7D1B35}"/>
                    </a:ext>
                  </a:extLst>
                </p14:cNvPr>
                <p14:cNvContentPartPr/>
                <p14:nvPr/>
              </p14:nvContentPartPr>
              <p14:xfrm>
                <a:off x="2144506" y="336809"/>
                <a:ext cx="41400" cy="79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D580846-0573-4B41-9DDE-C0FCAA7D1B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26506" y="319169"/>
                  <a:ext cx="77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D562FE-F862-450F-931D-C3087E0D4DE5}"/>
                    </a:ext>
                  </a:extLst>
                </p14:cNvPr>
                <p14:cNvContentPartPr/>
                <p14:nvPr/>
              </p14:nvContentPartPr>
              <p14:xfrm>
                <a:off x="2105986" y="271649"/>
                <a:ext cx="219600" cy="167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D562FE-F862-450F-931D-C3087E0D4D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87986" y="253649"/>
                  <a:ext cx="255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4407CD-2363-48C9-BEDF-14D632105BF1}"/>
                    </a:ext>
                  </a:extLst>
                </p14:cNvPr>
                <p14:cNvContentPartPr/>
                <p14:nvPr/>
              </p14:nvContentPartPr>
              <p14:xfrm>
                <a:off x="2328106" y="313049"/>
                <a:ext cx="98280" cy="11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4407CD-2363-48C9-BEDF-14D632105B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10106" y="295409"/>
                  <a:ext cx="133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95D701-620C-4D3F-8E92-DE06C6BA7D2E}"/>
                    </a:ext>
                  </a:extLst>
                </p14:cNvPr>
                <p14:cNvContentPartPr/>
                <p14:nvPr/>
              </p14:nvContentPartPr>
              <p14:xfrm>
                <a:off x="2519626" y="302969"/>
                <a:ext cx="4680" cy="11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95D701-620C-4D3F-8E92-DE06C6BA7D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01626" y="285329"/>
                  <a:ext cx="40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716838-7ED6-40FB-AD98-E7968329C45E}"/>
                    </a:ext>
                  </a:extLst>
                </p14:cNvPr>
                <p14:cNvContentPartPr/>
                <p14:nvPr/>
              </p14:nvContentPartPr>
              <p14:xfrm>
                <a:off x="2519626" y="267689"/>
                <a:ext cx="94320" cy="93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716838-7ED6-40FB-AD98-E7968329C4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01626" y="249689"/>
                  <a:ext cx="129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2B170E4-AC2E-409C-929D-9D62BDD235BB}"/>
                    </a:ext>
                  </a:extLst>
                </p14:cNvPr>
                <p14:cNvContentPartPr/>
                <p14:nvPr/>
              </p14:nvContentPartPr>
              <p14:xfrm>
                <a:off x="2682706" y="275609"/>
                <a:ext cx="230400" cy="96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2B170E4-AC2E-409C-929D-9D62BDD235B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4706" y="257969"/>
                  <a:ext cx="266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CC42C67-90E6-42A4-8E62-F097C68100D0}"/>
                    </a:ext>
                  </a:extLst>
                </p14:cNvPr>
                <p14:cNvContentPartPr/>
                <p14:nvPr/>
              </p14:nvContentPartPr>
              <p14:xfrm>
                <a:off x="2888626" y="256169"/>
                <a:ext cx="123840" cy="8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CC42C67-90E6-42A4-8E62-F097C68100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70626" y="238169"/>
                  <a:ext cx="159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45DD5B8-550A-424E-B353-5AE97B837B0B}"/>
                    </a:ext>
                  </a:extLst>
                </p14:cNvPr>
                <p14:cNvContentPartPr/>
                <p14:nvPr/>
              </p14:nvContentPartPr>
              <p14:xfrm>
                <a:off x="3038026" y="256169"/>
                <a:ext cx="138240" cy="12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45DD5B8-550A-424E-B353-5AE97B837B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20026" y="238529"/>
                  <a:ext cx="173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F9BB167-9313-40DA-B4B1-6EC48575B433}"/>
                    </a:ext>
                  </a:extLst>
                </p14:cNvPr>
                <p14:cNvContentPartPr/>
                <p14:nvPr/>
              </p14:nvContentPartPr>
              <p14:xfrm>
                <a:off x="3277786" y="215849"/>
                <a:ext cx="132840" cy="153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F9BB167-9313-40DA-B4B1-6EC48575B43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60146" y="198209"/>
                  <a:ext cx="168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ABD59A1-A84C-4D53-B90F-5FDFFF90328D}"/>
                    </a:ext>
                  </a:extLst>
                </p14:cNvPr>
                <p14:cNvContentPartPr/>
                <p14:nvPr/>
              </p14:nvContentPartPr>
              <p14:xfrm>
                <a:off x="3255466" y="282809"/>
                <a:ext cx="117720" cy="96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ABD59A1-A84C-4D53-B90F-5FDFFF90328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37826" y="265169"/>
                  <a:ext cx="153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EE4C23-145B-464F-9A7F-14DFA6F79782}"/>
                    </a:ext>
                  </a:extLst>
                </p14:cNvPr>
                <p14:cNvContentPartPr/>
                <p14:nvPr/>
              </p14:nvContentPartPr>
              <p14:xfrm>
                <a:off x="3498106" y="248609"/>
                <a:ext cx="167040" cy="145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EE4C23-145B-464F-9A7F-14DFA6F7978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80466" y="230609"/>
                  <a:ext cx="20268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84E8062-B583-44B5-B264-80B9FB4D38D2}"/>
                  </a:ext>
                </a:extLst>
              </p14:cNvPr>
              <p14:cNvContentPartPr/>
              <p14:nvPr/>
            </p14:nvContentPartPr>
            <p14:xfrm>
              <a:off x="1882426" y="738569"/>
              <a:ext cx="1965960" cy="134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84E8062-B583-44B5-B264-80B9FB4D38D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64786" y="720929"/>
                <a:ext cx="20016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52EFA84-413C-40E6-BAC6-FEF010004D13}"/>
                  </a:ext>
                </a:extLst>
              </p14:cNvPr>
              <p14:cNvContentPartPr/>
              <p14:nvPr/>
            </p14:nvContentPartPr>
            <p14:xfrm>
              <a:off x="7957786" y="5684609"/>
              <a:ext cx="1017720" cy="68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52EFA84-413C-40E6-BAC6-FEF010004D1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939786" y="5666969"/>
                <a:ext cx="105336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34E2B95-3D49-4553-83B9-A395D88B2F45}"/>
              </a:ext>
            </a:extLst>
          </p:cNvPr>
          <p:cNvGrpSpPr/>
          <p:nvPr/>
        </p:nvGrpSpPr>
        <p:grpSpPr>
          <a:xfrm>
            <a:off x="8208346" y="5135249"/>
            <a:ext cx="651240" cy="336960"/>
            <a:chOff x="8208346" y="5135249"/>
            <a:chExt cx="65124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A9F9DBF-0E71-461F-8294-FC5CF9087F5C}"/>
                    </a:ext>
                  </a:extLst>
                </p14:cNvPr>
                <p14:cNvContentPartPr/>
                <p14:nvPr/>
              </p14:nvContentPartPr>
              <p14:xfrm>
                <a:off x="8208346" y="5135249"/>
                <a:ext cx="285120" cy="336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A9F9DBF-0E71-461F-8294-FC5CF9087F5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90706" y="5117609"/>
                  <a:ext cx="320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7D1375-E41C-414E-A64E-EE10B69173E4}"/>
                    </a:ext>
                  </a:extLst>
                </p14:cNvPr>
                <p14:cNvContentPartPr/>
                <p14:nvPr/>
              </p14:nvContentPartPr>
              <p14:xfrm>
                <a:off x="8562226" y="5250449"/>
                <a:ext cx="129960" cy="11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7D1375-E41C-414E-A64E-EE10B69173E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44226" y="5232449"/>
                  <a:ext cx="165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9A2FEC5-3640-4E25-B061-36ECA6B6890A}"/>
                    </a:ext>
                  </a:extLst>
                </p14:cNvPr>
                <p14:cNvContentPartPr/>
                <p14:nvPr/>
              </p14:nvContentPartPr>
              <p14:xfrm>
                <a:off x="8487706" y="5156129"/>
                <a:ext cx="371880" cy="27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9A2FEC5-3640-4E25-B061-36ECA6B6890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69706" y="5138129"/>
                  <a:ext cx="40752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626DBE4-A2CA-4987-992F-A93E5DBD8B9E}"/>
                  </a:ext>
                </a:extLst>
              </p14:cNvPr>
              <p14:cNvContentPartPr/>
              <p14:nvPr/>
            </p14:nvContentPartPr>
            <p14:xfrm>
              <a:off x="7253266" y="2041049"/>
              <a:ext cx="132120" cy="19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626DBE4-A2CA-4987-992F-A93E5DBD8B9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235266" y="2023409"/>
                <a:ext cx="1677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D736238-397C-4BD6-8FDE-9C204F27DF37}"/>
                  </a:ext>
                </a:extLst>
              </p14:cNvPr>
              <p14:cNvContentPartPr/>
              <p14:nvPr/>
            </p14:nvContentPartPr>
            <p14:xfrm>
              <a:off x="7192786" y="1964369"/>
              <a:ext cx="129600" cy="210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D736238-397C-4BD6-8FDE-9C204F27DF3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174786" y="1946729"/>
                <a:ext cx="16524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03FDE51-0072-4A45-9386-E4CC20A9FA55}"/>
              </a:ext>
            </a:extLst>
          </p:cNvPr>
          <p:cNvGrpSpPr/>
          <p:nvPr/>
        </p:nvGrpSpPr>
        <p:grpSpPr>
          <a:xfrm>
            <a:off x="8729986" y="1921889"/>
            <a:ext cx="519120" cy="240480"/>
            <a:chOff x="8729986" y="1921889"/>
            <a:chExt cx="51912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C4AF79-033B-4422-900F-F899A23303BD}"/>
                    </a:ext>
                  </a:extLst>
                </p14:cNvPr>
                <p14:cNvContentPartPr/>
                <p14:nvPr/>
              </p14:nvContentPartPr>
              <p14:xfrm>
                <a:off x="8729986" y="1922609"/>
                <a:ext cx="87480" cy="19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C4AF79-033B-4422-900F-F899A23303B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12346" y="1904609"/>
                  <a:ext cx="123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1334A9-4DBA-4465-8EE3-913E34174D9F}"/>
                    </a:ext>
                  </a:extLst>
                </p14:cNvPr>
                <p14:cNvContentPartPr/>
                <p14:nvPr/>
              </p14:nvContentPartPr>
              <p14:xfrm>
                <a:off x="8880826" y="1921889"/>
                <a:ext cx="89280" cy="218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1334A9-4DBA-4465-8EE3-913E34174D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62826" y="1904249"/>
                  <a:ext cx="124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1D79EC3-DA25-4530-8356-78DA94A7E075}"/>
                    </a:ext>
                  </a:extLst>
                </p14:cNvPr>
                <p14:cNvContentPartPr/>
                <p14:nvPr/>
              </p14:nvContentPartPr>
              <p14:xfrm>
                <a:off x="8941306" y="2026649"/>
                <a:ext cx="93240" cy="105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1D79EC3-DA25-4530-8356-78DA94A7E07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23666" y="2008649"/>
                  <a:ext cx="128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E7A13C-791C-462D-85E7-FB23291C60E4}"/>
                    </a:ext>
                  </a:extLst>
                </p14:cNvPr>
                <p14:cNvContentPartPr/>
                <p14:nvPr/>
              </p14:nvContentPartPr>
              <p14:xfrm>
                <a:off x="9033826" y="2082089"/>
                <a:ext cx="215280" cy="80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E7A13C-791C-462D-85E7-FB23291C60E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16186" y="2064449"/>
                  <a:ext cx="25092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E8CE6CE-0A76-4A16-887F-AECE1797A7FB}"/>
                  </a:ext>
                </a:extLst>
              </p14:cNvPr>
              <p14:cNvContentPartPr/>
              <p14:nvPr/>
            </p14:nvContentPartPr>
            <p14:xfrm>
              <a:off x="8144266" y="2404649"/>
              <a:ext cx="61560" cy="187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E8CE6CE-0A76-4A16-887F-AECE1797A7F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126626" y="2387009"/>
                <a:ext cx="9720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A22AAF34-C543-4F3C-BBE5-23C021D09132}"/>
              </a:ext>
            </a:extLst>
          </p:cNvPr>
          <p:cNvGrpSpPr/>
          <p:nvPr/>
        </p:nvGrpSpPr>
        <p:grpSpPr>
          <a:xfrm>
            <a:off x="8734666" y="2376569"/>
            <a:ext cx="450000" cy="221040"/>
            <a:chOff x="8734666" y="2376569"/>
            <a:chExt cx="45000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0CDBB55-C4FB-4609-86E1-C1BE22CF9B77}"/>
                    </a:ext>
                  </a:extLst>
                </p14:cNvPr>
                <p14:cNvContentPartPr/>
                <p14:nvPr/>
              </p14:nvContentPartPr>
              <p14:xfrm>
                <a:off x="8734666" y="2386649"/>
                <a:ext cx="118080" cy="207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0CDBB55-C4FB-4609-86E1-C1BE22CF9B7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17026" y="2369009"/>
                  <a:ext cx="153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E9711D-679A-42E3-9119-C23F02DAC88D}"/>
                    </a:ext>
                  </a:extLst>
                </p14:cNvPr>
                <p14:cNvContentPartPr/>
                <p14:nvPr/>
              </p14:nvContentPartPr>
              <p14:xfrm>
                <a:off x="8902426" y="2376569"/>
                <a:ext cx="45360" cy="221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E9711D-679A-42E3-9119-C23F02DAC88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84426" y="2358569"/>
                  <a:ext cx="81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6FF12B-6639-4383-86BC-1965975BBC97}"/>
                    </a:ext>
                  </a:extLst>
                </p14:cNvPr>
                <p14:cNvContentPartPr/>
                <p14:nvPr/>
              </p14:nvContentPartPr>
              <p14:xfrm>
                <a:off x="8938066" y="2491409"/>
                <a:ext cx="246600" cy="9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6FF12B-6639-4383-86BC-1965975BBC9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20066" y="2473769"/>
                  <a:ext cx="2822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B1D8748-9146-4388-B0C9-D82E90F03579}"/>
              </a:ext>
            </a:extLst>
          </p:cNvPr>
          <p:cNvGrpSpPr/>
          <p:nvPr/>
        </p:nvGrpSpPr>
        <p:grpSpPr>
          <a:xfrm>
            <a:off x="8094586" y="1941689"/>
            <a:ext cx="182880" cy="132120"/>
            <a:chOff x="8094586" y="1941689"/>
            <a:chExt cx="18288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74129A-7452-41D3-B139-D3D385C64389}"/>
                    </a:ext>
                  </a:extLst>
                </p14:cNvPr>
                <p14:cNvContentPartPr/>
                <p14:nvPr/>
              </p14:nvContentPartPr>
              <p14:xfrm>
                <a:off x="8117986" y="1941689"/>
                <a:ext cx="109440" cy="132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74129A-7452-41D3-B139-D3D385C6438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00346" y="1923689"/>
                  <a:ext cx="145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D28AC4-4A1B-4B9A-A8B1-7364624FA6A9}"/>
                    </a:ext>
                  </a:extLst>
                </p14:cNvPr>
                <p14:cNvContentPartPr/>
                <p14:nvPr/>
              </p14:nvContentPartPr>
              <p14:xfrm>
                <a:off x="8094586" y="2011889"/>
                <a:ext cx="182880" cy="11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D28AC4-4A1B-4B9A-A8B1-7364624FA6A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76946" y="1993889"/>
                  <a:ext cx="2185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1CEF9F-EBDE-43B6-AA9C-38E312282791}"/>
              </a:ext>
            </a:extLst>
          </p:cNvPr>
          <p:cNvGrpSpPr/>
          <p:nvPr/>
        </p:nvGrpSpPr>
        <p:grpSpPr>
          <a:xfrm>
            <a:off x="6388546" y="1852049"/>
            <a:ext cx="600840" cy="383400"/>
            <a:chOff x="6388546" y="1852049"/>
            <a:chExt cx="60084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24CBC7-9F34-472B-B12D-8BE440211B89}"/>
                    </a:ext>
                  </a:extLst>
                </p14:cNvPr>
                <p14:cNvContentPartPr/>
                <p14:nvPr/>
              </p14:nvContentPartPr>
              <p14:xfrm>
                <a:off x="6483226" y="1852049"/>
                <a:ext cx="148680" cy="30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24CBC7-9F34-472B-B12D-8BE440211B8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65226" y="1834409"/>
                  <a:ext cx="184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881F5E-D126-4210-9E2A-0BFC9CCDD984}"/>
                    </a:ext>
                  </a:extLst>
                </p14:cNvPr>
                <p14:cNvContentPartPr/>
                <p14:nvPr/>
              </p14:nvContentPartPr>
              <p14:xfrm>
                <a:off x="6740986" y="1970849"/>
                <a:ext cx="118800" cy="13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881F5E-D126-4210-9E2A-0BFC9CCDD98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23346" y="1953209"/>
                  <a:ext cx="154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149670-3455-4EDD-8A3C-B7F4ABA6C6B5}"/>
                    </a:ext>
                  </a:extLst>
                </p14:cNvPr>
                <p14:cNvContentPartPr/>
                <p14:nvPr/>
              </p14:nvContentPartPr>
              <p14:xfrm>
                <a:off x="6672226" y="1913609"/>
                <a:ext cx="317160" cy="29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149670-3455-4EDD-8A3C-B7F4ABA6C6B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4226" y="1895969"/>
                  <a:ext cx="3528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0AC1364-BE3F-4D9D-ADDB-6338E525938E}"/>
                    </a:ext>
                  </a:extLst>
                </p14:cNvPr>
                <p14:cNvContentPartPr/>
                <p14:nvPr/>
              </p14:nvContentPartPr>
              <p14:xfrm>
                <a:off x="6388546" y="2138249"/>
                <a:ext cx="481680" cy="97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0AC1364-BE3F-4D9D-ADDB-6338E525938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70906" y="2120609"/>
                  <a:ext cx="5173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17978C6-75C4-4C12-845D-C1D617D46EE0}"/>
              </a:ext>
            </a:extLst>
          </p:cNvPr>
          <p:cNvGrpSpPr/>
          <p:nvPr/>
        </p:nvGrpSpPr>
        <p:grpSpPr>
          <a:xfrm>
            <a:off x="9897466" y="1924049"/>
            <a:ext cx="262080" cy="258840"/>
            <a:chOff x="9897466" y="1924049"/>
            <a:chExt cx="26208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231BABB-36DA-4C36-81AB-DF78802A6796}"/>
                    </a:ext>
                  </a:extLst>
                </p14:cNvPr>
                <p14:cNvContentPartPr/>
                <p14:nvPr/>
              </p14:nvContentPartPr>
              <p14:xfrm>
                <a:off x="9897466" y="1924049"/>
                <a:ext cx="135000" cy="258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231BABB-36DA-4C36-81AB-DF78802A679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879826" y="1906409"/>
                  <a:ext cx="170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106745-96DF-4416-8CA2-B583CED892F3}"/>
                    </a:ext>
                  </a:extLst>
                </p14:cNvPr>
                <p14:cNvContentPartPr/>
                <p14:nvPr/>
              </p14:nvContentPartPr>
              <p14:xfrm>
                <a:off x="10046146" y="1974089"/>
                <a:ext cx="113400" cy="186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106745-96DF-4416-8CA2-B583CED892F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28146" y="1956089"/>
                  <a:ext cx="14904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E874C2C-523A-493A-9E9A-8A08F0556281}"/>
                  </a:ext>
                </a:extLst>
              </p14:cNvPr>
              <p14:cNvContentPartPr/>
              <p14:nvPr/>
            </p14:nvContentPartPr>
            <p14:xfrm>
              <a:off x="10330186" y="1838009"/>
              <a:ext cx="38880" cy="171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E874C2C-523A-493A-9E9A-8A08F055628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312546" y="1820009"/>
                <a:ext cx="7452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21819463-E66A-47F8-9628-CABD83D07D5D}"/>
              </a:ext>
            </a:extLst>
          </p:cNvPr>
          <p:cNvGrpSpPr/>
          <p:nvPr/>
        </p:nvGrpSpPr>
        <p:grpSpPr>
          <a:xfrm>
            <a:off x="9886306" y="2294849"/>
            <a:ext cx="443520" cy="328680"/>
            <a:chOff x="9886306" y="2294849"/>
            <a:chExt cx="4435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A850006-1D46-464E-9C76-C7337CBBE93D}"/>
                    </a:ext>
                  </a:extLst>
                </p14:cNvPr>
                <p14:cNvContentPartPr/>
                <p14:nvPr/>
              </p14:nvContentPartPr>
              <p14:xfrm>
                <a:off x="9886306" y="2426969"/>
                <a:ext cx="103320" cy="173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A850006-1D46-464E-9C76-C7337CBBE93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68306" y="2408969"/>
                  <a:ext cx="138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61AC76B-D677-4804-B478-DFDDAD45410F}"/>
                    </a:ext>
                  </a:extLst>
                </p14:cNvPr>
                <p14:cNvContentPartPr/>
                <p14:nvPr/>
              </p14:nvContentPartPr>
              <p14:xfrm>
                <a:off x="10096546" y="2393849"/>
                <a:ext cx="101520" cy="229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61AC76B-D677-4804-B478-DFDDAD45410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078906" y="2375849"/>
                  <a:ext cx="137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757A416-FE61-4624-B3F0-744D8874FB45}"/>
                    </a:ext>
                  </a:extLst>
                </p14:cNvPr>
                <p14:cNvContentPartPr/>
                <p14:nvPr/>
              </p14:nvContentPartPr>
              <p14:xfrm>
                <a:off x="10284826" y="2294849"/>
                <a:ext cx="45000" cy="128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757A416-FE61-4624-B3F0-744D8874FB4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266826" y="2277209"/>
                  <a:ext cx="8064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22A8D76-421E-42DC-9B5F-5C23C5A67E38}"/>
              </a:ext>
            </a:extLst>
          </p:cNvPr>
          <p:cNvGrpSpPr/>
          <p:nvPr/>
        </p:nvGrpSpPr>
        <p:grpSpPr>
          <a:xfrm>
            <a:off x="7880746" y="2359289"/>
            <a:ext cx="180360" cy="194400"/>
            <a:chOff x="7880746" y="2359289"/>
            <a:chExt cx="18036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F06C2A0-0101-4CC6-9335-3D734E582743}"/>
                    </a:ext>
                  </a:extLst>
                </p14:cNvPr>
                <p14:cNvContentPartPr/>
                <p14:nvPr/>
              </p14:nvContentPartPr>
              <p14:xfrm>
                <a:off x="7880746" y="2455049"/>
                <a:ext cx="175680" cy="16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F06C2A0-0101-4CC6-9335-3D734E58274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63106" y="2437409"/>
                  <a:ext cx="211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6B117E-D5F3-4D34-8263-28CB6F3BE238}"/>
                    </a:ext>
                  </a:extLst>
                </p14:cNvPr>
                <p14:cNvContentPartPr/>
                <p14:nvPr/>
              </p14:nvContentPartPr>
              <p14:xfrm>
                <a:off x="7979386" y="2359289"/>
                <a:ext cx="81720" cy="194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6B117E-D5F3-4D34-8263-28CB6F3BE23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61386" y="2341649"/>
                  <a:ext cx="117360" cy="23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396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2BC3BC-13E3-4E20-A707-D5ACCAB9E939}"/>
              </a:ext>
            </a:extLst>
          </p:cNvPr>
          <p:cNvSpPr txBox="1"/>
          <p:nvPr/>
        </p:nvSpPr>
        <p:spPr>
          <a:xfrm>
            <a:off x="1490870" y="2971801"/>
            <a:ext cx="9650896" cy="5764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Different 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choices of f(n)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lead to different informed search algorithms.</a:t>
            </a:r>
          </a:p>
        </p:txBody>
      </p:sp>
    </p:spTree>
    <p:extLst>
      <p:ext uri="{BB962C8B-B14F-4D97-AF65-F5344CB8AC3E}">
        <p14:creationId xmlns:p14="http://schemas.microsoft.com/office/powerpoint/2010/main" val="2158020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21C930-EDD2-4EBF-9073-997BBF4D58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Best-ﬁrst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EEFE6-76E4-4071-B50C-A3B9878931C6}"/>
              </a:ext>
            </a:extLst>
          </p:cNvPr>
          <p:cNvSpPr txBox="1"/>
          <p:nvPr/>
        </p:nvSpPr>
        <p:spPr>
          <a:xfrm>
            <a:off x="1149627" y="1311965"/>
            <a:ext cx="9445486" cy="22760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f(n) = h(n)</a:t>
            </a:r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Heuristic function h(n) 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estimates cost of the path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from node n to the goal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For example, </a:t>
            </a: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FBDCE6-BDED-4DB8-A955-5CB446D66F5C}"/>
              </a:ext>
            </a:extLst>
          </p:cNvPr>
          <p:cNvGrpSpPr/>
          <p:nvPr/>
        </p:nvGrpSpPr>
        <p:grpSpPr>
          <a:xfrm>
            <a:off x="380866" y="515009"/>
            <a:ext cx="1397160" cy="107640"/>
            <a:chOff x="380866" y="515009"/>
            <a:chExt cx="139716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94CA093-821F-47A9-A07E-E1394C058359}"/>
                    </a:ext>
                  </a:extLst>
                </p14:cNvPr>
                <p14:cNvContentPartPr/>
                <p14:nvPr/>
              </p14:nvContentPartPr>
              <p14:xfrm>
                <a:off x="695866" y="554609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94CA093-821F-47A9-A07E-E1394C0583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7866" y="5366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91BB00-E3BD-43BE-9407-60840A7F711B}"/>
                    </a:ext>
                  </a:extLst>
                </p14:cNvPr>
                <p14:cNvContentPartPr/>
                <p14:nvPr/>
              </p14:nvContentPartPr>
              <p14:xfrm>
                <a:off x="380866" y="515009"/>
                <a:ext cx="1397160" cy="107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91BB00-E3BD-43BE-9407-60840A7F71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2866" y="497009"/>
                  <a:ext cx="143280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61FE0A-3182-49A6-A59B-69355149D6EB}"/>
                  </a:ext>
                </a:extLst>
              </p14:cNvPr>
              <p14:cNvContentPartPr/>
              <p14:nvPr/>
            </p14:nvContentPartPr>
            <p14:xfrm>
              <a:off x="1966306" y="1697969"/>
              <a:ext cx="361080" cy="33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61FE0A-3182-49A6-A59B-69355149D6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8306" y="1679969"/>
                <a:ext cx="39672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7CB079F-A587-4F07-ABEF-A539B7E42A9F}"/>
              </a:ext>
            </a:extLst>
          </p:cNvPr>
          <p:cNvGrpSpPr/>
          <p:nvPr/>
        </p:nvGrpSpPr>
        <p:grpSpPr>
          <a:xfrm>
            <a:off x="4688986" y="193529"/>
            <a:ext cx="905400" cy="587520"/>
            <a:chOff x="4688986" y="193529"/>
            <a:chExt cx="905400" cy="58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C1881F-9CD2-4EE0-925C-F88A8DF8A98B}"/>
                    </a:ext>
                  </a:extLst>
                </p14:cNvPr>
                <p14:cNvContentPartPr/>
                <p14:nvPr/>
              </p14:nvContentPartPr>
              <p14:xfrm>
                <a:off x="4688986" y="193529"/>
                <a:ext cx="262800" cy="587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C1881F-9CD2-4EE0-925C-F88A8DF8A9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0986" y="175529"/>
                  <a:ext cx="29844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E9F1CF-B888-4A7D-985F-27D725147607}"/>
                    </a:ext>
                  </a:extLst>
                </p14:cNvPr>
                <p14:cNvContentPartPr/>
                <p14:nvPr/>
              </p14:nvContentPartPr>
              <p14:xfrm>
                <a:off x="5135746" y="494849"/>
                <a:ext cx="99360" cy="164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E9F1CF-B888-4A7D-985F-27D7251476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17746" y="476849"/>
                  <a:ext cx="135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BFEAB3-5471-4F5B-A9E4-B563334DFBD8}"/>
                    </a:ext>
                  </a:extLst>
                </p14:cNvPr>
                <p14:cNvContentPartPr/>
                <p14:nvPr/>
              </p14:nvContentPartPr>
              <p14:xfrm>
                <a:off x="5010466" y="410969"/>
                <a:ext cx="263520" cy="315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BFEAB3-5471-4F5B-A9E4-B563334DFB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92466" y="393329"/>
                  <a:ext cx="299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9652B4-3F76-47E7-918B-7B878E5446C8}"/>
                    </a:ext>
                  </a:extLst>
                </p14:cNvPr>
                <p14:cNvContentPartPr/>
                <p14:nvPr/>
              </p14:nvContentPartPr>
              <p14:xfrm>
                <a:off x="5450746" y="436169"/>
                <a:ext cx="143640" cy="18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9652B4-3F76-47E7-918B-7B878E5446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33106" y="418169"/>
                  <a:ext cx="17928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F66BEE-CAE8-41EA-8E09-36FEC9A8EB93}"/>
              </a:ext>
            </a:extLst>
          </p:cNvPr>
          <p:cNvGrpSpPr/>
          <p:nvPr/>
        </p:nvGrpSpPr>
        <p:grpSpPr>
          <a:xfrm>
            <a:off x="7314106" y="367409"/>
            <a:ext cx="198360" cy="226800"/>
            <a:chOff x="7314106" y="367409"/>
            <a:chExt cx="19836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7AFF56-EA21-452A-80B8-101241E76849}"/>
                    </a:ext>
                  </a:extLst>
                </p14:cNvPr>
                <p14:cNvContentPartPr/>
                <p14:nvPr/>
              </p14:nvContentPartPr>
              <p14:xfrm>
                <a:off x="7384666" y="367409"/>
                <a:ext cx="4680" cy="226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7AFF56-EA21-452A-80B8-101241E768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67026" y="349769"/>
                  <a:ext cx="40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7E3D42-1FCE-4864-8ECC-FA5C0B418D3F}"/>
                    </a:ext>
                  </a:extLst>
                </p14:cNvPr>
                <p14:cNvContentPartPr/>
                <p14:nvPr/>
              </p14:nvContentPartPr>
              <p14:xfrm>
                <a:off x="7314106" y="457769"/>
                <a:ext cx="198360" cy="33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7E3D42-1FCE-4864-8ECC-FA5C0B418D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96106" y="439769"/>
                  <a:ext cx="23400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C31360-41DD-44B1-A769-1A175F73860D}"/>
              </a:ext>
            </a:extLst>
          </p:cNvPr>
          <p:cNvGrpSpPr/>
          <p:nvPr/>
        </p:nvGrpSpPr>
        <p:grpSpPr>
          <a:xfrm>
            <a:off x="7879306" y="353729"/>
            <a:ext cx="1076760" cy="508680"/>
            <a:chOff x="7879306" y="353729"/>
            <a:chExt cx="107676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9A8FCF-3E91-40CD-9872-FEA1627E1E50}"/>
                    </a:ext>
                  </a:extLst>
                </p14:cNvPr>
                <p14:cNvContentPartPr/>
                <p14:nvPr/>
              </p14:nvContentPartPr>
              <p14:xfrm>
                <a:off x="7911346" y="474329"/>
                <a:ext cx="133200" cy="143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9A8FCF-3E91-40CD-9872-FEA1627E1E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93346" y="456689"/>
                  <a:ext cx="168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174824-91E1-4CE2-A087-9DB4AB84E6E6}"/>
                    </a:ext>
                  </a:extLst>
                </p14:cNvPr>
                <p14:cNvContentPartPr/>
                <p14:nvPr/>
              </p14:nvContentPartPr>
              <p14:xfrm>
                <a:off x="8277466" y="496289"/>
                <a:ext cx="243000" cy="31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174824-91E1-4CE2-A087-9DB4AB84E6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59466" y="478649"/>
                  <a:ext cx="278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4DCAC00-5F05-4F09-8DE9-0F1F9D0EFCDC}"/>
                    </a:ext>
                  </a:extLst>
                </p14:cNvPr>
                <p14:cNvContentPartPr/>
                <p14:nvPr/>
              </p14:nvContentPartPr>
              <p14:xfrm>
                <a:off x="8481586" y="431849"/>
                <a:ext cx="67680" cy="17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4DCAC00-5F05-4F09-8DE9-0F1F9D0EFC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63586" y="414209"/>
                  <a:ext cx="103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E21ED7-6721-45EC-8241-0C03E21E582C}"/>
                    </a:ext>
                  </a:extLst>
                </p14:cNvPr>
                <p14:cNvContentPartPr/>
                <p14:nvPr/>
              </p14:nvContentPartPr>
              <p14:xfrm>
                <a:off x="8739346" y="353729"/>
                <a:ext cx="216720" cy="228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E21ED7-6721-45EC-8241-0C03E21E58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21706" y="336089"/>
                  <a:ext cx="252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C21D89-DD9C-431A-A252-FA54115B91E2}"/>
                    </a:ext>
                  </a:extLst>
                </p14:cNvPr>
                <p14:cNvContentPartPr/>
                <p14:nvPr/>
              </p14:nvContentPartPr>
              <p14:xfrm>
                <a:off x="7879306" y="684929"/>
                <a:ext cx="909720" cy="177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C21D89-DD9C-431A-A252-FA54115B91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61666" y="666929"/>
                  <a:ext cx="94536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90BB7C-2C23-4B55-8890-66775743C753}"/>
              </a:ext>
            </a:extLst>
          </p:cNvPr>
          <p:cNvGrpSpPr/>
          <p:nvPr/>
        </p:nvGrpSpPr>
        <p:grpSpPr>
          <a:xfrm>
            <a:off x="8148586" y="956369"/>
            <a:ext cx="628560" cy="343800"/>
            <a:chOff x="8148586" y="956369"/>
            <a:chExt cx="6285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7A228A-FBCA-4771-B764-E5877F8A7525}"/>
                    </a:ext>
                  </a:extLst>
                </p14:cNvPr>
                <p14:cNvContentPartPr/>
                <p14:nvPr/>
              </p14:nvContentPartPr>
              <p14:xfrm>
                <a:off x="8148586" y="956369"/>
                <a:ext cx="203760" cy="262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7A228A-FBCA-4771-B764-E5877F8A75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30586" y="938369"/>
                  <a:ext cx="239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7EE1D3-A231-4317-A9B9-6E22E18F5712}"/>
                    </a:ext>
                  </a:extLst>
                </p14:cNvPr>
                <p14:cNvContentPartPr/>
                <p14:nvPr/>
              </p14:nvContentPartPr>
              <p14:xfrm>
                <a:off x="8523706" y="1123409"/>
                <a:ext cx="156960" cy="101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7EE1D3-A231-4317-A9B9-6E22E18F57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05706" y="1105409"/>
                  <a:ext cx="192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950AAA-34A0-4A0A-8E79-579A9EC0F2BF}"/>
                    </a:ext>
                  </a:extLst>
                </p14:cNvPr>
                <p14:cNvContentPartPr/>
                <p14:nvPr/>
              </p14:nvContentPartPr>
              <p14:xfrm>
                <a:off x="8440186" y="1036289"/>
                <a:ext cx="81000" cy="20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950AAA-34A0-4A0A-8E79-579A9EC0F2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22546" y="1018289"/>
                  <a:ext cx="116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CAB734-88BD-4FE1-A15E-8573F7EA5908}"/>
                    </a:ext>
                  </a:extLst>
                </p14:cNvPr>
                <p14:cNvContentPartPr/>
                <p14:nvPr/>
              </p14:nvContentPartPr>
              <p14:xfrm>
                <a:off x="8699026" y="1083809"/>
                <a:ext cx="78120" cy="216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CAB734-88BD-4FE1-A15E-8573F7EA59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81386" y="1066169"/>
                  <a:ext cx="11376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07BFE0-E77D-401C-B97B-C1619E7F861E}"/>
              </a:ext>
            </a:extLst>
          </p:cNvPr>
          <p:cNvGrpSpPr/>
          <p:nvPr/>
        </p:nvGrpSpPr>
        <p:grpSpPr>
          <a:xfrm>
            <a:off x="6024586" y="165089"/>
            <a:ext cx="770040" cy="641160"/>
            <a:chOff x="6024586" y="165089"/>
            <a:chExt cx="77004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FA4D18-FB50-4FE3-BFD9-2D2C16D1BC62}"/>
                    </a:ext>
                  </a:extLst>
                </p14:cNvPr>
                <p14:cNvContentPartPr/>
                <p14:nvPr/>
              </p14:nvContentPartPr>
              <p14:xfrm>
                <a:off x="6076786" y="389369"/>
                <a:ext cx="24840" cy="133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FA4D18-FB50-4FE3-BFD9-2D2C16D1BC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58786" y="371369"/>
                  <a:ext cx="60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9A05E42-68CF-401C-AA3A-60445B754756}"/>
                    </a:ext>
                  </a:extLst>
                </p14:cNvPr>
                <p14:cNvContentPartPr/>
                <p14:nvPr/>
              </p14:nvContentPartPr>
              <p14:xfrm>
                <a:off x="6024586" y="356969"/>
                <a:ext cx="183960" cy="26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9A05E42-68CF-401C-AA3A-60445B75475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06946" y="339329"/>
                  <a:ext cx="2196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0C278A-F458-4EAC-8BC9-FD0292C976CA}"/>
                    </a:ext>
                  </a:extLst>
                </p14:cNvPr>
                <p14:cNvContentPartPr/>
                <p14:nvPr/>
              </p14:nvContentPartPr>
              <p14:xfrm>
                <a:off x="6304306" y="484409"/>
                <a:ext cx="235800" cy="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0C278A-F458-4EAC-8BC9-FD0292C976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6306" y="466409"/>
                  <a:ext cx="271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0628FA-3FAC-4F2C-845F-0F60B1E4C109}"/>
                    </a:ext>
                  </a:extLst>
                </p14:cNvPr>
                <p14:cNvContentPartPr/>
                <p14:nvPr/>
              </p14:nvContentPartPr>
              <p14:xfrm>
                <a:off x="6491866" y="399809"/>
                <a:ext cx="99000" cy="201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0628FA-3FAC-4F2C-845F-0F60B1E4C10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73866" y="381809"/>
                  <a:ext cx="134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EA6EAB-33D7-42E2-91A9-A9CEBE7C7838}"/>
                    </a:ext>
                  </a:extLst>
                </p14:cNvPr>
                <p14:cNvContentPartPr/>
                <p14:nvPr/>
              </p14:nvContentPartPr>
              <p14:xfrm>
                <a:off x="6690946" y="467489"/>
                <a:ext cx="103680" cy="126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EA6EAB-33D7-42E2-91A9-A9CEBE7C78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72946" y="449489"/>
                  <a:ext cx="139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C6EF367-3F67-4C51-9E7C-6875FC3AC392}"/>
                    </a:ext>
                  </a:extLst>
                </p14:cNvPr>
                <p14:cNvContentPartPr/>
                <p14:nvPr/>
              </p14:nvContentPartPr>
              <p14:xfrm>
                <a:off x="6063466" y="165089"/>
                <a:ext cx="674280" cy="585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C6EF367-3F67-4C51-9E7C-6875FC3AC3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45466" y="147089"/>
                  <a:ext cx="70992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A3FCC7F-3636-4754-B920-F5550FE48059}"/>
                    </a:ext>
                  </a:extLst>
                </p14:cNvPr>
                <p14:cNvContentPartPr/>
                <p14:nvPr/>
              </p14:nvContentPartPr>
              <p14:xfrm>
                <a:off x="6052666" y="232409"/>
                <a:ext cx="663840" cy="573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A3FCC7F-3636-4754-B920-F5550FE4805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34666" y="214409"/>
                  <a:ext cx="699480" cy="60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201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F277DDF-0B16-48A5-AADA-E73E70603B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C1C82AE3-863D-4920-9556-8B719FE85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40" t="32029" r="14228" b="1463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350572-431E-4B8B-92B5-6E5CAFEBB5B9}"/>
                </a:ext>
              </a:extLst>
            </p:cNvPr>
            <p:cNvSpPr txBox="1"/>
            <p:nvPr/>
          </p:nvSpPr>
          <p:spPr>
            <a:xfrm>
              <a:off x="5883966" y="2812774"/>
              <a:ext cx="1194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effectLst>
                    <a:glow rad="88900">
                      <a:schemeClr val="bg1"/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rPr>
                <a:t>BẾN TRE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F1E503-9629-4245-9EAC-FB1A8F77980B}"/>
                </a:ext>
              </a:extLst>
            </p:cNvPr>
            <p:cNvSpPr txBox="1"/>
            <p:nvPr/>
          </p:nvSpPr>
          <p:spPr>
            <a:xfrm>
              <a:off x="2259619" y="1713765"/>
              <a:ext cx="1367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effectLst>
                    <a:glow rad="88900">
                      <a:schemeClr val="bg1"/>
                    </a:glow>
                  </a:effectLst>
                  <a:latin typeface="Roboto" panose="02000000000000000000" pitchFamily="2" charset="0"/>
                  <a:ea typeface="Roboto" panose="02000000000000000000" pitchFamily="2" charset="0"/>
                </a:rPr>
                <a:t>AN GIANG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DF42F13-C688-45FA-9F59-A6D51D1D94CD}"/>
                  </a:ext>
                </a:extLst>
              </p14:cNvPr>
              <p14:cNvContentPartPr/>
              <p14:nvPr/>
            </p14:nvContentPartPr>
            <p14:xfrm>
              <a:off x="9496550" y="1130290"/>
              <a:ext cx="433440" cy="485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DF42F13-C688-45FA-9F59-A6D51D1D94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8550" y="1112290"/>
                <a:ext cx="46908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6C55C95-C55F-47BF-9632-9469512E1E82}"/>
                  </a:ext>
                </a:extLst>
              </p14:cNvPr>
              <p14:cNvContentPartPr/>
              <p14:nvPr/>
            </p14:nvContentPartPr>
            <p14:xfrm>
              <a:off x="4036070" y="3126490"/>
              <a:ext cx="633240" cy="577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6C55C95-C55F-47BF-9632-9469512E1E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8430" y="3108850"/>
                <a:ext cx="66888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E341BA7-36B9-4571-B34B-3780ECA13395}"/>
                  </a:ext>
                </a:extLst>
              </p14:cNvPr>
              <p14:cNvContentPartPr/>
              <p14:nvPr/>
            </p14:nvContentPartPr>
            <p14:xfrm>
              <a:off x="5818790" y="1519810"/>
              <a:ext cx="3752640" cy="2201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E341BA7-36B9-4571-B34B-3780ECA133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150" y="1502170"/>
                <a:ext cx="3788280" cy="223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6F7E713E-6D4B-473F-B82F-19039846E60C}"/>
              </a:ext>
            </a:extLst>
          </p:cNvPr>
          <p:cNvGrpSpPr/>
          <p:nvPr/>
        </p:nvGrpSpPr>
        <p:grpSpPr>
          <a:xfrm>
            <a:off x="4578590" y="1463290"/>
            <a:ext cx="5087160" cy="3447720"/>
            <a:chOff x="4578590" y="1463290"/>
            <a:chExt cx="5087160" cy="344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C6980C3-436F-41A7-BCE3-DA78BFA51727}"/>
                    </a:ext>
                  </a:extLst>
                </p14:cNvPr>
                <p14:cNvContentPartPr/>
                <p14:nvPr/>
              </p14:nvContentPartPr>
              <p14:xfrm>
                <a:off x="5782430" y="1463290"/>
                <a:ext cx="3840480" cy="1396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C6980C3-436F-41A7-BCE3-DA78BFA517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64430" y="1445650"/>
                  <a:ext cx="3876120" cy="14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3E3499E-C45C-41F5-88D8-711938949471}"/>
                    </a:ext>
                  </a:extLst>
                </p14:cNvPr>
                <p14:cNvContentPartPr/>
                <p14:nvPr/>
              </p14:nvContentPartPr>
              <p14:xfrm>
                <a:off x="6691430" y="2722210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3E3499E-C45C-41F5-88D8-7119389494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73430" y="27042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E8032D8-184D-4B3A-A0C4-F2A4530827AA}"/>
                    </a:ext>
                  </a:extLst>
                </p14:cNvPr>
                <p14:cNvContentPartPr/>
                <p14:nvPr/>
              </p14:nvContentPartPr>
              <p14:xfrm>
                <a:off x="4578590" y="1840930"/>
                <a:ext cx="5087160" cy="3070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E8032D8-184D-4B3A-A0C4-F2A4530827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60590" y="1822930"/>
                  <a:ext cx="5122800" cy="31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CF2BFD2-13AB-4006-8AA6-32B18DAE38C9}"/>
              </a:ext>
            </a:extLst>
          </p:cNvPr>
          <p:cNvGrpSpPr/>
          <p:nvPr/>
        </p:nvGrpSpPr>
        <p:grpSpPr>
          <a:xfrm>
            <a:off x="5801150" y="5868610"/>
            <a:ext cx="677160" cy="290520"/>
            <a:chOff x="5801150" y="5868610"/>
            <a:chExt cx="67716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EF77F8B-431A-4142-80BC-2BADB79B3A3E}"/>
                    </a:ext>
                  </a:extLst>
                </p14:cNvPr>
                <p14:cNvContentPartPr/>
                <p14:nvPr/>
              </p14:nvContentPartPr>
              <p14:xfrm>
                <a:off x="5801150" y="5892370"/>
                <a:ext cx="185040" cy="139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EF77F8B-431A-4142-80BC-2BADB79B3A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83510" y="5874370"/>
                  <a:ext cx="220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64C72A-E4CB-41F5-85D0-B558B89A8928}"/>
                    </a:ext>
                  </a:extLst>
                </p14:cNvPr>
                <p14:cNvContentPartPr/>
                <p14:nvPr/>
              </p14:nvContentPartPr>
              <p14:xfrm>
                <a:off x="5939390" y="5919370"/>
                <a:ext cx="40680" cy="239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64C72A-E4CB-41F5-85D0-B558B89A89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21390" y="5901730"/>
                  <a:ext cx="76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083E15-A8AC-4DA6-83F5-75E3049CA1DC}"/>
                    </a:ext>
                  </a:extLst>
                </p14:cNvPr>
                <p14:cNvContentPartPr/>
                <p14:nvPr/>
              </p14:nvContentPartPr>
              <p14:xfrm>
                <a:off x="6070070" y="5868610"/>
                <a:ext cx="171000" cy="239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083E15-A8AC-4DA6-83F5-75E3049CA1D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52070" y="5850610"/>
                  <a:ext cx="206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558E20-FEE6-442C-99A3-A616C7C06A45}"/>
                    </a:ext>
                  </a:extLst>
                </p14:cNvPr>
                <p14:cNvContentPartPr/>
                <p14:nvPr/>
              </p14:nvContentPartPr>
              <p14:xfrm>
                <a:off x="6381110" y="5907130"/>
                <a:ext cx="97200" cy="200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558E20-FEE6-442C-99A3-A616C7C06A4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63470" y="5889130"/>
                  <a:ext cx="1328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CC81E4C-7DEC-43B2-AECF-A57F15C0B6C6}"/>
              </a:ext>
            </a:extLst>
          </p:cNvPr>
          <p:cNvGrpSpPr/>
          <p:nvPr/>
        </p:nvGrpSpPr>
        <p:grpSpPr>
          <a:xfrm>
            <a:off x="1924310" y="2471290"/>
            <a:ext cx="3013560" cy="1558800"/>
            <a:chOff x="1924310" y="2471290"/>
            <a:chExt cx="3013560" cy="15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C1408F-3E0B-4EC1-8DAD-F4F495A16A2C}"/>
                    </a:ext>
                  </a:extLst>
                </p14:cNvPr>
                <p14:cNvContentPartPr/>
                <p14:nvPr/>
              </p14:nvContentPartPr>
              <p14:xfrm>
                <a:off x="2778950" y="2471290"/>
                <a:ext cx="2158920" cy="547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C1408F-3E0B-4EC1-8DAD-F4F495A16A2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0950" y="2453290"/>
                  <a:ext cx="219456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194D3F6-7B43-463A-9270-1B35E69AD4D9}"/>
                    </a:ext>
                  </a:extLst>
                </p14:cNvPr>
                <p14:cNvContentPartPr/>
                <p14:nvPr/>
              </p14:nvContentPartPr>
              <p14:xfrm>
                <a:off x="1924310" y="3059890"/>
                <a:ext cx="1603800" cy="970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194D3F6-7B43-463A-9270-1B35E69AD4D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06310" y="3041890"/>
                  <a:ext cx="163944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908AE4-2E6F-4D48-830A-F74200103569}"/>
                    </a:ext>
                  </a:extLst>
                </p14:cNvPr>
                <p14:cNvContentPartPr/>
                <p14:nvPr/>
              </p14:nvContentPartPr>
              <p14:xfrm>
                <a:off x="3430910" y="2955130"/>
                <a:ext cx="171000" cy="178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908AE4-2E6F-4D48-830A-F7420010356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13270" y="2937130"/>
                  <a:ext cx="2066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9D469EA-E146-47A5-92BE-1D4F6A9FCC5E}"/>
              </a:ext>
            </a:extLst>
          </p:cNvPr>
          <p:cNvGrpSpPr/>
          <p:nvPr/>
        </p:nvGrpSpPr>
        <p:grpSpPr>
          <a:xfrm>
            <a:off x="6534470" y="923290"/>
            <a:ext cx="975600" cy="1591200"/>
            <a:chOff x="6534470" y="923290"/>
            <a:chExt cx="975600" cy="15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767EE1A-0EDC-4FBB-9E11-223D4634185E}"/>
                    </a:ext>
                  </a:extLst>
                </p14:cNvPr>
                <p14:cNvContentPartPr/>
                <p14:nvPr/>
              </p14:nvContentPartPr>
              <p14:xfrm>
                <a:off x="6592070" y="923290"/>
                <a:ext cx="918000" cy="1591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767EE1A-0EDC-4FBB-9E11-223D463418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74430" y="905290"/>
                  <a:ext cx="953640" cy="16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5135DA8-0694-4CAF-B0A2-A8867AE8341A}"/>
                    </a:ext>
                  </a:extLst>
                </p14:cNvPr>
                <p14:cNvContentPartPr/>
                <p14:nvPr/>
              </p14:nvContentPartPr>
              <p14:xfrm>
                <a:off x="6534470" y="2244130"/>
                <a:ext cx="219960" cy="215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5135DA8-0694-4CAF-B0A2-A8867AE8341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16470" y="2226490"/>
                  <a:ext cx="25560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A380F8E-6AFC-4423-A571-A1DFA135B15D}"/>
                  </a:ext>
                </a:extLst>
              </p14:cNvPr>
              <p14:cNvContentPartPr/>
              <p14:nvPr/>
            </p14:nvContentPartPr>
            <p14:xfrm>
              <a:off x="7498550" y="438010"/>
              <a:ext cx="162360" cy="292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A380F8E-6AFC-4423-A571-A1DFA135B15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80550" y="420010"/>
                <a:ext cx="1980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7A7B37C-141C-4381-947A-1EBBA6CA4C24}"/>
                  </a:ext>
                </a:extLst>
              </p14:cNvPr>
              <p14:cNvContentPartPr/>
              <p14:nvPr/>
            </p14:nvContentPartPr>
            <p14:xfrm>
              <a:off x="7001390" y="3253210"/>
              <a:ext cx="1691280" cy="392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7A7B37C-141C-4381-947A-1EBBA6CA4C2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983390" y="3235210"/>
                <a:ext cx="1726920" cy="42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AE5C72B-9FB6-4F0F-BF81-BE15F2DCCC34}"/>
              </a:ext>
            </a:extLst>
          </p:cNvPr>
          <p:cNvGrpSpPr/>
          <p:nvPr/>
        </p:nvGrpSpPr>
        <p:grpSpPr>
          <a:xfrm>
            <a:off x="6902030" y="3204610"/>
            <a:ext cx="305640" cy="205920"/>
            <a:chOff x="6902030" y="3204610"/>
            <a:chExt cx="3056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FC98200-8257-43FC-B739-DAB334A4C121}"/>
                    </a:ext>
                  </a:extLst>
                </p14:cNvPr>
                <p14:cNvContentPartPr/>
                <p14:nvPr/>
              </p14:nvContentPartPr>
              <p14:xfrm>
                <a:off x="7008950" y="3204610"/>
                <a:ext cx="198720" cy="35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FC98200-8257-43FC-B739-DAB334A4C12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90950" y="3186610"/>
                  <a:ext cx="234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3A90215-4C3B-4863-8FE1-2C036B14EF60}"/>
                    </a:ext>
                  </a:extLst>
                </p14:cNvPr>
                <p14:cNvContentPartPr/>
                <p14:nvPr/>
              </p14:nvContentPartPr>
              <p14:xfrm>
                <a:off x="6902030" y="3232690"/>
                <a:ext cx="78120" cy="177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3A90215-4C3B-4863-8FE1-2C036B14EF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84390" y="3215050"/>
                  <a:ext cx="1137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9FBFEAE-BE72-481D-84C5-D7B5870EA414}"/>
              </a:ext>
            </a:extLst>
          </p:cNvPr>
          <p:cNvGrpSpPr/>
          <p:nvPr/>
        </p:nvGrpSpPr>
        <p:grpSpPr>
          <a:xfrm>
            <a:off x="8869430" y="3575410"/>
            <a:ext cx="1522080" cy="591120"/>
            <a:chOff x="8869430" y="3575410"/>
            <a:chExt cx="152208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5BBF828-9A05-450B-9083-3B058478043C}"/>
                    </a:ext>
                  </a:extLst>
                </p14:cNvPr>
                <p14:cNvContentPartPr/>
                <p14:nvPr/>
              </p14:nvContentPartPr>
              <p14:xfrm>
                <a:off x="9201710" y="3619330"/>
                <a:ext cx="239760" cy="335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5BBF828-9A05-450B-9083-3B05847804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84070" y="3601330"/>
                  <a:ext cx="2754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B314CDD-AFAC-46E4-AD17-8CBFEA338552}"/>
                    </a:ext>
                  </a:extLst>
                </p14:cNvPr>
                <p14:cNvContentPartPr/>
                <p14:nvPr/>
              </p14:nvContentPartPr>
              <p14:xfrm>
                <a:off x="9531830" y="3674410"/>
                <a:ext cx="128160" cy="258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B314CDD-AFAC-46E4-AD17-8CBFEA33855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13830" y="3656410"/>
                  <a:ext cx="163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200CB42-E6D1-4828-9631-5130A8D104EF}"/>
                    </a:ext>
                  </a:extLst>
                </p14:cNvPr>
                <p14:cNvContentPartPr/>
                <p14:nvPr/>
              </p14:nvContentPartPr>
              <p14:xfrm>
                <a:off x="9828470" y="3678370"/>
                <a:ext cx="140400" cy="315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200CB42-E6D1-4828-9631-5130A8D104E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10830" y="3660370"/>
                  <a:ext cx="1760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2F508E5-1DD4-4DBF-9AB5-147BB638CD0F}"/>
                    </a:ext>
                  </a:extLst>
                </p14:cNvPr>
                <p14:cNvContentPartPr/>
                <p14:nvPr/>
              </p14:nvContentPartPr>
              <p14:xfrm>
                <a:off x="9872030" y="3859810"/>
                <a:ext cx="123840" cy="129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2F508E5-1DD4-4DBF-9AB5-147BB638CD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54030" y="3841810"/>
                  <a:ext cx="159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2CD15E2-05A1-4F9A-98B4-B7B06247DC61}"/>
                    </a:ext>
                  </a:extLst>
                </p14:cNvPr>
                <p14:cNvContentPartPr/>
                <p14:nvPr/>
              </p14:nvContentPartPr>
              <p14:xfrm>
                <a:off x="10074710" y="3886090"/>
                <a:ext cx="316800" cy="280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2CD15E2-05A1-4F9A-98B4-B7B06247DC6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56710" y="3868090"/>
                  <a:ext cx="352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A808FD-ADB8-45A1-BCF7-2421775A77BC}"/>
                    </a:ext>
                  </a:extLst>
                </p14:cNvPr>
                <p14:cNvContentPartPr/>
                <p14:nvPr/>
              </p14:nvContentPartPr>
              <p14:xfrm>
                <a:off x="8869430" y="3575410"/>
                <a:ext cx="252720" cy="434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A808FD-ADB8-45A1-BCF7-2421775A77B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51430" y="3557410"/>
                  <a:ext cx="288360" cy="47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4F0B879-EAA1-4552-A106-92A7F289FA45}"/>
              </a:ext>
            </a:extLst>
          </p:cNvPr>
          <p:cNvGrpSpPr/>
          <p:nvPr/>
        </p:nvGrpSpPr>
        <p:grpSpPr>
          <a:xfrm>
            <a:off x="5129750" y="2240890"/>
            <a:ext cx="594000" cy="152640"/>
            <a:chOff x="5129750" y="2240890"/>
            <a:chExt cx="59400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73F1BD6-0CAF-411A-BCC1-4A2D2D01758B}"/>
                    </a:ext>
                  </a:extLst>
                </p14:cNvPr>
                <p14:cNvContentPartPr/>
                <p14:nvPr/>
              </p14:nvContentPartPr>
              <p14:xfrm>
                <a:off x="5129750" y="2350330"/>
                <a:ext cx="136080" cy="43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73F1BD6-0CAF-411A-BCC1-4A2D2D01758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11750" y="2332690"/>
                  <a:ext cx="171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2AA46B8-CB2F-4A21-9921-F69071702D88}"/>
                    </a:ext>
                  </a:extLst>
                </p14:cNvPr>
                <p14:cNvContentPartPr/>
                <p14:nvPr/>
              </p14:nvContentPartPr>
              <p14:xfrm>
                <a:off x="5351870" y="2297410"/>
                <a:ext cx="172440" cy="44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2AA46B8-CB2F-4A21-9921-F69071702D8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33870" y="2279410"/>
                  <a:ext cx="208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E60061B-0795-42B7-B29F-31922D15170B}"/>
                    </a:ext>
                  </a:extLst>
                </p14:cNvPr>
                <p14:cNvContentPartPr/>
                <p14:nvPr/>
              </p14:nvContentPartPr>
              <p14:xfrm>
                <a:off x="5611790" y="2240890"/>
                <a:ext cx="111960" cy="28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E60061B-0795-42B7-B29F-31922D15170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93790" y="2222890"/>
                  <a:ext cx="14760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0667BAD-6A40-4A0F-8EA3-2108C5E43480}"/>
              </a:ext>
            </a:extLst>
          </p:cNvPr>
          <p:cNvGrpSpPr/>
          <p:nvPr/>
        </p:nvGrpSpPr>
        <p:grpSpPr>
          <a:xfrm>
            <a:off x="3448550" y="4030450"/>
            <a:ext cx="1942560" cy="1899360"/>
            <a:chOff x="3448550" y="4030450"/>
            <a:chExt cx="1942560" cy="18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C7225D-D991-43A7-A4FE-F80C6FB76411}"/>
                    </a:ext>
                  </a:extLst>
                </p14:cNvPr>
                <p14:cNvContentPartPr/>
                <p14:nvPr/>
              </p14:nvContentPartPr>
              <p14:xfrm>
                <a:off x="3785150" y="4873210"/>
                <a:ext cx="1605960" cy="1056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C7225D-D991-43A7-A4FE-F80C6FB7641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767150" y="4855210"/>
                  <a:ext cx="1641600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0217910-9432-4C6A-A0AE-B7C9371B1421}"/>
                    </a:ext>
                  </a:extLst>
                </p14:cNvPr>
                <p14:cNvContentPartPr/>
                <p14:nvPr/>
              </p14:nvContentPartPr>
              <p14:xfrm>
                <a:off x="3732230" y="4878970"/>
                <a:ext cx="150840" cy="33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0217910-9432-4C6A-A0AE-B7C9371B142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14590" y="4860970"/>
                  <a:ext cx="186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7AD28A5-0312-4C75-9B86-3D100CF99614}"/>
                    </a:ext>
                  </a:extLst>
                </p14:cNvPr>
                <p14:cNvContentPartPr/>
                <p14:nvPr/>
              </p14:nvContentPartPr>
              <p14:xfrm>
                <a:off x="3734750" y="4899130"/>
                <a:ext cx="12960" cy="248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7AD28A5-0312-4C75-9B86-3D100CF9961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17110" y="4881490"/>
                  <a:ext cx="48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EFAC22F-1313-4040-89C8-92BB665C09C4}"/>
                    </a:ext>
                  </a:extLst>
                </p14:cNvPr>
                <p14:cNvContentPartPr/>
                <p14:nvPr/>
              </p14:nvContentPartPr>
              <p14:xfrm>
                <a:off x="3503990" y="5134210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EFAC22F-1313-4040-89C8-92BB665C09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5990" y="51162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547E985-5BD0-4319-A148-3CC522A92D8A}"/>
                    </a:ext>
                  </a:extLst>
                </p14:cNvPr>
                <p14:cNvContentPartPr/>
                <p14:nvPr/>
              </p14:nvContentPartPr>
              <p14:xfrm>
                <a:off x="3448550" y="4327090"/>
                <a:ext cx="1052280" cy="766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547E985-5BD0-4319-A148-3CC522A92D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30910" y="4309450"/>
                  <a:ext cx="108792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33520E2-7040-4A72-80DF-ED51D02DB9BA}"/>
                    </a:ext>
                  </a:extLst>
                </p14:cNvPr>
                <p14:cNvContentPartPr/>
                <p14:nvPr/>
              </p14:nvContentPartPr>
              <p14:xfrm>
                <a:off x="4591190" y="4268770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33520E2-7040-4A72-80DF-ED51D02DB9B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73190" y="4250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7319CAC-B59D-48C1-9B5C-205E429A6376}"/>
                    </a:ext>
                  </a:extLst>
                </p14:cNvPr>
                <p14:cNvContentPartPr/>
                <p14:nvPr/>
              </p14:nvContentPartPr>
              <p14:xfrm>
                <a:off x="4591190" y="4165810"/>
                <a:ext cx="147240" cy="103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7319CAC-B59D-48C1-9B5C-205E429A637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73190" y="4148170"/>
                  <a:ext cx="182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DDF6A19-0A1A-41AD-B812-FCC127AD84D4}"/>
                    </a:ext>
                  </a:extLst>
                </p14:cNvPr>
                <p14:cNvContentPartPr/>
                <p14:nvPr/>
              </p14:nvContentPartPr>
              <p14:xfrm>
                <a:off x="4848230" y="4106050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DDF6A19-0A1A-41AD-B812-FCC127AD84D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30590" y="40884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DF7C485-39B4-4B45-B2A1-5F045A405F1A}"/>
                    </a:ext>
                  </a:extLst>
                </p14:cNvPr>
                <p14:cNvContentPartPr/>
                <p14:nvPr/>
              </p14:nvContentPartPr>
              <p14:xfrm>
                <a:off x="4968830" y="4051690"/>
                <a:ext cx="36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DF7C485-39B4-4B45-B2A1-5F045A405F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51190" y="40340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E7E5A88-B7F3-42C8-888C-EF3CE13A4E52}"/>
                    </a:ext>
                  </a:extLst>
                </p14:cNvPr>
                <p14:cNvContentPartPr/>
                <p14:nvPr/>
              </p14:nvContentPartPr>
              <p14:xfrm>
                <a:off x="4975310" y="4030450"/>
                <a:ext cx="36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E7E5A88-B7F3-42C8-888C-EF3CE13A4E5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57310" y="40124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3620A95-578F-4709-80E8-6854D72845A5}"/>
              </a:ext>
            </a:extLst>
          </p:cNvPr>
          <p:cNvGrpSpPr/>
          <p:nvPr/>
        </p:nvGrpSpPr>
        <p:grpSpPr>
          <a:xfrm>
            <a:off x="7732190" y="378610"/>
            <a:ext cx="1141200" cy="415440"/>
            <a:chOff x="7732190" y="378610"/>
            <a:chExt cx="114120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B0E5CF1-B78B-4198-8716-FCAD37217CE4}"/>
                    </a:ext>
                  </a:extLst>
                </p14:cNvPr>
                <p14:cNvContentPartPr/>
                <p14:nvPr/>
              </p14:nvContentPartPr>
              <p14:xfrm>
                <a:off x="7732190" y="387970"/>
                <a:ext cx="152280" cy="379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B0E5CF1-B78B-4198-8716-FCAD37217C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14190" y="369970"/>
                  <a:ext cx="1879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74E46DA-6D00-4593-A54F-643EC7E7C26D}"/>
                    </a:ext>
                  </a:extLst>
                </p14:cNvPr>
                <p14:cNvContentPartPr/>
                <p14:nvPr/>
              </p14:nvContentPartPr>
              <p14:xfrm>
                <a:off x="8069510" y="482290"/>
                <a:ext cx="92160" cy="311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74E46DA-6D00-4593-A54F-643EC7E7C2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51870" y="464290"/>
                  <a:ext cx="127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EDEB1ED-D817-4F68-B4DF-31F57185CF5A}"/>
                    </a:ext>
                  </a:extLst>
                </p14:cNvPr>
                <p14:cNvContentPartPr/>
                <p14:nvPr/>
              </p14:nvContentPartPr>
              <p14:xfrm>
                <a:off x="8315750" y="378610"/>
                <a:ext cx="116280" cy="378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EDEB1ED-D817-4F68-B4DF-31F57185CF5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98110" y="360970"/>
                  <a:ext cx="1519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E546D10-1CA4-49DE-BB2F-C7CF8CD79F0F}"/>
                    </a:ext>
                  </a:extLst>
                </p14:cNvPr>
                <p14:cNvContentPartPr/>
                <p14:nvPr/>
              </p14:nvContentPartPr>
              <p14:xfrm>
                <a:off x="8406110" y="590650"/>
                <a:ext cx="109440" cy="122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E546D10-1CA4-49DE-BB2F-C7CF8CD79F0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88470" y="572650"/>
                  <a:ext cx="145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477EE84-1E4F-4A47-8C81-C29E4E26E5DE}"/>
                    </a:ext>
                  </a:extLst>
                </p14:cNvPr>
                <p14:cNvContentPartPr/>
                <p14:nvPr/>
              </p14:nvContentPartPr>
              <p14:xfrm>
                <a:off x="8609510" y="549610"/>
                <a:ext cx="263880" cy="168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477EE84-1E4F-4A47-8C81-C29E4E26E5D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91870" y="531610"/>
                  <a:ext cx="2995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6F65A51-8438-4942-B724-3C580677CF2E}"/>
              </a:ext>
            </a:extLst>
          </p:cNvPr>
          <p:cNvGrpSpPr/>
          <p:nvPr/>
        </p:nvGrpSpPr>
        <p:grpSpPr>
          <a:xfrm>
            <a:off x="5994470" y="4367050"/>
            <a:ext cx="1421640" cy="411480"/>
            <a:chOff x="5994470" y="4367050"/>
            <a:chExt cx="142164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9D787C9-9C3C-4E95-A179-A0DD2631AF5C}"/>
                    </a:ext>
                  </a:extLst>
                </p14:cNvPr>
                <p14:cNvContentPartPr/>
                <p14:nvPr/>
              </p14:nvContentPartPr>
              <p14:xfrm>
                <a:off x="5994470" y="4367050"/>
                <a:ext cx="180000" cy="296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9D787C9-9C3C-4E95-A179-A0DD2631AF5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76830" y="4349050"/>
                  <a:ext cx="215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23928A-9F45-4315-B947-DDC93E79AA73}"/>
                    </a:ext>
                  </a:extLst>
                </p14:cNvPr>
                <p14:cNvContentPartPr/>
                <p14:nvPr/>
              </p14:nvContentPartPr>
              <p14:xfrm>
                <a:off x="6305870" y="4416370"/>
                <a:ext cx="109080" cy="158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23928A-9F45-4315-B947-DDC93E79AA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88230" y="4398730"/>
                  <a:ext cx="144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ECB7C6B-0F29-48F6-87E8-13028291BB40}"/>
                    </a:ext>
                  </a:extLst>
                </p14:cNvPr>
                <p14:cNvContentPartPr/>
                <p14:nvPr/>
              </p14:nvContentPartPr>
              <p14:xfrm>
                <a:off x="6515390" y="4427890"/>
                <a:ext cx="103320" cy="193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ECB7C6B-0F29-48F6-87E8-13028291BB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97750" y="4410250"/>
                  <a:ext cx="138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3EF2B5D-B0E0-4BDC-8170-35FA54BE886D}"/>
                    </a:ext>
                  </a:extLst>
                </p14:cNvPr>
                <p14:cNvContentPartPr/>
                <p14:nvPr/>
              </p14:nvContentPartPr>
              <p14:xfrm>
                <a:off x="6792230" y="4423570"/>
                <a:ext cx="144000" cy="285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3EF2B5D-B0E0-4BDC-8170-35FA54BE886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74590" y="4405570"/>
                  <a:ext cx="1796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C50668A-47D2-4A8A-B105-84E38D32A988}"/>
                    </a:ext>
                  </a:extLst>
                </p14:cNvPr>
                <p14:cNvContentPartPr/>
                <p14:nvPr/>
              </p14:nvContentPartPr>
              <p14:xfrm>
                <a:off x="6879710" y="4562530"/>
                <a:ext cx="128160" cy="108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C50668A-47D2-4A8A-B105-84E38D32A9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62070" y="4544530"/>
                  <a:ext cx="163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1CF6113-128A-41A5-9FEB-E05B0E5FEAED}"/>
                    </a:ext>
                  </a:extLst>
                </p14:cNvPr>
                <p14:cNvContentPartPr/>
                <p14:nvPr/>
              </p14:nvContentPartPr>
              <p14:xfrm>
                <a:off x="7096790" y="4588450"/>
                <a:ext cx="319320" cy="190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1CF6113-128A-41A5-9FEB-E05B0E5FEA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79150" y="4570810"/>
                  <a:ext cx="3549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7B0BCF9-FB9B-4A80-80F8-8DF4C53345B3}"/>
              </a:ext>
            </a:extLst>
          </p:cNvPr>
          <p:cNvGrpSpPr/>
          <p:nvPr/>
        </p:nvGrpSpPr>
        <p:grpSpPr>
          <a:xfrm>
            <a:off x="6672350" y="5848450"/>
            <a:ext cx="594000" cy="293040"/>
            <a:chOff x="6672350" y="5848450"/>
            <a:chExt cx="59400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A3B21DD-DBC7-44B6-8BBF-CC991944B264}"/>
                    </a:ext>
                  </a:extLst>
                </p14:cNvPr>
                <p14:cNvContentPartPr/>
                <p14:nvPr/>
              </p14:nvContentPartPr>
              <p14:xfrm>
                <a:off x="6672350" y="5848450"/>
                <a:ext cx="141840" cy="253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A3B21DD-DBC7-44B6-8BBF-CC991944B26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54710" y="5830450"/>
                  <a:ext cx="177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F6B58E4-D7EF-45E9-920C-BD979EE9F517}"/>
                    </a:ext>
                  </a:extLst>
                </p14:cNvPr>
                <p14:cNvContentPartPr/>
                <p14:nvPr/>
              </p14:nvContentPartPr>
              <p14:xfrm>
                <a:off x="6805550" y="5989570"/>
                <a:ext cx="97200" cy="88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F6B58E4-D7EF-45E9-920C-BD979EE9F51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87550" y="5971570"/>
                  <a:ext cx="132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44D7B3-F8DA-40FE-9098-B55A9BB0BFD2}"/>
                    </a:ext>
                  </a:extLst>
                </p14:cNvPr>
                <p14:cNvContentPartPr/>
                <p14:nvPr/>
              </p14:nvContentPartPr>
              <p14:xfrm>
                <a:off x="7017590" y="5989570"/>
                <a:ext cx="248760" cy="151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44D7B3-F8DA-40FE-9098-B55A9BB0BF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99950" y="5971570"/>
                  <a:ext cx="2844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1F97C19-F276-43A9-A629-8070BA85C2F9}"/>
              </a:ext>
            </a:extLst>
          </p:cNvPr>
          <p:cNvGrpSpPr/>
          <p:nvPr/>
        </p:nvGrpSpPr>
        <p:grpSpPr>
          <a:xfrm>
            <a:off x="950510" y="3769090"/>
            <a:ext cx="943920" cy="311040"/>
            <a:chOff x="950510" y="3769090"/>
            <a:chExt cx="94392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9B6B280-27E8-4285-AC1F-331240F829DE}"/>
                    </a:ext>
                  </a:extLst>
                </p14:cNvPr>
                <p14:cNvContentPartPr/>
                <p14:nvPr/>
              </p14:nvContentPartPr>
              <p14:xfrm>
                <a:off x="950510" y="3849730"/>
                <a:ext cx="135720" cy="216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9B6B280-27E8-4285-AC1F-331240F829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2510" y="3831730"/>
                  <a:ext cx="1713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8EEB7BC-2920-41AE-95CD-4479CCC64496}"/>
                    </a:ext>
                  </a:extLst>
                </p14:cNvPr>
                <p14:cNvContentPartPr/>
                <p14:nvPr/>
              </p14:nvContentPartPr>
              <p14:xfrm>
                <a:off x="1178750" y="3828130"/>
                <a:ext cx="118440" cy="10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8EEB7BC-2920-41AE-95CD-4479CCC644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61110" y="3810490"/>
                  <a:ext cx="154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EBCAB84-A168-4C61-8437-22BC69E98B6E}"/>
                    </a:ext>
                  </a:extLst>
                </p14:cNvPr>
                <p14:cNvContentPartPr/>
                <p14:nvPr/>
              </p14:nvContentPartPr>
              <p14:xfrm>
                <a:off x="1182350" y="3845050"/>
                <a:ext cx="109440" cy="195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EBCAB84-A168-4C61-8437-22BC69E98B6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64350" y="3827410"/>
                  <a:ext cx="145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981C20B-9D00-4D79-BA8A-A79EB5F23712}"/>
                    </a:ext>
                  </a:extLst>
                </p14:cNvPr>
                <p14:cNvContentPartPr/>
                <p14:nvPr/>
              </p14:nvContentPartPr>
              <p14:xfrm>
                <a:off x="1332110" y="3840370"/>
                <a:ext cx="113400" cy="191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981C20B-9D00-4D79-BA8A-A79EB5F2371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14110" y="3822730"/>
                  <a:ext cx="149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B3A373C-590E-4BD4-80DF-E973DA4F9074}"/>
                    </a:ext>
                  </a:extLst>
                </p14:cNvPr>
                <p14:cNvContentPartPr/>
                <p14:nvPr/>
              </p14:nvContentPartPr>
              <p14:xfrm>
                <a:off x="1507790" y="3769090"/>
                <a:ext cx="86760" cy="277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B3A373C-590E-4BD4-80DF-E973DA4F907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90150" y="3751450"/>
                  <a:ext cx="1224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7DC867B-07B0-4690-9852-CF803D9A9A17}"/>
                    </a:ext>
                  </a:extLst>
                </p14:cNvPr>
                <p14:cNvContentPartPr/>
                <p14:nvPr/>
              </p14:nvContentPartPr>
              <p14:xfrm>
                <a:off x="1570070" y="3929650"/>
                <a:ext cx="96480" cy="95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7DC867B-07B0-4690-9852-CF803D9A9A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52070" y="3912010"/>
                  <a:ext cx="132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9EA5FDA-F088-47BF-B2AC-2DD2DA41E4E9}"/>
                    </a:ext>
                  </a:extLst>
                </p14:cNvPr>
                <p14:cNvContentPartPr/>
                <p14:nvPr/>
              </p14:nvContentPartPr>
              <p14:xfrm>
                <a:off x="1689950" y="3953410"/>
                <a:ext cx="204480" cy="126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9EA5FDA-F088-47BF-B2AC-2DD2DA41E4E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71950" y="3935770"/>
                  <a:ext cx="24012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58F762F-4628-4684-9210-206C53353685}"/>
              </a:ext>
            </a:extLst>
          </p:cNvPr>
          <p:cNvGrpSpPr/>
          <p:nvPr/>
        </p:nvGrpSpPr>
        <p:grpSpPr>
          <a:xfrm>
            <a:off x="110" y="-2990"/>
            <a:ext cx="4336560" cy="776082"/>
            <a:chOff x="110" y="-2990"/>
            <a:chExt cx="4336560" cy="7760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580CA1D-DF45-4F89-B62A-21815FA98B19}"/>
                    </a:ext>
                  </a:extLst>
                </p14:cNvPr>
                <p14:cNvContentPartPr/>
                <p14:nvPr/>
              </p14:nvContentPartPr>
              <p14:xfrm>
                <a:off x="168590" y="294010"/>
                <a:ext cx="100440" cy="222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580CA1D-DF45-4F89-B62A-21815FA98B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0950" y="276370"/>
                  <a:ext cx="136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86A913A-D315-42FE-BD67-4AB8B7E9D2C7}"/>
                    </a:ext>
                  </a:extLst>
                </p14:cNvPr>
                <p14:cNvContentPartPr/>
                <p14:nvPr/>
              </p14:nvContentPartPr>
              <p14:xfrm>
                <a:off x="350390" y="328570"/>
                <a:ext cx="100800" cy="159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86A913A-D315-42FE-BD67-4AB8B7E9D2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2390" y="310930"/>
                  <a:ext cx="136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8F6BBB0-348A-4B3D-921F-16AC5E23B189}"/>
                    </a:ext>
                  </a:extLst>
                </p14:cNvPr>
                <p14:cNvContentPartPr/>
                <p14:nvPr/>
              </p14:nvContentPartPr>
              <p14:xfrm>
                <a:off x="369110" y="384370"/>
                <a:ext cx="134640" cy="28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8F6BBB0-348A-4B3D-921F-16AC5E23B18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1470" y="366730"/>
                  <a:ext cx="170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F246CD0-B236-4198-AD02-C40B4736E29A}"/>
                    </a:ext>
                  </a:extLst>
                </p14:cNvPr>
                <p14:cNvContentPartPr/>
                <p14:nvPr/>
              </p14:nvContentPartPr>
              <p14:xfrm>
                <a:off x="578990" y="307690"/>
                <a:ext cx="9000" cy="148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F246CD0-B236-4198-AD02-C40B4736E2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0990" y="289690"/>
                  <a:ext cx="44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4EB23F4-B1B7-43EA-8256-A63B012E9A06}"/>
                    </a:ext>
                  </a:extLst>
                </p14:cNvPr>
                <p14:cNvContentPartPr/>
                <p14:nvPr/>
              </p14:nvContentPartPr>
              <p14:xfrm>
                <a:off x="578990" y="296530"/>
                <a:ext cx="114480" cy="160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4EB23F4-B1B7-43EA-8256-A63B012E9A0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0990" y="278530"/>
                  <a:ext cx="150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D6B347E-B51F-4ADF-A592-7B31172077BD}"/>
                    </a:ext>
                  </a:extLst>
                </p14:cNvPr>
                <p14:cNvContentPartPr/>
                <p14:nvPr/>
              </p14:nvContentPartPr>
              <p14:xfrm>
                <a:off x="379190" y="198250"/>
                <a:ext cx="83160" cy="82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D6B347E-B51F-4ADF-A592-7B31172077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1550" y="180610"/>
                  <a:ext cx="118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E1AFED7-836B-44C1-9294-91BB8B2ABD8C}"/>
                    </a:ext>
                  </a:extLst>
                </p14:cNvPr>
                <p14:cNvContentPartPr/>
                <p14:nvPr/>
              </p14:nvContentPartPr>
              <p14:xfrm>
                <a:off x="476030" y="111130"/>
                <a:ext cx="79560" cy="52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E1AFED7-836B-44C1-9294-91BB8B2ABD8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8030" y="93130"/>
                  <a:ext cx="115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3B5D0AC-D6CC-473A-8FD3-7DC142F8143D}"/>
                    </a:ext>
                  </a:extLst>
                </p14:cNvPr>
                <p14:cNvContentPartPr/>
                <p14:nvPr/>
              </p14:nvContentPartPr>
              <p14:xfrm>
                <a:off x="914150" y="299770"/>
                <a:ext cx="360" cy="167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3B5D0AC-D6CC-473A-8FD3-7DC142F8143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6150" y="281770"/>
                  <a:ext cx="36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75354D7-B18E-4877-87E1-E4A28C9A605A}"/>
                    </a:ext>
                  </a:extLst>
                </p14:cNvPr>
                <p14:cNvContentPartPr/>
                <p14:nvPr/>
              </p14:nvContentPartPr>
              <p14:xfrm>
                <a:off x="837470" y="240010"/>
                <a:ext cx="158400" cy="51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75354D7-B18E-4877-87E1-E4A28C9A60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9470" y="222010"/>
                  <a:ext cx="194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97474D6-CBBD-47E7-A890-F9C225148429}"/>
                    </a:ext>
                  </a:extLst>
                </p14:cNvPr>
                <p14:cNvContentPartPr/>
                <p14:nvPr/>
              </p14:nvContentPartPr>
              <p14:xfrm>
                <a:off x="1120070" y="237490"/>
                <a:ext cx="5400" cy="140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97474D6-CBBD-47E7-A890-F9C2251484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02070" y="219850"/>
                  <a:ext cx="41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11BCF36-D78B-432A-AF25-AE615A6D2E97}"/>
                    </a:ext>
                  </a:extLst>
                </p14:cNvPr>
                <p14:cNvContentPartPr/>
                <p14:nvPr/>
              </p14:nvContentPartPr>
              <p14:xfrm>
                <a:off x="1115030" y="240010"/>
                <a:ext cx="143640" cy="171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11BCF36-D78B-432A-AF25-AE615A6D2E9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7030" y="222010"/>
                  <a:ext cx="179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08944D5-8126-4675-B84A-70497F4E3AB9}"/>
                    </a:ext>
                  </a:extLst>
                </p14:cNvPr>
                <p14:cNvContentPartPr/>
                <p14:nvPr/>
              </p14:nvContentPartPr>
              <p14:xfrm>
                <a:off x="1379630" y="246490"/>
                <a:ext cx="67320" cy="173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08944D5-8126-4675-B84A-70497F4E3AB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61990" y="228850"/>
                  <a:ext cx="102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16A3ACC-572C-404C-9556-15C89D66FF89}"/>
                    </a:ext>
                  </a:extLst>
                </p14:cNvPr>
                <p14:cNvContentPartPr/>
                <p14:nvPr/>
              </p14:nvContentPartPr>
              <p14:xfrm>
                <a:off x="1436150" y="158650"/>
                <a:ext cx="30600" cy="103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16A3ACC-572C-404C-9556-15C89D66FF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18510" y="140650"/>
                  <a:ext cx="66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DF051D1-FD19-4032-8C6C-0D0D1C1D684F}"/>
                    </a:ext>
                  </a:extLst>
                </p14:cNvPr>
                <p14:cNvContentPartPr/>
                <p14:nvPr/>
              </p14:nvContentPartPr>
              <p14:xfrm>
                <a:off x="1603190" y="295090"/>
                <a:ext cx="193680" cy="54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DF051D1-FD19-4032-8C6C-0D0D1C1D684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85550" y="277450"/>
                  <a:ext cx="229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7E2CB10-2693-48C6-AC98-E09D095E8355}"/>
                    </a:ext>
                  </a:extLst>
                </p14:cNvPr>
                <p14:cNvContentPartPr/>
                <p14:nvPr/>
              </p14:nvContentPartPr>
              <p14:xfrm>
                <a:off x="1763750" y="221650"/>
                <a:ext cx="81000" cy="184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7E2CB10-2693-48C6-AC98-E09D095E835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46110" y="204010"/>
                  <a:ext cx="116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97C4945-C7A1-42EE-BCA3-952C6E22DD28}"/>
                    </a:ext>
                  </a:extLst>
                </p14:cNvPr>
                <p14:cNvContentPartPr/>
                <p14:nvPr/>
              </p14:nvContentPartPr>
              <p14:xfrm>
                <a:off x="2160470" y="244690"/>
                <a:ext cx="131760" cy="177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97C4945-C7A1-42EE-BCA3-952C6E22DD2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42830" y="226690"/>
                  <a:ext cx="167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7AFAFC5-D630-4CA4-A62B-F304D9447B1C}"/>
                    </a:ext>
                  </a:extLst>
                </p14:cNvPr>
                <p14:cNvContentPartPr/>
                <p14:nvPr/>
              </p14:nvContentPartPr>
              <p14:xfrm>
                <a:off x="2405270" y="265930"/>
                <a:ext cx="6480" cy="148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7AFAFC5-D630-4CA4-A62B-F304D9447B1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87630" y="247930"/>
                  <a:ext cx="42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8562F72-39FF-44A6-BC9C-3A0CD4862D54}"/>
                    </a:ext>
                  </a:extLst>
                </p14:cNvPr>
                <p14:cNvContentPartPr/>
                <p14:nvPr/>
              </p14:nvContentPartPr>
              <p14:xfrm>
                <a:off x="2411750" y="240010"/>
                <a:ext cx="94680" cy="203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8562F72-39FF-44A6-BC9C-3A0CD4862D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93750" y="222010"/>
                  <a:ext cx="130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3034FAD-4AA5-472D-A1FE-7D7817EBC4A1}"/>
                    </a:ext>
                  </a:extLst>
                </p14:cNvPr>
                <p14:cNvContentPartPr/>
                <p14:nvPr/>
              </p14:nvContentPartPr>
              <p14:xfrm>
                <a:off x="2639630" y="245770"/>
                <a:ext cx="72720" cy="220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3034FAD-4AA5-472D-A1FE-7D7817EBC4A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21630" y="227770"/>
                  <a:ext cx="108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C48F019-64DA-457F-B3D1-C3B7B92B1766}"/>
                    </a:ext>
                  </a:extLst>
                </p14:cNvPr>
                <p14:cNvContentPartPr/>
                <p14:nvPr/>
              </p14:nvContentPartPr>
              <p14:xfrm>
                <a:off x="2639990" y="334690"/>
                <a:ext cx="118440" cy="72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C48F019-64DA-457F-B3D1-C3B7B92B17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22350" y="317050"/>
                  <a:ext cx="154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C79D9E7-691B-417B-A89C-430BAE1C8554}"/>
                    </a:ext>
                  </a:extLst>
                </p14:cNvPr>
                <p14:cNvContentPartPr/>
                <p14:nvPr/>
              </p14:nvContentPartPr>
              <p14:xfrm>
                <a:off x="2861030" y="276010"/>
                <a:ext cx="20520" cy="160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C79D9E7-691B-417B-A89C-430BAE1C855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43390" y="258370"/>
                  <a:ext cx="56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1922947-95CF-4913-B465-72507AAAD6F9}"/>
                    </a:ext>
                  </a:extLst>
                </p14:cNvPr>
                <p14:cNvContentPartPr/>
                <p14:nvPr/>
              </p14:nvContentPartPr>
              <p14:xfrm>
                <a:off x="2875070" y="234250"/>
                <a:ext cx="31680" cy="192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1922947-95CF-4913-B465-72507AAAD6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57070" y="216250"/>
                  <a:ext cx="67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762511F-B31A-4C86-A25E-8EA3EE69B645}"/>
                    </a:ext>
                  </a:extLst>
                </p14:cNvPr>
                <p14:cNvContentPartPr/>
                <p14:nvPr/>
              </p14:nvContentPartPr>
              <p14:xfrm>
                <a:off x="2880110" y="229570"/>
                <a:ext cx="163440" cy="128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762511F-B31A-4C86-A25E-8EA3EE69B64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62110" y="211930"/>
                  <a:ext cx="199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A455DCD-3CA3-48FB-BE6B-16BAB3329D62}"/>
                    </a:ext>
                  </a:extLst>
                </p14:cNvPr>
                <p14:cNvContentPartPr/>
                <p14:nvPr/>
              </p14:nvContentPartPr>
              <p14:xfrm>
                <a:off x="3063350" y="200410"/>
                <a:ext cx="9000" cy="221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A455DCD-3CA3-48FB-BE6B-16BAB3329D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45350" y="182410"/>
                  <a:ext cx="44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450957B-E08B-458B-9CB6-5703E0A8E39C}"/>
                    </a:ext>
                  </a:extLst>
                </p14:cNvPr>
                <p14:cNvContentPartPr/>
                <p14:nvPr/>
              </p14:nvContentPartPr>
              <p14:xfrm>
                <a:off x="3300590" y="241090"/>
                <a:ext cx="15480" cy="162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450957B-E08B-458B-9CB6-5703E0A8E39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82590" y="223090"/>
                  <a:ext cx="51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47D1538-D3B6-4135-AAD1-4D606997885E}"/>
                    </a:ext>
                  </a:extLst>
                </p14:cNvPr>
                <p14:cNvContentPartPr/>
                <p14:nvPr/>
              </p14:nvContentPartPr>
              <p14:xfrm>
                <a:off x="3246590" y="188890"/>
                <a:ext cx="133560" cy="30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47D1538-D3B6-4135-AAD1-4D606997885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8590" y="171250"/>
                  <a:ext cx="169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98A264C-6200-4B99-9F7B-DB768F19A749}"/>
                    </a:ext>
                  </a:extLst>
                </p14:cNvPr>
                <p14:cNvContentPartPr/>
                <p14:nvPr/>
              </p14:nvContentPartPr>
              <p14:xfrm>
                <a:off x="3438470" y="198250"/>
                <a:ext cx="124560" cy="191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98A264C-6200-4B99-9F7B-DB768F19A74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20830" y="180250"/>
                  <a:ext cx="160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06EC28E-8EDD-48EB-B571-7A450408D499}"/>
                    </a:ext>
                  </a:extLst>
                </p14:cNvPr>
                <p14:cNvContentPartPr/>
                <p14:nvPr/>
              </p14:nvContentPartPr>
              <p14:xfrm>
                <a:off x="3595430" y="193570"/>
                <a:ext cx="16560" cy="1879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06EC28E-8EDD-48EB-B571-7A450408D49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77790" y="175570"/>
                  <a:ext cx="52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4DA1AC0-1F1F-46F5-84C2-0C27F2FC70A0}"/>
                    </a:ext>
                  </a:extLst>
                </p14:cNvPr>
                <p14:cNvContentPartPr/>
                <p14:nvPr/>
              </p14:nvContentPartPr>
              <p14:xfrm>
                <a:off x="3664550" y="122290"/>
                <a:ext cx="69480" cy="260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4DA1AC0-1F1F-46F5-84C2-0C27F2FC70A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46910" y="104650"/>
                  <a:ext cx="105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57ED2DC-0DC5-4CF6-8E64-5E5946F0ACB4}"/>
                    </a:ext>
                  </a:extLst>
                </p14:cNvPr>
                <p14:cNvContentPartPr/>
                <p14:nvPr/>
              </p14:nvContentPartPr>
              <p14:xfrm>
                <a:off x="3826550" y="256930"/>
                <a:ext cx="20520" cy="150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57ED2DC-0DC5-4CF6-8E64-5E5946F0ACB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08550" y="238930"/>
                  <a:ext cx="56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E7DB48F-D403-495E-AA96-F87F41AA6BED}"/>
                    </a:ext>
                  </a:extLst>
                </p14:cNvPr>
                <p14:cNvContentPartPr/>
                <p14:nvPr/>
              </p14:nvContentPartPr>
              <p14:xfrm>
                <a:off x="3820070" y="211570"/>
                <a:ext cx="114480" cy="8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E7DB48F-D403-495E-AA96-F87F41AA6BE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02430" y="193930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8A99FBE-9617-497C-BC01-C2A02EA90283}"/>
                    </a:ext>
                  </a:extLst>
                </p14:cNvPr>
                <p14:cNvContentPartPr/>
                <p14:nvPr/>
              </p14:nvContentPartPr>
              <p14:xfrm>
                <a:off x="3839150" y="323530"/>
                <a:ext cx="138600" cy="997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8A99FBE-9617-497C-BC01-C2A02EA902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21150" y="305530"/>
                  <a:ext cx="174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78A1C2A-B939-4190-841A-68F534E39545}"/>
                    </a:ext>
                  </a:extLst>
                </p14:cNvPr>
                <p14:cNvContentPartPr/>
                <p14:nvPr/>
              </p14:nvContentPartPr>
              <p14:xfrm>
                <a:off x="4073870" y="282850"/>
                <a:ext cx="7920" cy="132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78A1C2A-B939-4190-841A-68F534E3954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55870" y="264850"/>
                  <a:ext cx="43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7BCF357-9813-4C16-A74A-6193CBD5F811}"/>
                    </a:ext>
                  </a:extLst>
                </p14:cNvPr>
                <p14:cNvContentPartPr/>
                <p14:nvPr/>
              </p14:nvContentPartPr>
              <p14:xfrm>
                <a:off x="4018430" y="261250"/>
                <a:ext cx="115920" cy="21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7BCF357-9813-4C16-A74A-6193CBD5F81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00790" y="243610"/>
                  <a:ext cx="151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F8745AD-2113-4161-9B1E-F71ECA35E356}"/>
                    </a:ext>
                  </a:extLst>
                </p14:cNvPr>
                <p14:cNvContentPartPr/>
                <p14:nvPr/>
              </p14:nvContentPartPr>
              <p14:xfrm>
                <a:off x="3841670" y="74770"/>
                <a:ext cx="124560" cy="42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F8745AD-2113-4161-9B1E-F71ECA35E35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23670" y="57130"/>
                  <a:ext cx="160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BA99BDE-9CF9-4289-9668-32947D163072}"/>
                    </a:ext>
                  </a:extLst>
                </p14:cNvPr>
                <p14:cNvContentPartPr/>
                <p14:nvPr/>
              </p14:nvContentPartPr>
              <p14:xfrm>
                <a:off x="4038590" y="-2990"/>
                <a:ext cx="106920" cy="99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BA99BDE-9CF9-4289-9668-32947D16307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20950" y="-20990"/>
                  <a:ext cx="142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DA5BBFD-64E1-4224-B25F-D821352750F3}"/>
                    </a:ext>
                  </a:extLst>
                </p14:cNvPr>
                <p14:cNvContentPartPr/>
                <p14:nvPr/>
              </p14:nvContentPartPr>
              <p14:xfrm>
                <a:off x="110" y="23572"/>
                <a:ext cx="4336560" cy="749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DA5BBFD-64E1-4224-B25F-D821352750F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-17890" y="5572"/>
                  <a:ext cx="4372200" cy="78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265E1D58-5619-4F86-ADB4-CABB0321F672}"/>
              </a:ext>
            </a:extLst>
          </p:cNvPr>
          <p:cNvGrpSpPr/>
          <p:nvPr/>
        </p:nvGrpSpPr>
        <p:grpSpPr>
          <a:xfrm>
            <a:off x="9707510" y="2150812"/>
            <a:ext cx="2337120" cy="968760"/>
            <a:chOff x="9707510" y="2150812"/>
            <a:chExt cx="2337120" cy="9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C1148CD-C38C-458B-A0A3-B4E42128261B}"/>
                    </a:ext>
                  </a:extLst>
                </p14:cNvPr>
                <p14:cNvContentPartPr/>
                <p14:nvPr/>
              </p14:nvContentPartPr>
              <p14:xfrm>
                <a:off x="9881390" y="2293012"/>
                <a:ext cx="360" cy="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C1148CD-C38C-458B-A0A3-B4E4212826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63390" y="227537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56BD349-5B70-457A-B5F8-E4B4A93E77D3}"/>
                    </a:ext>
                  </a:extLst>
                </p14:cNvPr>
                <p14:cNvContentPartPr/>
                <p14:nvPr/>
              </p14:nvContentPartPr>
              <p14:xfrm>
                <a:off x="9707510" y="2238292"/>
                <a:ext cx="174240" cy="200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56BD349-5B70-457A-B5F8-E4B4A93E77D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689870" y="2220652"/>
                  <a:ext cx="209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054302A-1643-401D-838B-38EDF9D60836}"/>
                    </a:ext>
                  </a:extLst>
                </p14:cNvPr>
                <p14:cNvContentPartPr/>
                <p14:nvPr/>
              </p14:nvContentPartPr>
              <p14:xfrm>
                <a:off x="9954110" y="2252692"/>
                <a:ext cx="47160" cy="237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054302A-1643-401D-838B-38EDF9D6083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936110" y="2234692"/>
                  <a:ext cx="82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908C630-B462-4A0C-B148-92DC549E3CBC}"/>
                    </a:ext>
                  </a:extLst>
                </p14:cNvPr>
                <p14:cNvContentPartPr/>
                <p14:nvPr/>
              </p14:nvContentPartPr>
              <p14:xfrm>
                <a:off x="9882470" y="2345212"/>
                <a:ext cx="93240" cy="11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908C630-B462-4A0C-B148-92DC549E3CB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864830" y="2327212"/>
                  <a:ext cx="128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9B41F83-F20E-4B84-9623-07E1DDF61083}"/>
                    </a:ext>
                  </a:extLst>
                </p14:cNvPr>
                <p14:cNvContentPartPr/>
                <p14:nvPr/>
              </p14:nvContentPartPr>
              <p14:xfrm>
                <a:off x="10035830" y="2357452"/>
                <a:ext cx="85680" cy="103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9B41F83-F20E-4B84-9623-07E1DDF6108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17830" y="2339812"/>
                  <a:ext cx="121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F6B9448-197D-4E0C-B1FB-9377BC34B7F4}"/>
                    </a:ext>
                  </a:extLst>
                </p14:cNvPr>
                <p14:cNvContentPartPr/>
                <p14:nvPr/>
              </p14:nvContentPartPr>
              <p14:xfrm>
                <a:off x="10180910" y="2358892"/>
                <a:ext cx="172800" cy="128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F6B9448-197D-4E0C-B1FB-9377BC34B7F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163270" y="2340892"/>
                  <a:ext cx="208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E0C8181-D5C5-491B-A68E-FC2BAE48943C}"/>
                    </a:ext>
                  </a:extLst>
                </p14:cNvPr>
                <p14:cNvContentPartPr/>
                <p14:nvPr/>
              </p14:nvContentPartPr>
              <p14:xfrm>
                <a:off x="10413470" y="2259172"/>
                <a:ext cx="19080" cy="50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E0C8181-D5C5-491B-A68E-FC2BAE48943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395830" y="2241532"/>
                  <a:ext cx="54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BF449C0-F861-4813-BB41-C86042985C35}"/>
                    </a:ext>
                  </a:extLst>
                </p14:cNvPr>
                <p14:cNvContentPartPr/>
                <p14:nvPr/>
              </p14:nvContentPartPr>
              <p14:xfrm>
                <a:off x="10437230" y="2356372"/>
                <a:ext cx="132480" cy="348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BF449C0-F861-4813-BB41-C86042985C3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419590" y="2338732"/>
                  <a:ext cx="1681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8DF5A8D-56D9-466D-A537-2FFE2117F121}"/>
                    </a:ext>
                  </a:extLst>
                </p14:cNvPr>
                <p14:cNvContentPartPr/>
                <p14:nvPr/>
              </p14:nvContentPartPr>
              <p14:xfrm>
                <a:off x="10696070" y="2150812"/>
                <a:ext cx="420840" cy="434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8DF5A8D-56D9-466D-A537-2FFE2117F12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78070" y="2132812"/>
                  <a:ext cx="4564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254DE93-E6B7-4ACC-97CE-6994A335DFCD}"/>
                    </a:ext>
                  </a:extLst>
                </p14:cNvPr>
                <p14:cNvContentPartPr/>
                <p14:nvPr/>
              </p14:nvContentPartPr>
              <p14:xfrm>
                <a:off x="10999910" y="2415052"/>
                <a:ext cx="158400" cy="3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254DE93-E6B7-4ACC-97CE-6994A335DFC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981910" y="2397412"/>
                  <a:ext cx="194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58A37B2-1147-473E-B7FC-5B32463FC8E1}"/>
                    </a:ext>
                  </a:extLst>
                </p14:cNvPr>
                <p14:cNvContentPartPr/>
                <p14:nvPr/>
              </p14:nvContentPartPr>
              <p14:xfrm>
                <a:off x="11211950" y="2490292"/>
                <a:ext cx="122040" cy="11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58A37B2-1147-473E-B7FC-5B32463FC8E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93950" y="2472652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2BF91DB-25F0-405A-B18E-47389288B83D}"/>
                    </a:ext>
                  </a:extLst>
                </p14:cNvPr>
                <p14:cNvContentPartPr/>
                <p14:nvPr/>
              </p14:nvContentPartPr>
              <p14:xfrm>
                <a:off x="11396630" y="2234332"/>
                <a:ext cx="143640" cy="348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2BF91DB-25F0-405A-B18E-47389288B83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378630" y="2216332"/>
                  <a:ext cx="1792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269DD6B-403C-400B-B7C8-D555458E985E}"/>
                    </a:ext>
                  </a:extLst>
                </p14:cNvPr>
                <p14:cNvContentPartPr/>
                <p14:nvPr/>
              </p14:nvContentPartPr>
              <p14:xfrm>
                <a:off x="11585990" y="2287612"/>
                <a:ext cx="360" cy="17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269DD6B-403C-400B-B7C8-D555458E985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568350" y="2269612"/>
                  <a:ext cx="36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832B5D6-B5B2-4D87-BE19-E91A88511938}"/>
                    </a:ext>
                  </a:extLst>
                </p14:cNvPr>
                <p14:cNvContentPartPr/>
                <p14:nvPr/>
              </p14:nvContentPartPr>
              <p14:xfrm>
                <a:off x="11629910" y="2442052"/>
                <a:ext cx="92160" cy="111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832B5D6-B5B2-4D87-BE19-E91A8851193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612270" y="2424412"/>
                  <a:ext cx="127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CF9D277-4409-49ED-911B-09DDD01490AB}"/>
                    </a:ext>
                  </a:extLst>
                </p14:cNvPr>
                <p14:cNvContentPartPr/>
                <p14:nvPr/>
              </p14:nvContentPartPr>
              <p14:xfrm>
                <a:off x="11812070" y="2426572"/>
                <a:ext cx="232560" cy="2016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CF9D277-4409-49ED-911B-09DDD01490A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794070" y="2408572"/>
                  <a:ext cx="268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C9F3DB9-9DBE-4131-8727-FAB41D1297F7}"/>
                    </a:ext>
                  </a:extLst>
                </p14:cNvPr>
                <p14:cNvContentPartPr/>
                <p14:nvPr/>
              </p14:nvContentPartPr>
              <p14:xfrm>
                <a:off x="9774470" y="2689732"/>
                <a:ext cx="231480" cy="276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C9F3DB9-9DBE-4131-8727-FAB41D1297F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756830" y="2671732"/>
                  <a:ext cx="267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B43F2ED-CE6D-40AF-80C4-8F1BC1C3F27F}"/>
                    </a:ext>
                  </a:extLst>
                </p14:cNvPr>
                <p14:cNvContentPartPr/>
                <p14:nvPr/>
              </p14:nvContentPartPr>
              <p14:xfrm>
                <a:off x="10026830" y="2728252"/>
                <a:ext cx="360" cy="50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B43F2ED-CE6D-40AF-80C4-8F1BC1C3F27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009190" y="2710252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3C79712-8E5D-4D45-8206-7F7A4D975199}"/>
                    </a:ext>
                  </a:extLst>
                </p14:cNvPr>
                <p14:cNvContentPartPr/>
                <p14:nvPr/>
              </p14:nvContentPartPr>
              <p14:xfrm>
                <a:off x="10081910" y="2849212"/>
                <a:ext cx="53280" cy="140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3C79712-8E5D-4D45-8206-7F7A4D97519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063910" y="2831212"/>
                  <a:ext cx="88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7D51528-5C69-4992-AFF5-4314971737F7}"/>
                    </a:ext>
                  </a:extLst>
                </p14:cNvPr>
                <p14:cNvContentPartPr/>
                <p14:nvPr/>
              </p14:nvContentPartPr>
              <p14:xfrm>
                <a:off x="10225190" y="2758492"/>
                <a:ext cx="43200" cy="213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7D51528-5C69-4992-AFF5-4314971737F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207550" y="2740852"/>
                  <a:ext cx="78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8F2D1D9-E14E-4FA9-B97C-FC7B79137297}"/>
                    </a:ext>
                  </a:extLst>
                </p14:cNvPr>
                <p14:cNvContentPartPr/>
                <p14:nvPr/>
              </p14:nvContentPartPr>
              <p14:xfrm>
                <a:off x="10193870" y="2830852"/>
                <a:ext cx="92160" cy="27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8F2D1D9-E14E-4FA9-B97C-FC7B7913729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175870" y="2813212"/>
                  <a:ext cx="127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E4DB1E3-9E72-4B79-9B15-F820DD9111DD}"/>
                    </a:ext>
                  </a:extLst>
                </p14:cNvPr>
                <p14:cNvContentPartPr/>
                <p14:nvPr/>
              </p14:nvContentPartPr>
              <p14:xfrm>
                <a:off x="10366670" y="2946052"/>
                <a:ext cx="369720" cy="118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E4DB1E3-9E72-4B79-9B15-F820DD9111D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349030" y="2928412"/>
                  <a:ext cx="405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22F54F6-D61E-4AC4-8FC8-779024E7DB6D}"/>
                    </a:ext>
                  </a:extLst>
                </p14:cNvPr>
                <p14:cNvContentPartPr/>
                <p14:nvPr/>
              </p14:nvContentPartPr>
              <p14:xfrm>
                <a:off x="10873190" y="2912212"/>
                <a:ext cx="316440" cy="207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22F54F6-D61E-4AC4-8FC8-779024E7DB6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855190" y="2894212"/>
                  <a:ext cx="3520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3984EE3-89A6-4CA8-AAB1-7BEDFFA4E80E}"/>
              </a:ext>
            </a:extLst>
          </p:cNvPr>
          <p:cNvGrpSpPr/>
          <p:nvPr/>
        </p:nvGrpSpPr>
        <p:grpSpPr>
          <a:xfrm>
            <a:off x="11237150" y="2944972"/>
            <a:ext cx="110880" cy="165240"/>
            <a:chOff x="11237150" y="2944972"/>
            <a:chExt cx="11088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23FD84D-F7E7-4F44-B74F-191DDE9D7CB1}"/>
                    </a:ext>
                  </a:extLst>
                </p14:cNvPr>
                <p14:cNvContentPartPr/>
                <p14:nvPr/>
              </p14:nvContentPartPr>
              <p14:xfrm>
                <a:off x="11347670" y="2996092"/>
                <a:ext cx="360" cy="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23FD84D-F7E7-4F44-B74F-191DDE9D7C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29670" y="297809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C3FB0AE-4980-454C-B85B-99A3ACAA1792}"/>
                    </a:ext>
                  </a:extLst>
                </p14:cNvPr>
                <p14:cNvContentPartPr/>
                <p14:nvPr/>
              </p14:nvContentPartPr>
              <p14:xfrm>
                <a:off x="11237150" y="2944972"/>
                <a:ext cx="91440" cy="165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C3FB0AE-4980-454C-B85B-99A3ACAA17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19150" y="2927332"/>
                  <a:ext cx="12708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FAE15C-9C23-4131-9C9B-81B3FBD64F5E}"/>
              </a:ext>
            </a:extLst>
          </p:cNvPr>
          <p:cNvGrpSpPr/>
          <p:nvPr/>
        </p:nvGrpSpPr>
        <p:grpSpPr>
          <a:xfrm>
            <a:off x="9420081" y="4840744"/>
            <a:ext cx="559800" cy="201960"/>
            <a:chOff x="9420081" y="4840744"/>
            <a:chExt cx="55980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DD546E8-E9C1-4C33-B14F-6BC304A19A11}"/>
                    </a:ext>
                  </a:extLst>
                </p14:cNvPr>
                <p14:cNvContentPartPr/>
                <p14:nvPr/>
              </p14:nvContentPartPr>
              <p14:xfrm>
                <a:off x="9420081" y="4868104"/>
                <a:ext cx="140760" cy="174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DD546E8-E9C1-4C33-B14F-6BC304A19A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02081" y="4850464"/>
                  <a:ext cx="176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171393-152F-4762-BE64-97542DC89141}"/>
                    </a:ext>
                  </a:extLst>
                </p14:cNvPr>
                <p14:cNvContentPartPr/>
                <p14:nvPr/>
              </p14:nvContentPartPr>
              <p14:xfrm>
                <a:off x="9654801" y="4840744"/>
                <a:ext cx="128520" cy="19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171393-152F-4762-BE64-97542DC8914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36801" y="4822744"/>
                  <a:ext cx="164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E65853-8D07-46A7-B5F1-4143E725AEC9}"/>
                    </a:ext>
                  </a:extLst>
                </p14:cNvPr>
                <p14:cNvContentPartPr/>
                <p14:nvPr/>
              </p14:nvContentPartPr>
              <p14:xfrm>
                <a:off x="9886641" y="4926784"/>
                <a:ext cx="93240" cy="110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E65853-8D07-46A7-B5F1-4143E725AEC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68641" y="4909144"/>
                  <a:ext cx="1288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BAF370-806F-4EB2-AEA0-2D0987F4A2EC}"/>
              </a:ext>
            </a:extLst>
          </p:cNvPr>
          <p:cNvGrpSpPr/>
          <p:nvPr/>
        </p:nvGrpSpPr>
        <p:grpSpPr>
          <a:xfrm>
            <a:off x="9430161" y="5201824"/>
            <a:ext cx="501480" cy="186120"/>
            <a:chOff x="9430161" y="5201824"/>
            <a:chExt cx="50148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A210D03-CB01-42D1-A1DD-89C55F78A2D6}"/>
                    </a:ext>
                  </a:extLst>
                </p14:cNvPr>
                <p14:cNvContentPartPr/>
                <p14:nvPr/>
              </p14:nvContentPartPr>
              <p14:xfrm>
                <a:off x="9430161" y="5202184"/>
                <a:ext cx="121680" cy="13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A210D03-CB01-42D1-A1DD-89C55F78A2D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12521" y="5184544"/>
                  <a:ext cx="157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BAA21E0-54B3-4D82-B816-17B0A7CD9CA8}"/>
                    </a:ext>
                  </a:extLst>
                </p14:cNvPr>
                <p14:cNvContentPartPr/>
                <p14:nvPr/>
              </p14:nvContentPartPr>
              <p14:xfrm>
                <a:off x="9632121" y="5201824"/>
                <a:ext cx="82080" cy="186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AA21E0-54B3-4D82-B816-17B0A7CD9CA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14121" y="5183824"/>
                  <a:ext cx="117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4E397A-50FF-451D-96BD-C404211D99C2}"/>
                    </a:ext>
                  </a:extLst>
                </p14:cNvPr>
                <p14:cNvContentPartPr/>
                <p14:nvPr/>
              </p14:nvContentPartPr>
              <p14:xfrm>
                <a:off x="9843441" y="5216224"/>
                <a:ext cx="88200" cy="126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4E397A-50FF-451D-96BD-C404211D99C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825801" y="5198224"/>
                  <a:ext cx="1238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146E0E-489A-4120-8CDE-A0021F1BB2C9}"/>
                  </a:ext>
                </a:extLst>
              </p14:cNvPr>
              <p14:cNvContentPartPr/>
              <p14:nvPr/>
            </p14:nvContentPartPr>
            <p14:xfrm>
              <a:off x="9851001" y="5553184"/>
              <a:ext cx="85680" cy="161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146E0E-489A-4120-8CDE-A0021F1BB2C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833361" y="5535184"/>
                <a:ext cx="121320" cy="19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E86862C-91FB-49C0-B4E4-3383CAFA5972}"/>
              </a:ext>
            </a:extLst>
          </p:cNvPr>
          <p:cNvGrpSpPr/>
          <p:nvPr/>
        </p:nvGrpSpPr>
        <p:grpSpPr>
          <a:xfrm>
            <a:off x="9477321" y="5524744"/>
            <a:ext cx="239760" cy="221040"/>
            <a:chOff x="9477321" y="5524744"/>
            <a:chExt cx="23976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602B2D-9158-4C48-B5AC-E6536145298F}"/>
                    </a:ext>
                  </a:extLst>
                </p14:cNvPr>
                <p14:cNvContentPartPr/>
                <p14:nvPr/>
              </p14:nvContentPartPr>
              <p14:xfrm>
                <a:off x="9637161" y="5544904"/>
                <a:ext cx="79920" cy="16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602B2D-9158-4C48-B5AC-E6536145298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19521" y="5527264"/>
                  <a:ext cx="115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DFF962-7B9C-4FDD-85C7-EE25629DE90F}"/>
                    </a:ext>
                  </a:extLst>
                </p14:cNvPr>
                <p14:cNvContentPartPr/>
                <p14:nvPr/>
              </p14:nvContentPartPr>
              <p14:xfrm>
                <a:off x="9477321" y="5524744"/>
                <a:ext cx="62640" cy="22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DFF962-7B9C-4FDD-85C7-EE25629DE90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59321" y="5506744"/>
                  <a:ext cx="98280" cy="25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816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B2A208-9314-4B21-A681-39BB3F7063E6}"/>
              </a:ext>
            </a:extLst>
          </p:cNvPr>
          <p:cNvSpPr txBox="1"/>
          <p:nvPr/>
        </p:nvSpPr>
        <p:spPr>
          <a:xfrm>
            <a:off x="1752169" y="304800"/>
            <a:ext cx="2663640" cy="764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Uninformed</a:t>
            </a:r>
          </a:p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(Depth-first search)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DB29DE2-8C78-4EB6-9CD8-30243EF38BBC}"/>
              </a:ext>
            </a:extLst>
          </p:cNvPr>
          <p:cNvSpPr txBox="1"/>
          <p:nvPr/>
        </p:nvSpPr>
        <p:spPr>
          <a:xfrm>
            <a:off x="7776192" y="304800"/>
            <a:ext cx="2663640" cy="764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Informed</a:t>
            </a:r>
          </a:p>
          <a:p>
            <a:pPr algn="ctr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(Best-first search)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87D568-D7B7-49F2-B4CC-CAD19C2D3E0E}"/>
              </a:ext>
            </a:extLst>
          </p:cNvPr>
          <p:cNvCxnSpPr/>
          <p:nvPr/>
        </p:nvCxnSpPr>
        <p:spPr>
          <a:xfrm>
            <a:off x="6087534" y="728133"/>
            <a:ext cx="0" cy="5604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EA993F0-199A-484E-AF36-F053E997970C}"/>
              </a:ext>
            </a:extLst>
          </p:cNvPr>
          <p:cNvGrpSpPr/>
          <p:nvPr/>
        </p:nvGrpSpPr>
        <p:grpSpPr>
          <a:xfrm>
            <a:off x="7100652" y="1153649"/>
            <a:ext cx="4014720" cy="1409400"/>
            <a:chOff x="842026" y="1153649"/>
            <a:chExt cx="4014720" cy="14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277042-49E8-4486-BD88-553FE32924F4}"/>
                    </a:ext>
                  </a:extLst>
                </p14:cNvPr>
                <p14:cNvContentPartPr/>
                <p14:nvPr/>
              </p14:nvContentPartPr>
              <p14:xfrm>
                <a:off x="2865226" y="1338329"/>
                <a:ext cx="95400" cy="258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277042-49E8-4486-BD88-553FE32924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226" y="1320689"/>
                  <a:ext cx="131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9D15831-0879-4080-8D1C-A9F2CEBD7ADB}"/>
                    </a:ext>
                  </a:extLst>
                </p14:cNvPr>
                <p14:cNvContentPartPr/>
                <p14:nvPr/>
              </p14:nvContentPartPr>
              <p14:xfrm>
                <a:off x="3067546" y="1383689"/>
                <a:ext cx="39600" cy="138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9D15831-0879-4080-8D1C-A9F2CEBD7A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49546" y="1365689"/>
                  <a:ext cx="75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FA2EC69-2B2E-499F-BA94-35C8BA982D7D}"/>
                    </a:ext>
                  </a:extLst>
                </p14:cNvPr>
                <p14:cNvContentPartPr/>
                <p14:nvPr/>
              </p14:nvContentPartPr>
              <p14:xfrm>
                <a:off x="3053146" y="1330409"/>
                <a:ext cx="102600" cy="53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FA2EC69-2B2E-499F-BA94-35C8BA982D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35506" y="1312409"/>
                  <a:ext cx="138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797A564-B677-4C96-9923-4DDADF19367E}"/>
                    </a:ext>
                  </a:extLst>
                </p14:cNvPr>
                <p14:cNvContentPartPr/>
                <p14:nvPr/>
              </p14:nvContentPartPr>
              <p14:xfrm>
                <a:off x="2689546" y="1153649"/>
                <a:ext cx="569880" cy="583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797A564-B677-4C96-9923-4DDADF1936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1906" y="1135649"/>
                  <a:ext cx="60552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167532-09A9-4386-A4FB-A0154192300B}"/>
                    </a:ext>
                  </a:extLst>
                </p14:cNvPr>
                <p14:cNvContentPartPr/>
                <p14:nvPr/>
              </p14:nvContentPartPr>
              <p14:xfrm>
                <a:off x="3531586" y="2210249"/>
                <a:ext cx="121680" cy="155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167532-09A9-4386-A4FB-A015419230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3946" y="2192609"/>
                  <a:ext cx="157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16C23DB-F176-4850-B4EA-527262A4BA2F}"/>
                    </a:ext>
                  </a:extLst>
                </p14:cNvPr>
                <p14:cNvContentPartPr/>
                <p14:nvPr/>
              </p14:nvContentPartPr>
              <p14:xfrm>
                <a:off x="3663706" y="2207009"/>
                <a:ext cx="155160" cy="19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16C23DB-F176-4850-B4EA-527262A4BA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46066" y="2189369"/>
                  <a:ext cx="190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EE1B053-D415-4D3D-839E-BF49113A53A8}"/>
                    </a:ext>
                  </a:extLst>
                </p14:cNvPr>
                <p14:cNvContentPartPr/>
                <p14:nvPr/>
              </p14:nvContentPartPr>
              <p14:xfrm>
                <a:off x="4443466" y="2191529"/>
                <a:ext cx="105120" cy="248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EE1B053-D415-4D3D-839E-BF49113A53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5826" y="2173889"/>
                  <a:ext cx="140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CF26BD4-33DD-46E7-B955-EE34F4033B86}"/>
                    </a:ext>
                  </a:extLst>
                </p14:cNvPr>
                <p14:cNvContentPartPr/>
                <p14:nvPr/>
              </p14:nvContentPartPr>
              <p14:xfrm>
                <a:off x="4678186" y="2202329"/>
                <a:ext cx="178560" cy="200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CF26BD4-33DD-46E7-B955-EE34F4033B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60546" y="2184329"/>
                  <a:ext cx="214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21718D6-3C62-4C27-92A7-B6819BC599F9}"/>
                    </a:ext>
                  </a:extLst>
                </p14:cNvPr>
                <p14:cNvContentPartPr/>
                <p14:nvPr/>
              </p14:nvContentPartPr>
              <p14:xfrm>
                <a:off x="912586" y="2227889"/>
                <a:ext cx="15840" cy="19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21718D6-3C62-4C27-92A7-B6819BC599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4586" y="2210249"/>
                  <a:ext cx="51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D41C8F-3946-4735-976F-876C7496741B}"/>
                    </a:ext>
                  </a:extLst>
                </p14:cNvPr>
                <p14:cNvContentPartPr/>
                <p14:nvPr/>
              </p14:nvContentPartPr>
              <p14:xfrm>
                <a:off x="948226" y="2207009"/>
                <a:ext cx="173160" cy="174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D41C8F-3946-4735-976F-876C749674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0586" y="2189369"/>
                  <a:ext cx="20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4867703-A712-4253-BABB-5FAF9CEDDBA9}"/>
                    </a:ext>
                  </a:extLst>
                </p14:cNvPr>
                <p14:cNvContentPartPr/>
                <p14:nvPr/>
              </p14:nvContentPartPr>
              <p14:xfrm>
                <a:off x="1107706" y="2226449"/>
                <a:ext cx="156600" cy="215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4867703-A712-4253-BABB-5FAF9CEDDB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0066" y="2208449"/>
                  <a:ext cx="192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D7F7E7D-22E1-4EE2-AC31-8E0E4C505C46}"/>
                    </a:ext>
                  </a:extLst>
                </p14:cNvPr>
                <p14:cNvContentPartPr/>
                <p14:nvPr/>
              </p14:nvContentPartPr>
              <p14:xfrm>
                <a:off x="1198066" y="2317529"/>
                <a:ext cx="122040" cy="8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D7F7E7D-22E1-4EE2-AC31-8E0E4C505C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80426" y="2299889"/>
                  <a:ext cx="157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D639027-31F0-430D-BF39-2FD4A039BC4D}"/>
                    </a:ext>
                  </a:extLst>
                </p14:cNvPr>
                <p14:cNvContentPartPr/>
                <p14:nvPr/>
              </p14:nvContentPartPr>
              <p14:xfrm>
                <a:off x="1802506" y="2175689"/>
                <a:ext cx="110160" cy="227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D639027-31F0-430D-BF39-2FD4A039BC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4866" y="2157689"/>
                  <a:ext cx="145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4326D58-B8CC-4C8B-9F87-4CD2846EFD1A}"/>
                    </a:ext>
                  </a:extLst>
                </p14:cNvPr>
                <p14:cNvContentPartPr/>
                <p14:nvPr/>
              </p14:nvContentPartPr>
              <p14:xfrm>
                <a:off x="1984306" y="2189369"/>
                <a:ext cx="182880" cy="20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4326D58-B8CC-4C8B-9F87-4CD2846EFD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66306" y="2171369"/>
                  <a:ext cx="218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9EA39C6-0D94-42B9-B5D0-944203C92866}"/>
                    </a:ext>
                  </a:extLst>
                </p14:cNvPr>
                <p14:cNvContentPartPr/>
                <p14:nvPr/>
              </p14:nvContentPartPr>
              <p14:xfrm>
                <a:off x="842026" y="2012609"/>
                <a:ext cx="501480" cy="550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9EA39C6-0D94-42B9-B5D0-944203C928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4026" y="1994969"/>
                  <a:ext cx="53712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1964B7-C398-4F23-B1CF-69AFE699D3A8}"/>
                    </a:ext>
                  </a:extLst>
                </p14:cNvPr>
                <p14:cNvContentPartPr/>
                <p14:nvPr/>
              </p14:nvContentPartPr>
              <p14:xfrm>
                <a:off x="1629706" y="2068769"/>
                <a:ext cx="498600" cy="450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1964B7-C398-4F23-B1CF-69AFE699D3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11706" y="2051129"/>
                  <a:ext cx="5342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8653E20-DAF7-4ACB-A5C0-EBD4440CA08B}"/>
                    </a:ext>
                  </a:extLst>
                </p14:cNvPr>
                <p14:cNvContentPartPr/>
                <p14:nvPr/>
              </p14:nvContentPartPr>
              <p14:xfrm>
                <a:off x="2715826" y="2158769"/>
                <a:ext cx="27360" cy="19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8653E20-DAF7-4ACB-A5C0-EBD4440CA0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97826" y="2140769"/>
                  <a:ext cx="63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AE59971-5D87-4311-9ADA-ED729CFCBA0F}"/>
                    </a:ext>
                  </a:extLst>
                </p14:cNvPr>
                <p14:cNvContentPartPr/>
                <p14:nvPr/>
              </p14:nvContentPartPr>
              <p14:xfrm>
                <a:off x="2661826" y="2125649"/>
                <a:ext cx="432000" cy="247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AE59971-5D87-4311-9ADA-ED729CFCBA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44186" y="2108009"/>
                  <a:ext cx="467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CC2131-B1A2-45F4-9DFD-FA3E32917192}"/>
                    </a:ext>
                  </a:extLst>
                </p14:cNvPr>
                <p14:cNvContentPartPr/>
                <p14:nvPr/>
              </p14:nvContentPartPr>
              <p14:xfrm>
                <a:off x="2572186" y="1977689"/>
                <a:ext cx="566280" cy="47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CC2131-B1A2-45F4-9DFD-FA3E329171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54546" y="1960049"/>
                  <a:ext cx="6019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493F29-C22E-4FC0-84EB-3FDC6FEAB5FF}"/>
                    </a:ext>
                  </a:extLst>
                </p14:cNvPr>
                <p14:cNvContentPartPr/>
                <p14:nvPr/>
              </p14:nvContentPartPr>
              <p14:xfrm>
                <a:off x="3515386" y="2057249"/>
                <a:ext cx="433800" cy="426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493F29-C22E-4FC0-84EB-3FDC6FEAB5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97386" y="2039249"/>
                  <a:ext cx="4694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2E1ADB9-F874-4E56-83C3-D518B45D2969}"/>
                    </a:ext>
                  </a:extLst>
                </p14:cNvPr>
                <p14:cNvContentPartPr/>
                <p14:nvPr/>
              </p14:nvContentPartPr>
              <p14:xfrm>
                <a:off x="4297666" y="2047529"/>
                <a:ext cx="478440" cy="471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2E1ADB9-F874-4E56-83C3-D518B45D29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80026" y="2029529"/>
                  <a:ext cx="5140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D86E416-72F8-41A1-AD95-DB46BC6263EA}"/>
                    </a:ext>
                  </a:extLst>
                </p14:cNvPr>
                <p14:cNvContentPartPr/>
                <p14:nvPr/>
              </p14:nvContentPartPr>
              <p14:xfrm>
                <a:off x="2053066" y="1598609"/>
                <a:ext cx="785520" cy="498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D86E416-72F8-41A1-AD95-DB46BC6263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35426" y="1580969"/>
                  <a:ext cx="8211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7833178-9156-4CE0-9B50-571F58EAE3E7}"/>
                    </a:ext>
                  </a:extLst>
                </p14:cNvPr>
                <p14:cNvContentPartPr/>
                <p14:nvPr/>
              </p14:nvContentPartPr>
              <p14:xfrm>
                <a:off x="2938666" y="1720289"/>
                <a:ext cx="37080" cy="317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7833178-9156-4CE0-9B50-571F58EAE3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20666" y="1702649"/>
                  <a:ext cx="727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5098EB-79CD-4AE4-8A8C-3546AAD4DB8E}"/>
                    </a:ext>
                  </a:extLst>
                </p14:cNvPr>
                <p14:cNvContentPartPr/>
                <p14:nvPr/>
              </p14:nvContentPartPr>
              <p14:xfrm>
                <a:off x="3080866" y="1759169"/>
                <a:ext cx="528480" cy="398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5098EB-79CD-4AE4-8A8C-3546AAD4DB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3226" y="1741169"/>
                  <a:ext cx="56412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CF138AA-477D-4D07-9108-69F6B7D46617}"/>
                    </a:ext>
                  </a:extLst>
                </p14:cNvPr>
                <p14:cNvContentPartPr/>
                <p14:nvPr/>
              </p14:nvContentPartPr>
              <p14:xfrm>
                <a:off x="3150706" y="1694009"/>
                <a:ext cx="1319400" cy="294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CF138AA-477D-4D07-9108-69F6B7D466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33066" y="1676009"/>
                  <a:ext cx="1355040" cy="32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993DF34-5069-4CF7-ABAB-060F2A1EDC56}"/>
                  </a:ext>
                </a:extLst>
              </p14:cNvPr>
              <p14:cNvContentPartPr/>
              <p14:nvPr/>
            </p14:nvContentPartPr>
            <p14:xfrm>
              <a:off x="4493866" y="1787249"/>
              <a:ext cx="77400" cy="39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993DF34-5069-4CF7-ABAB-060F2A1EDC5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75866" y="1769249"/>
                <a:ext cx="1130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35E2900-7189-4BF5-8DCB-B4D92429D8BF}"/>
                  </a:ext>
                </a:extLst>
              </p14:cNvPr>
              <p14:cNvContentPartPr/>
              <p14:nvPr/>
            </p14:nvContentPartPr>
            <p14:xfrm>
              <a:off x="1064866" y="2704889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35E2900-7189-4BF5-8DCB-B4D92429D8B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46866" y="2687249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1187595A-139F-4EB5-8035-32D1A7D5C9A1}"/>
              </a:ext>
            </a:extLst>
          </p:cNvPr>
          <p:cNvGrpSpPr/>
          <p:nvPr/>
        </p:nvGrpSpPr>
        <p:grpSpPr>
          <a:xfrm>
            <a:off x="611986" y="1153649"/>
            <a:ext cx="4244760" cy="2618280"/>
            <a:chOff x="611986" y="1153649"/>
            <a:chExt cx="4244760" cy="261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6CEB94-2FE3-422F-9ED0-1D57AAC794F4}"/>
                    </a:ext>
                  </a:extLst>
                </p14:cNvPr>
                <p14:cNvContentPartPr/>
                <p14:nvPr/>
              </p14:nvContentPartPr>
              <p14:xfrm>
                <a:off x="2865226" y="1338329"/>
                <a:ext cx="95400" cy="25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6CEB94-2FE3-422F-9ED0-1D57AAC794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226" y="1320689"/>
                  <a:ext cx="131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87A604F-0B1E-49F5-9230-EC42BE31EDE1}"/>
                    </a:ext>
                  </a:extLst>
                </p14:cNvPr>
                <p14:cNvContentPartPr/>
                <p14:nvPr/>
              </p14:nvContentPartPr>
              <p14:xfrm>
                <a:off x="3067546" y="1383689"/>
                <a:ext cx="39600" cy="13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87A604F-0B1E-49F5-9230-EC42BE31ED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49546" y="1365689"/>
                  <a:ext cx="75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04F9AF-F82A-4FCF-A2B8-DBE97A98B115}"/>
                    </a:ext>
                  </a:extLst>
                </p14:cNvPr>
                <p14:cNvContentPartPr/>
                <p14:nvPr/>
              </p14:nvContentPartPr>
              <p14:xfrm>
                <a:off x="3053146" y="1330409"/>
                <a:ext cx="102600" cy="53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04F9AF-F82A-4FCF-A2B8-DBE97A98B1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35506" y="1312409"/>
                  <a:ext cx="138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597DF09-5D30-4820-A6B7-5E697141569E}"/>
                    </a:ext>
                  </a:extLst>
                </p14:cNvPr>
                <p14:cNvContentPartPr/>
                <p14:nvPr/>
              </p14:nvContentPartPr>
              <p14:xfrm>
                <a:off x="2689546" y="1153649"/>
                <a:ext cx="569880" cy="583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597DF09-5D30-4820-A6B7-5E6971415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1906" y="1135649"/>
                  <a:ext cx="60552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B2382E-7E61-4849-847D-51B394A1F5E6}"/>
                    </a:ext>
                  </a:extLst>
                </p14:cNvPr>
                <p14:cNvContentPartPr/>
                <p14:nvPr/>
              </p14:nvContentPartPr>
              <p14:xfrm>
                <a:off x="3531586" y="2210249"/>
                <a:ext cx="12168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B2382E-7E61-4849-847D-51B394A1F5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3946" y="2192609"/>
                  <a:ext cx="157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49DAAF-1D8A-4842-8036-9E01766A5DCA}"/>
                    </a:ext>
                  </a:extLst>
                </p14:cNvPr>
                <p14:cNvContentPartPr/>
                <p14:nvPr/>
              </p14:nvContentPartPr>
              <p14:xfrm>
                <a:off x="3663706" y="2207009"/>
                <a:ext cx="155160" cy="190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49DAAF-1D8A-4842-8036-9E01766A5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46066" y="2189369"/>
                  <a:ext cx="190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B0F5F8-3BDE-4018-92B4-0BC6A80C63B8}"/>
                    </a:ext>
                  </a:extLst>
                </p14:cNvPr>
                <p14:cNvContentPartPr/>
                <p14:nvPr/>
              </p14:nvContentPartPr>
              <p14:xfrm>
                <a:off x="4443466" y="2191529"/>
                <a:ext cx="105120" cy="248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B0F5F8-3BDE-4018-92B4-0BC6A80C63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5826" y="2173889"/>
                  <a:ext cx="140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A3B893-E126-401A-9182-AA8C7B95A598}"/>
                    </a:ext>
                  </a:extLst>
                </p14:cNvPr>
                <p14:cNvContentPartPr/>
                <p14:nvPr/>
              </p14:nvContentPartPr>
              <p14:xfrm>
                <a:off x="4678186" y="2202329"/>
                <a:ext cx="178560" cy="200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A3B893-E126-401A-9182-AA8C7B95A5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60546" y="2184329"/>
                  <a:ext cx="214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B23DB-BA42-4533-947F-D1872E5B465E}"/>
                    </a:ext>
                  </a:extLst>
                </p14:cNvPr>
                <p14:cNvContentPartPr/>
                <p14:nvPr/>
              </p14:nvContentPartPr>
              <p14:xfrm>
                <a:off x="912586" y="2227889"/>
                <a:ext cx="15840" cy="19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CB23DB-BA42-4533-947F-D1872E5B46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4586" y="2210249"/>
                  <a:ext cx="51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1664014-464B-4B6B-BBD4-E6E39BBA0BC1}"/>
                    </a:ext>
                  </a:extLst>
                </p14:cNvPr>
                <p14:cNvContentPartPr/>
                <p14:nvPr/>
              </p14:nvContentPartPr>
              <p14:xfrm>
                <a:off x="948226" y="2207009"/>
                <a:ext cx="173160" cy="174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1664014-464B-4B6B-BBD4-E6E39BBA0BC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0586" y="2189369"/>
                  <a:ext cx="20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42CDA8-51A7-4BFC-90AA-E71F7B77477F}"/>
                    </a:ext>
                  </a:extLst>
                </p14:cNvPr>
                <p14:cNvContentPartPr/>
                <p14:nvPr/>
              </p14:nvContentPartPr>
              <p14:xfrm>
                <a:off x="1107706" y="2226449"/>
                <a:ext cx="156600" cy="215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42CDA8-51A7-4BFC-90AA-E71F7B7747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0066" y="2208449"/>
                  <a:ext cx="192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E9D1DC-652F-4836-BC72-4835F0718623}"/>
                    </a:ext>
                  </a:extLst>
                </p14:cNvPr>
                <p14:cNvContentPartPr/>
                <p14:nvPr/>
              </p14:nvContentPartPr>
              <p14:xfrm>
                <a:off x="1198066" y="2317529"/>
                <a:ext cx="122040" cy="8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E9D1DC-652F-4836-BC72-4835F07186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80426" y="2299889"/>
                  <a:ext cx="157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A43AB8A-4B5A-4677-9FA6-871437EF0FCE}"/>
                    </a:ext>
                  </a:extLst>
                </p14:cNvPr>
                <p14:cNvContentPartPr/>
                <p14:nvPr/>
              </p14:nvContentPartPr>
              <p14:xfrm>
                <a:off x="1802506" y="2175689"/>
                <a:ext cx="110160" cy="227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A43AB8A-4B5A-4677-9FA6-871437EF0F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4866" y="2157689"/>
                  <a:ext cx="145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2E4D5E2-94E1-48CA-8BFD-D52AF5555708}"/>
                    </a:ext>
                  </a:extLst>
                </p14:cNvPr>
                <p14:cNvContentPartPr/>
                <p14:nvPr/>
              </p14:nvContentPartPr>
              <p14:xfrm>
                <a:off x="1984306" y="2189369"/>
                <a:ext cx="182880" cy="203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2E4D5E2-94E1-48CA-8BFD-D52AF55557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66306" y="2171369"/>
                  <a:ext cx="218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A1853EE-6769-487B-93CB-77B9E84C3CAE}"/>
                    </a:ext>
                  </a:extLst>
                </p14:cNvPr>
                <p14:cNvContentPartPr/>
                <p14:nvPr/>
              </p14:nvContentPartPr>
              <p14:xfrm>
                <a:off x="842026" y="2012609"/>
                <a:ext cx="501480" cy="55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A1853EE-6769-487B-93CB-77B9E84C3C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4026" y="1994969"/>
                  <a:ext cx="53712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3D722B6-FC08-4356-9F40-210B66AAA94A}"/>
                    </a:ext>
                  </a:extLst>
                </p14:cNvPr>
                <p14:cNvContentPartPr/>
                <p14:nvPr/>
              </p14:nvContentPartPr>
              <p14:xfrm>
                <a:off x="1629706" y="2068769"/>
                <a:ext cx="498600" cy="450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3D722B6-FC08-4356-9F40-210B66AAA9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11706" y="2051129"/>
                  <a:ext cx="5342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A17B81-0395-4E50-ADAD-7876F4274025}"/>
                    </a:ext>
                  </a:extLst>
                </p14:cNvPr>
                <p14:cNvContentPartPr/>
                <p14:nvPr/>
              </p14:nvContentPartPr>
              <p14:xfrm>
                <a:off x="2715826" y="2158769"/>
                <a:ext cx="27360" cy="19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A17B81-0395-4E50-ADAD-7876F42740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97826" y="2140769"/>
                  <a:ext cx="63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2864B7-7BC8-4318-88D1-1EE91C742F5B}"/>
                    </a:ext>
                  </a:extLst>
                </p14:cNvPr>
                <p14:cNvContentPartPr/>
                <p14:nvPr/>
              </p14:nvContentPartPr>
              <p14:xfrm>
                <a:off x="2661826" y="2125649"/>
                <a:ext cx="432000" cy="24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2864B7-7BC8-4318-88D1-1EE91C742F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44186" y="2108009"/>
                  <a:ext cx="467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724261-D0FA-47CB-8C10-5A0BD44F4F12}"/>
                    </a:ext>
                  </a:extLst>
                </p14:cNvPr>
                <p14:cNvContentPartPr/>
                <p14:nvPr/>
              </p14:nvContentPartPr>
              <p14:xfrm>
                <a:off x="2572186" y="1977689"/>
                <a:ext cx="566280" cy="47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724261-D0FA-47CB-8C10-5A0BD44F4F1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54546" y="1960049"/>
                  <a:ext cx="6019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F455A4-C8E6-445D-86B3-539B18611DAF}"/>
                    </a:ext>
                  </a:extLst>
                </p14:cNvPr>
                <p14:cNvContentPartPr/>
                <p14:nvPr/>
              </p14:nvContentPartPr>
              <p14:xfrm>
                <a:off x="3515386" y="2057249"/>
                <a:ext cx="433800" cy="426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F455A4-C8E6-445D-86B3-539B18611DA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97386" y="2039249"/>
                  <a:ext cx="4694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35FFB7-1661-4238-8377-9A2216510DBB}"/>
                    </a:ext>
                  </a:extLst>
                </p14:cNvPr>
                <p14:cNvContentPartPr/>
                <p14:nvPr/>
              </p14:nvContentPartPr>
              <p14:xfrm>
                <a:off x="4297666" y="2047529"/>
                <a:ext cx="478440" cy="471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35FFB7-1661-4238-8377-9A2216510DB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80026" y="2029529"/>
                  <a:ext cx="5140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7A8971D-749C-453A-BA31-C1B1783ED5FF}"/>
                    </a:ext>
                  </a:extLst>
                </p14:cNvPr>
                <p14:cNvContentPartPr/>
                <p14:nvPr/>
              </p14:nvContentPartPr>
              <p14:xfrm>
                <a:off x="1254586" y="1565849"/>
                <a:ext cx="1358640" cy="48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7A8971D-749C-453A-BA31-C1B1783ED5F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36586" y="1548209"/>
                  <a:ext cx="13942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3F0F12E-AFB7-4E5D-8A0D-96461430EC57}"/>
                    </a:ext>
                  </a:extLst>
                </p14:cNvPr>
                <p14:cNvContentPartPr/>
                <p14:nvPr/>
              </p14:nvContentPartPr>
              <p14:xfrm>
                <a:off x="2053066" y="1598609"/>
                <a:ext cx="785520" cy="49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3F0F12E-AFB7-4E5D-8A0D-96461430EC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35426" y="1580969"/>
                  <a:ext cx="8211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B8E9E76-DCB5-42C5-9884-A871723D1533}"/>
                    </a:ext>
                  </a:extLst>
                </p14:cNvPr>
                <p14:cNvContentPartPr/>
                <p14:nvPr/>
              </p14:nvContentPartPr>
              <p14:xfrm>
                <a:off x="2938666" y="1720289"/>
                <a:ext cx="37080" cy="317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B8E9E76-DCB5-42C5-9884-A871723D15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20666" y="1702649"/>
                  <a:ext cx="727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E29441-CAA1-4FF5-99EB-316CD4E7B260}"/>
                    </a:ext>
                  </a:extLst>
                </p14:cNvPr>
                <p14:cNvContentPartPr/>
                <p14:nvPr/>
              </p14:nvContentPartPr>
              <p14:xfrm>
                <a:off x="3080866" y="1759169"/>
                <a:ext cx="528480" cy="39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E29441-CAA1-4FF5-99EB-316CD4E7B2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3226" y="1741169"/>
                  <a:ext cx="56412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78A2D5-5AF2-41FE-B951-8BF9F66A84BF}"/>
                    </a:ext>
                  </a:extLst>
                </p14:cNvPr>
                <p14:cNvContentPartPr/>
                <p14:nvPr/>
              </p14:nvContentPartPr>
              <p14:xfrm>
                <a:off x="3150706" y="1694009"/>
                <a:ext cx="1319400" cy="294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78A2D5-5AF2-41FE-B951-8BF9F66A84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33066" y="1676009"/>
                  <a:ext cx="1355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8D7B0B-85AC-42CC-A7AB-73A5D02BD1EE}"/>
                    </a:ext>
                  </a:extLst>
                </p14:cNvPr>
                <p14:cNvContentPartPr/>
                <p14:nvPr/>
              </p14:nvContentPartPr>
              <p14:xfrm>
                <a:off x="981346" y="2560889"/>
                <a:ext cx="52200" cy="449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8D7B0B-85AC-42CC-A7AB-73A5D02BD1E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3706" y="2542889"/>
                  <a:ext cx="878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26BBAFD-29BC-4ACD-BBAB-505E5C4F0C79}"/>
                    </a:ext>
                  </a:extLst>
                </p14:cNvPr>
                <p14:cNvContentPartPr/>
                <p14:nvPr/>
              </p14:nvContentPartPr>
              <p14:xfrm>
                <a:off x="786226" y="3332369"/>
                <a:ext cx="105840" cy="230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26BBAFD-29BC-4ACD-BBAB-505E5C4F0C7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8586" y="3314729"/>
                  <a:ext cx="141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073956-3921-4EF3-9493-B1FA0B67DF64}"/>
                    </a:ext>
                  </a:extLst>
                </p14:cNvPr>
                <p14:cNvContentPartPr/>
                <p14:nvPr/>
              </p14:nvContentPartPr>
              <p14:xfrm>
                <a:off x="844546" y="3454409"/>
                <a:ext cx="114840" cy="1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073956-3921-4EF3-9493-B1FA0B67DF6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6546" y="3436409"/>
                  <a:ext cx="150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10FC443-4E31-47FE-A413-9C02494E24E7}"/>
                    </a:ext>
                  </a:extLst>
                </p14:cNvPr>
                <p14:cNvContentPartPr/>
                <p14:nvPr/>
              </p14:nvContentPartPr>
              <p14:xfrm>
                <a:off x="1014466" y="3356849"/>
                <a:ext cx="218880" cy="174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10FC443-4E31-47FE-A413-9C02494E24E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6826" y="3338849"/>
                  <a:ext cx="254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4E6E326-6410-4649-BC1C-F323684ACEB8}"/>
                    </a:ext>
                  </a:extLst>
                </p14:cNvPr>
                <p14:cNvContentPartPr/>
                <p14:nvPr/>
              </p14:nvContentPartPr>
              <p14:xfrm>
                <a:off x="611986" y="3123569"/>
                <a:ext cx="770760" cy="648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4E6E326-6410-4649-BC1C-F323684ACEB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3986" y="3105569"/>
                  <a:ext cx="806400" cy="68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D9CBA1F-61FD-4715-A2F8-F2F7B9F565C4}"/>
                  </a:ext>
                </a:extLst>
              </p14:cNvPr>
              <p14:cNvContentPartPr/>
              <p14:nvPr/>
            </p14:nvContentPartPr>
            <p14:xfrm>
              <a:off x="558706" y="3773369"/>
              <a:ext cx="327240" cy="461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D9CBA1F-61FD-4715-A2F8-F2F7B9F565C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41066" y="3755729"/>
                <a:ext cx="362880" cy="49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3C33EB4-3C81-4F8A-9D90-137FC945675D}"/>
              </a:ext>
            </a:extLst>
          </p:cNvPr>
          <p:cNvGrpSpPr/>
          <p:nvPr/>
        </p:nvGrpSpPr>
        <p:grpSpPr>
          <a:xfrm>
            <a:off x="269266" y="3815489"/>
            <a:ext cx="2583360" cy="2022480"/>
            <a:chOff x="269266" y="3815489"/>
            <a:chExt cx="2583360" cy="20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606A9F2-CBC4-4FB4-92AD-78B4CA134F00}"/>
                    </a:ext>
                  </a:extLst>
                </p14:cNvPr>
                <p14:cNvContentPartPr/>
                <p14:nvPr/>
              </p14:nvContentPartPr>
              <p14:xfrm>
                <a:off x="1200946" y="3815489"/>
                <a:ext cx="475920" cy="369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606A9F2-CBC4-4FB4-92AD-78B4CA134F0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82946" y="3797489"/>
                  <a:ext cx="5115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0B36074-F60E-47B6-BD45-45EE068E73F0}"/>
                    </a:ext>
                  </a:extLst>
                </p14:cNvPr>
                <p14:cNvContentPartPr/>
                <p14:nvPr/>
              </p14:nvContentPartPr>
              <p14:xfrm>
                <a:off x="1578586" y="4331009"/>
                <a:ext cx="23400" cy="221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0B36074-F60E-47B6-BD45-45EE068E73F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560946" y="4313009"/>
                  <a:ext cx="59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FA4F457-185E-410B-AAA3-4ABFB958FA31}"/>
                    </a:ext>
                  </a:extLst>
                </p14:cNvPr>
                <p14:cNvContentPartPr/>
                <p14:nvPr/>
              </p14:nvContentPartPr>
              <p14:xfrm>
                <a:off x="1588306" y="4341089"/>
                <a:ext cx="165240" cy="18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FA4F457-185E-410B-AAA3-4ABFB958FA3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570666" y="4323449"/>
                  <a:ext cx="200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DA837AA-5628-426E-B215-985B6399D6B9}"/>
                    </a:ext>
                  </a:extLst>
                </p14:cNvPr>
                <p14:cNvContentPartPr/>
                <p14:nvPr/>
              </p14:nvContentPartPr>
              <p14:xfrm>
                <a:off x="1866586" y="4371329"/>
                <a:ext cx="120960" cy="174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DA837AA-5628-426E-B215-985B6399D6B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48586" y="4353329"/>
                  <a:ext cx="156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2E6E4E5-407A-4E70-845C-45DCE8E4FD49}"/>
                    </a:ext>
                  </a:extLst>
                </p14:cNvPr>
                <p14:cNvContentPartPr/>
                <p14:nvPr/>
              </p14:nvContentPartPr>
              <p14:xfrm>
                <a:off x="2063866" y="4367729"/>
                <a:ext cx="205560" cy="200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2E6E4E5-407A-4E70-845C-45DCE8E4FD4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45866" y="4350089"/>
                  <a:ext cx="241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F99FCD-B81B-4129-8C53-F427D1DEEC18}"/>
                    </a:ext>
                  </a:extLst>
                </p14:cNvPr>
                <p14:cNvContentPartPr/>
                <p14:nvPr/>
              </p14:nvContentPartPr>
              <p14:xfrm>
                <a:off x="1475266" y="4219769"/>
                <a:ext cx="1003680" cy="522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F99FCD-B81B-4129-8C53-F427D1DEEC1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57266" y="4202129"/>
                  <a:ext cx="103932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AED2FA-95CF-48E8-A518-B4F18041ED76}"/>
                    </a:ext>
                  </a:extLst>
                </p14:cNvPr>
                <p14:cNvContentPartPr/>
                <p14:nvPr/>
              </p14:nvContentPartPr>
              <p14:xfrm>
                <a:off x="269266" y="4260809"/>
                <a:ext cx="612360" cy="480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AED2FA-95CF-48E8-A518-B4F18041ED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1266" y="4242809"/>
                  <a:ext cx="6480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1685D12-9249-4BD9-A861-CA6AC8957322}"/>
                    </a:ext>
                  </a:extLst>
                </p14:cNvPr>
                <p14:cNvContentPartPr/>
                <p14:nvPr/>
              </p14:nvContentPartPr>
              <p14:xfrm>
                <a:off x="384106" y="4496249"/>
                <a:ext cx="20160" cy="143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1685D12-9249-4BD9-A861-CA6AC895732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6466" y="4478249"/>
                  <a:ext cx="55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12650B-EC8B-40AD-B662-EBC00D6E1A2B}"/>
                    </a:ext>
                  </a:extLst>
                </p14:cNvPr>
                <p14:cNvContentPartPr/>
                <p14:nvPr/>
              </p14:nvContentPartPr>
              <p14:xfrm>
                <a:off x="326146" y="4437209"/>
                <a:ext cx="187560" cy="10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12650B-EC8B-40AD-B662-EBC00D6E1A2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08146" y="4419569"/>
                  <a:ext cx="223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B0D2963-330F-483F-9AB8-D18CBEFC928A}"/>
                    </a:ext>
                  </a:extLst>
                </p14:cNvPr>
                <p14:cNvContentPartPr/>
                <p14:nvPr/>
              </p14:nvContentPartPr>
              <p14:xfrm>
                <a:off x="610906" y="4450889"/>
                <a:ext cx="121320" cy="175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B0D2963-330F-483F-9AB8-D18CBEFC928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92906" y="4433249"/>
                  <a:ext cx="156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CF3EA6E-4D37-49CF-9748-FDC93F536266}"/>
                    </a:ext>
                  </a:extLst>
                </p14:cNvPr>
                <p14:cNvContentPartPr/>
                <p14:nvPr/>
              </p14:nvContentPartPr>
              <p14:xfrm>
                <a:off x="1497946" y="4825649"/>
                <a:ext cx="435600" cy="450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CF3EA6E-4D37-49CF-9748-FDC93F53626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479946" y="4808009"/>
                  <a:ext cx="4712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E11F9AB-DF20-4A6C-AC18-A5C9FD9BB09D}"/>
                    </a:ext>
                  </a:extLst>
                </p14:cNvPr>
                <p14:cNvContentPartPr/>
                <p14:nvPr/>
              </p14:nvContentPartPr>
              <p14:xfrm>
                <a:off x="1280506" y="5508929"/>
                <a:ext cx="136440" cy="184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E11F9AB-DF20-4A6C-AC18-A5C9FD9BB09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262506" y="5491289"/>
                  <a:ext cx="172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07656D7-F19C-4236-AB13-21E7A09B5426}"/>
                    </a:ext>
                  </a:extLst>
                </p14:cNvPr>
                <p14:cNvContentPartPr/>
                <p14:nvPr/>
              </p14:nvContentPartPr>
              <p14:xfrm>
                <a:off x="1463026" y="5555009"/>
                <a:ext cx="97920" cy="127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07656D7-F19C-4236-AB13-21E7A09B542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45386" y="5537009"/>
                  <a:ext cx="133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CDA24E5-EEB4-4F8E-9C28-C766B62D205F}"/>
                    </a:ext>
                  </a:extLst>
                </p14:cNvPr>
                <p14:cNvContentPartPr/>
                <p14:nvPr/>
              </p14:nvContentPartPr>
              <p14:xfrm>
                <a:off x="1161346" y="5402729"/>
                <a:ext cx="518400" cy="435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CDA24E5-EEB4-4F8E-9C28-C766B62D205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43706" y="5384729"/>
                  <a:ext cx="5540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A17C0A3-86AF-465C-B17B-4B12CB34BF42}"/>
                    </a:ext>
                  </a:extLst>
                </p14:cNvPr>
                <p14:cNvContentPartPr/>
                <p14:nvPr/>
              </p14:nvContentPartPr>
              <p14:xfrm>
                <a:off x="2090866" y="4805489"/>
                <a:ext cx="412920" cy="46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A17C0A3-86AF-465C-B17B-4B12CB34BF4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72866" y="4787849"/>
                  <a:ext cx="4485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3877F59-26A8-4558-88EF-1E753C6B2A81}"/>
                    </a:ext>
                  </a:extLst>
                </p14:cNvPr>
                <p14:cNvContentPartPr/>
                <p14:nvPr/>
              </p14:nvContentPartPr>
              <p14:xfrm>
                <a:off x="2467786" y="5481569"/>
                <a:ext cx="99000" cy="197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3877F59-26A8-4558-88EF-1E753C6B2A8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449786" y="5463929"/>
                  <a:ext cx="134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DF086D-78FC-47BD-B9B1-870333263136}"/>
                    </a:ext>
                  </a:extLst>
                </p14:cNvPr>
                <p14:cNvContentPartPr/>
                <p14:nvPr/>
              </p14:nvContentPartPr>
              <p14:xfrm>
                <a:off x="2635186" y="5503529"/>
                <a:ext cx="147240" cy="169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DF086D-78FC-47BD-B9B1-87033326313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17186" y="5485529"/>
                  <a:ext cx="182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8397F5-0057-44BD-9C82-1EA3C50E86A0}"/>
                    </a:ext>
                  </a:extLst>
                </p14:cNvPr>
                <p14:cNvContentPartPr/>
                <p14:nvPr/>
              </p14:nvContentPartPr>
              <p14:xfrm>
                <a:off x="2318026" y="5319209"/>
                <a:ext cx="534600" cy="498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8397F5-0057-44BD-9C82-1EA3C50E86A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300386" y="5301209"/>
                  <a:ext cx="570240" cy="53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695311A-C8A3-4006-8607-1E4646712E1F}"/>
                  </a:ext>
                </a:extLst>
              </p14:cNvPr>
              <p14:cNvContentPartPr/>
              <p14:nvPr/>
            </p14:nvContentPartPr>
            <p14:xfrm>
              <a:off x="666346" y="1415729"/>
              <a:ext cx="2113200" cy="39092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695311A-C8A3-4006-8607-1E4646712E1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48346" y="1398089"/>
                <a:ext cx="2148840" cy="39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AC59957-A8E6-4BFB-B330-29EC6E08C8E1}"/>
                  </a:ext>
                </a:extLst>
              </p14:cNvPr>
              <p14:cNvContentPartPr/>
              <p14:nvPr/>
            </p14:nvContentPartPr>
            <p14:xfrm>
              <a:off x="2746426" y="5529809"/>
              <a:ext cx="366120" cy="284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AC59957-A8E6-4BFB-B330-29EC6E08C8E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728426" y="5512169"/>
                <a:ext cx="40176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79541F6-A4B2-469F-8A85-37768BB79FD0}"/>
              </a:ext>
            </a:extLst>
          </p:cNvPr>
          <p:cNvGrpSpPr/>
          <p:nvPr/>
        </p:nvGrpSpPr>
        <p:grpSpPr>
          <a:xfrm>
            <a:off x="962626" y="5713769"/>
            <a:ext cx="162360" cy="157320"/>
            <a:chOff x="962626" y="5713769"/>
            <a:chExt cx="16236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EDD8B95-9EA7-4BAC-A07F-240CD8C84411}"/>
                    </a:ext>
                  </a:extLst>
                </p14:cNvPr>
                <p14:cNvContentPartPr/>
                <p14:nvPr/>
              </p14:nvContentPartPr>
              <p14:xfrm>
                <a:off x="962626" y="5715929"/>
                <a:ext cx="162360" cy="138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EDD8B95-9EA7-4BAC-A07F-240CD8C8441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44986" y="5698289"/>
                  <a:ext cx="198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70D29C2-EE51-4791-B750-36FBB1F18F99}"/>
                    </a:ext>
                  </a:extLst>
                </p14:cNvPr>
                <p14:cNvContentPartPr/>
                <p14:nvPr/>
              </p14:nvContentPartPr>
              <p14:xfrm>
                <a:off x="988546" y="5713769"/>
                <a:ext cx="70200" cy="157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70D29C2-EE51-4791-B750-36FBB1F18F9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70906" y="5695769"/>
                  <a:ext cx="10584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9F0EDA4-AF70-444D-B17D-84CA42E62ECC}"/>
              </a:ext>
            </a:extLst>
          </p:cNvPr>
          <p:cNvGrpSpPr/>
          <p:nvPr/>
        </p:nvGrpSpPr>
        <p:grpSpPr>
          <a:xfrm>
            <a:off x="149746" y="4755449"/>
            <a:ext cx="218160" cy="150480"/>
            <a:chOff x="149746" y="4755449"/>
            <a:chExt cx="21816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C6BDFB2-AE70-43F2-B28A-F4C643B967DE}"/>
                    </a:ext>
                  </a:extLst>
                </p14:cNvPr>
                <p14:cNvContentPartPr/>
                <p14:nvPr/>
              </p14:nvContentPartPr>
              <p14:xfrm>
                <a:off x="149746" y="4763009"/>
                <a:ext cx="218160" cy="142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C6BDFB2-AE70-43F2-B28A-F4C643B967D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1746" y="4745009"/>
                  <a:ext cx="253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6B81E4F-207D-4B84-95A9-BC62074CB33D}"/>
                    </a:ext>
                  </a:extLst>
                </p14:cNvPr>
                <p14:cNvContentPartPr/>
                <p14:nvPr/>
              </p14:nvContentPartPr>
              <p14:xfrm>
                <a:off x="213106" y="4755449"/>
                <a:ext cx="105840" cy="14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6B81E4F-207D-4B84-95A9-BC62074CB33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5466" y="4737809"/>
                  <a:ext cx="14148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C5B1BB6-3351-4695-A592-13F4A9C0237F}"/>
                  </a:ext>
                </a:extLst>
              </p14:cNvPr>
              <p14:cNvContentPartPr/>
              <p14:nvPr/>
            </p14:nvContentPartPr>
            <p14:xfrm>
              <a:off x="10699186" y="2690489"/>
              <a:ext cx="77760" cy="1609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C5B1BB6-3351-4695-A592-13F4A9C0237F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681546" y="2672849"/>
                <a:ext cx="1134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76FAD08-1102-4AB0-880D-5ADE08CA0988}"/>
                  </a:ext>
                </a:extLst>
              </p14:cNvPr>
              <p14:cNvContentPartPr/>
              <p14:nvPr/>
            </p14:nvContentPartPr>
            <p14:xfrm>
              <a:off x="10884226" y="2715689"/>
              <a:ext cx="74160" cy="131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76FAD08-1102-4AB0-880D-5ADE08CA098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866226" y="2698049"/>
                <a:ext cx="1098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76947853-DEDA-4104-BC58-C766BF5DA998}"/>
                  </a:ext>
                </a:extLst>
              </p14:cNvPr>
              <p14:cNvContentPartPr/>
              <p14:nvPr/>
            </p14:nvContentPartPr>
            <p14:xfrm>
              <a:off x="11035066" y="2721449"/>
              <a:ext cx="104400" cy="1461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76947853-DEDA-4104-BC58-C766BF5DA99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1017066" y="2703809"/>
                <a:ext cx="1400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CD22D48-C514-4A5A-A769-3E7E12365A14}"/>
                  </a:ext>
                </a:extLst>
              </p14:cNvPr>
              <p14:cNvContentPartPr/>
              <p14:nvPr/>
            </p14:nvContentPartPr>
            <p14:xfrm>
              <a:off x="6245986" y="2532089"/>
              <a:ext cx="146520" cy="411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CD22D48-C514-4A5A-A769-3E7E12365A14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227986" y="2514089"/>
                <a:ext cx="18216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5EB476C-BB9B-488F-9261-1FEC23731DFC}"/>
                  </a:ext>
                </a:extLst>
              </p14:cNvPr>
              <p14:cNvContentPartPr/>
              <p14:nvPr/>
            </p14:nvContentPartPr>
            <p14:xfrm>
              <a:off x="6446506" y="2779769"/>
              <a:ext cx="90360" cy="1350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5EB476C-BB9B-488F-9261-1FEC23731DF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428506" y="2762129"/>
                <a:ext cx="1260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672C6EA-1F36-447B-9656-866783BE8E4D}"/>
                  </a:ext>
                </a:extLst>
              </p14:cNvPr>
              <p14:cNvContentPartPr/>
              <p14:nvPr/>
            </p14:nvContentPartPr>
            <p14:xfrm>
              <a:off x="6389986" y="2672849"/>
              <a:ext cx="220680" cy="285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672C6EA-1F36-447B-9656-866783BE8E4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372346" y="2654849"/>
                <a:ext cx="2563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392EF9B-D978-4804-9190-6DF4436864EE}"/>
                  </a:ext>
                </a:extLst>
              </p14:cNvPr>
              <p14:cNvContentPartPr/>
              <p14:nvPr/>
            </p14:nvContentPartPr>
            <p14:xfrm>
              <a:off x="6768706" y="2752409"/>
              <a:ext cx="40680" cy="36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392EF9B-D978-4804-9190-6DF4436864E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751066" y="2734769"/>
                <a:ext cx="763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D920D74-DCA1-404F-AF52-11A2C443054F}"/>
                  </a:ext>
                </a:extLst>
              </p14:cNvPr>
              <p14:cNvContentPartPr/>
              <p14:nvPr/>
            </p14:nvContentPartPr>
            <p14:xfrm>
              <a:off x="6724066" y="2858249"/>
              <a:ext cx="106920" cy="133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D920D74-DCA1-404F-AF52-11A2C443054F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706066" y="2840249"/>
                <a:ext cx="142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F956A77-2B19-4056-BAAC-2F05BD499E5B}"/>
                  </a:ext>
                </a:extLst>
              </p14:cNvPr>
              <p14:cNvContentPartPr/>
              <p14:nvPr/>
            </p14:nvContentPartPr>
            <p14:xfrm>
              <a:off x="6699946" y="2751689"/>
              <a:ext cx="76320" cy="14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F956A77-2B19-4056-BAAC-2F05BD499E5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682306" y="2734049"/>
                <a:ext cx="111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8A4094BA-627B-46F1-A3B0-BC8E1DB34CAC}"/>
                  </a:ext>
                </a:extLst>
              </p14:cNvPr>
              <p14:cNvContentPartPr/>
              <p14:nvPr/>
            </p14:nvContentPartPr>
            <p14:xfrm>
              <a:off x="6319786" y="3761129"/>
              <a:ext cx="137880" cy="3060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8A4094BA-627B-46F1-A3B0-BC8E1DB34CA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302146" y="3743129"/>
                <a:ext cx="1735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E73F328-7E17-467A-97E9-F7A0EDAEBFB6}"/>
                  </a:ext>
                </a:extLst>
              </p14:cNvPr>
              <p14:cNvContentPartPr/>
              <p14:nvPr/>
            </p14:nvContentPartPr>
            <p14:xfrm>
              <a:off x="6526066" y="3928169"/>
              <a:ext cx="111240" cy="114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E73F328-7E17-467A-97E9-F7A0EDAEBFB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508426" y="3910169"/>
                <a:ext cx="146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9FC2BC8-8961-49AB-8022-0389380291BB}"/>
                  </a:ext>
                </a:extLst>
              </p14:cNvPr>
              <p14:cNvContentPartPr/>
              <p14:nvPr/>
            </p14:nvContentPartPr>
            <p14:xfrm>
              <a:off x="6476746" y="3850769"/>
              <a:ext cx="246600" cy="2527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9FC2BC8-8961-49AB-8022-0389380291B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459106" y="3832769"/>
                <a:ext cx="2822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D617D19-FBE8-4F80-A52E-CC9661E035B3}"/>
                  </a:ext>
                </a:extLst>
              </p14:cNvPr>
              <p14:cNvContentPartPr/>
              <p14:nvPr/>
            </p14:nvContentPartPr>
            <p14:xfrm>
              <a:off x="6940786" y="3882089"/>
              <a:ext cx="131040" cy="1188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D617D19-FBE8-4F80-A52E-CC9661E035B3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922786" y="3864449"/>
                <a:ext cx="1666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23B8F6E-E2B3-434D-8ED1-D251E38CAF16}"/>
              </a:ext>
            </a:extLst>
          </p:cNvPr>
          <p:cNvGrpSpPr/>
          <p:nvPr/>
        </p:nvGrpSpPr>
        <p:grpSpPr>
          <a:xfrm>
            <a:off x="7382146" y="2551889"/>
            <a:ext cx="3193560" cy="2403000"/>
            <a:chOff x="7382146" y="2551889"/>
            <a:chExt cx="3193560" cy="24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4BB38C8-32E4-4E13-AFDA-39AA50FCCC9A}"/>
                    </a:ext>
                  </a:extLst>
                </p14:cNvPr>
                <p14:cNvContentPartPr/>
                <p14:nvPr/>
              </p14:nvContentPartPr>
              <p14:xfrm>
                <a:off x="7722346" y="2551889"/>
                <a:ext cx="384480" cy="686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4BB38C8-32E4-4E13-AFDA-39AA50FCCC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04346" y="2534249"/>
                  <a:ext cx="42012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A77AF0B-2E0A-40F8-95F2-0E57914784D6}"/>
                    </a:ext>
                  </a:extLst>
                </p14:cNvPr>
                <p14:cNvContentPartPr/>
                <p14:nvPr/>
              </p14:nvContentPartPr>
              <p14:xfrm>
                <a:off x="7491226" y="3413369"/>
                <a:ext cx="131040" cy="194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A77AF0B-2E0A-40F8-95F2-0E57914784D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73586" y="3395729"/>
                  <a:ext cx="166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C00FF26-3684-4360-8BDE-8CB48CF932CE}"/>
                    </a:ext>
                  </a:extLst>
                </p14:cNvPr>
                <p14:cNvContentPartPr/>
                <p14:nvPr/>
              </p14:nvContentPartPr>
              <p14:xfrm>
                <a:off x="7522546" y="3520289"/>
                <a:ext cx="142560" cy="13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C00FF26-3684-4360-8BDE-8CB48CF932C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04906" y="3502649"/>
                  <a:ext cx="178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FA64EC5-FD29-45EC-B9E5-BBB86575276E}"/>
                    </a:ext>
                  </a:extLst>
                </p14:cNvPr>
                <p14:cNvContentPartPr/>
                <p14:nvPr/>
              </p14:nvContentPartPr>
              <p14:xfrm>
                <a:off x="7732066" y="3472409"/>
                <a:ext cx="199440" cy="125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FA64EC5-FD29-45EC-B9E5-BBB86575276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714066" y="3454409"/>
                  <a:ext cx="235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1E48DF1-6CB9-4761-99DC-0F4412D15DA9}"/>
                    </a:ext>
                  </a:extLst>
                </p14:cNvPr>
                <p14:cNvContentPartPr/>
                <p14:nvPr/>
              </p14:nvContentPartPr>
              <p14:xfrm>
                <a:off x="7382146" y="3269369"/>
                <a:ext cx="618840" cy="458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1E48DF1-6CB9-4761-99DC-0F4412D15DA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64146" y="3251369"/>
                  <a:ext cx="654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2DB391-D4E8-4866-B863-65D0ED3918A6}"/>
                    </a:ext>
                  </a:extLst>
                </p14:cNvPr>
                <p14:cNvContentPartPr/>
                <p14:nvPr/>
              </p14:nvContentPartPr>
              <p14:xfrm>
                <a:off x="8129146" y="2568089"/>
                <a:ext cx="542160" cy="673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2DB391-D4E8-4866-B863-65D0ED3918A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111506" y="2550449"/>
                  <a:ext cx="57780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F3327C6-2EB0-4BDA-9048-9D300FD261B0}"/>
                    </a:ext>
                  </a:extLst>
                </p14:cNvPr>
                <p14:cNvContentPartPr/>
                <p14:nvPr/>
              </p14:nvContentPartPr>
              <p14:xfrm>
                <a:off x="8592466" y="3423809"/>
                <a:ext cx="5760" cy="160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F3327C6-2EB0-4BDA-9048-9D300FD261B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574826" y="3405809"/>
                  <a:ext cx="41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A673290-075C-44BA-A253-C78A44B1ED4B}"/>
                    </a:ext>
                  </a:extLst>
                </p14:cNvPr>
                <p14:cNvContentPartPr/>
                <p14:nvPr/>
              </p14:nvContentPartPr>
              <p14:xfrm>
                <a:off x="8603986" y="3441089"/>
                <a:ext cx="151560" cy="133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A673290-075C-44BA-A253-C78A44B1ED4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586346" y="3423089"/>
                  <a:ext cx="187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67BCEB8-3E00-4C38-A2AE-B8CC6F67187A}"/>
                    </a:ext>
                  </a:extLst>
                </p14:cNvPr>
                <p14:cNvContentPartPr/>
                <p14:nvPr/>
              </p14:nvContentPartPr>
              <p14:xfrm>
                <a:off x="8839786" y="3452609"/>
                <a:ext cx="79920" cy="136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67BCEB8-3E00-4C38-A2AE-B8CC6F67187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822146" y="3434969"/>
                  <a:ext cx="115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F543F46-602B-49CC-A406-F18031304D09}"/>
                    </a:ext>
                  </a:extLst>
                </p14:cNvPr>
                <p14:cNvContentPartPr/>
                <p14:nvPr/>
              </p14:nvContentPartPr>
              <p14:xfrm>
                <a:off x="8963266" y="3465569"/>
                <a:ext cx="2880" cy="135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F543F46-602B-49CC-A406-F18031304D0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945266" y="3447929"/>
                  <a:ext cx="38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BF90CFA-6766-4262-B099-BD7A4F24113D}"/>
                    </a:ext>
                  </a:extLst>
                </p14:cNvPr>
                <p14:cNvContentPartPr/>
                <p14:nvPr/>
              </p14:nvContentPartPr>
              <p14:xfrm>
                <a:off x="8993506" y="3453329"/>
                <a:ext cx="190440" cy="179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BF90CFA-6766-4262-B099-BD7A4F24113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975866" y="3435689"/>
                  <a:ext cx="226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F925B80-6757-42D0-8BFC-1745B7BE4EBC}"/>
                    </a:ext>
                  </a:extLst>
                </p14:cNvPr>
                <p14:cNvContentPartPr/>
                <p14:nvPr/>
              </p14:nvContentPartPr>
              <p14:xfrm>
                <a:off x="8319946" y="3219329"/>
                <a:ext cx="1024920" cy="556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F925B80-6757-42D0-8BFC-1745B7BE4EB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01946" y="3201329"/>
                  <a:ext cx="106056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996A5D0-6BA2-4BA9-8744-57EC375096FB}"/>
                    </a:ext>
                  </a:extLst>
                </p14:cNvPr>
                <p14:cNvContentPartPr/>
                <p14:nvPr/>
              </p14:nvContentPartPr>
              <p14:xfrm>
                <a:off x="8243266" y="3771929"/>
                <a:ext cx="503640" cy="552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996A5D0-6BA2-4BA9-8744-57EC375096F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225626" y="3753929"/>
                  <a:ext cx="53928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CF7930E-A0CB-4E70-B601-8F1B2B984144}"/>
                    </a:ext>
                  </a:extLst>
                </p14:cNvPr>
                <p14:cNvContentPartPr/>
                <p14:nvPr/>
              </p14:nvContentPartPr>
              <p14:xfrm>
                <a:off x="8016826" y="4457369"/>
                <a:ext cx="11160" cy="200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CF7930E-A0CB-4E70-B601-8F1B2B98414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999186" y="4439729"/>
                  <a:ext cx="46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E65D4D1-6F9F-4AE4-B0D6-70FFBFA1EA58}"/>
                    </a:ext>
                  </a:extLst>
                </p14:cNvPr>
                <p14:cNvContentPartPr/>
                <p14:nvPr/>
              </p14:nvContentPartPr>
              <p14:xfrm>
                <a:off x="7942666" y="4463849"/>
                <a:ext cx="266400" cy="144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E65D4D1-6F9F-4AE4-B0D6-70FFBFA1EA5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924666" y="4446209"/>
                  <a:ext cx="302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5090610-8967-4609-875B-CC9FD9566750}"/>
                    </a:ext>
                  </a:extLst>
                </p14:cNvPr>
                <p14:cNvContentPartPr/>
                <p14:nvPr/>
              </p14:nvContentPartPr>
              <p14:xfrm>
                <a:off x="8211226" y="4489049"/>
                <a:ext cx="136440" cy="171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5090610-8967-4609-875B-CC9FD956675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193226" y="4471049"/>
                  <a:ext cx="172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649E0AB-1D08-47CC-A244-80FBD1C70C0D}"/>
                    </a:ext>
                  </a:extLst>
                </p14:cNvPr>
                <p14:cNvContentPartPr/>
                <p14:nvPr/>
              </p14:nvContentPartPr>
              <p14:xfrm>
                <a:off x="7832506" y="4342169"/>
                <a:ext cx="574920" cy="450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649E0AB-1D08-47CC-A244-80FBD1C70C0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814866" y="4324169"/>
                  <a:ext cx="6105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0CD097D-27F4-4DCF-AFC9-29236E9B11A2}"/>
                    </a:ext>
                  </a:extLst>
                </p14:cNvPr>
                <p14:cNvContentPartPr/>
                <p14:nvPr/>
              </p14:nvContentPartPr>
              <p14:xfrm>
                <a:off x="8822146" y="3792449"/>
                <a:ext cx="452880" cy="569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0CD097D-27F4-4DCF-AFC9-29236E9B11A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04506" y="3774809"/>
                  <a:ext cx="4885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E4729EC-12BB-412E-9678-6F40051E2392}"/>
                    </a:ext>
                  </a:extLst>
                </p14:cNvPr>
                <p14:cNvContentPartPr/>
                <p14:nvPr/>
              </p14:nvContentPartPr>
              <p14:xfrm>
                <a:off x="9012586" y="4523609"/>
                <a:ext cx="316800" cy="141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E4729EC-12BB-412E-9678-6F40051E239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994946" y="4505609"/>
                  <a:ext cx="352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4CF5280-632B-4CED-ABE9-7E93F05F017A}"/>
                    </a:ext>
                  </a:extLst>
                </p14:cNvPr>
                <p14:cNvContentPartPr/>
                <p14:nvPr/>
              </p14:nvContentPartPr>
              <p14:xfrm>
                <a:off x="9279346" y="4483289"/>
                <a:ext cx="169560" cy="6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4CF5280-632B-4CED-ABE9-7E93F05F017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261346" y="4465289"/>
                  <a:ext cx="205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0377268-3407-4360-957C-7121BDE7D3FA}"/>
                    </a:ext>
                  </a:extLst>
                </p14:cNvPr>
                <p14:cNvContentPartPr/>
                <p14:nvPr/>
              </p14:nvContentPartPr>
              <p14:xfrm>
                <a:off x="8824666" y="4382489"/>
                <a:ext cx="757800" cy="5166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0377268-3407-4360-957C-7121BDE7D3F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806666" y="4364849"/>
                  <a:ext cx="7934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6FF206F-D744-41FC-A152-CC51E0A0B56F}"/>
                    </a:ext>
                  </a:extLst>
                </p14:cNvPr>
                <p14:cNvContentPartPr/>
                <p14:nvPr/>
              </p14:nvContentPartPr>
              <p14:xfrm>
                <a:off x="8840506" y="3742049"/>
                <a:ext cx="1485000" cy="559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6FF206F-D744-41FC-A152-CC51E0A0B56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822866" y="3724049"/>
                  <a:ext cx="152064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D211C89-FA7E-4245-8A4C-07C00DB1F9E1}"/>
                    </a:ext>
                  </a:extLst>
                </p14:cNvPr>
                <p14:cNvContentPartPr/>
                <p14:nvPr/>
              </p14:nvContentPartPr>
              <p14:xfrm>
                <a:off x="10218226" y="4578689"/>
                <a:ext cx="77400" cy="206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D211C89-FA7E-4245-8A4C-07C00DB1F9E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200226" y="4561049"/>
                  <a:ext cx="113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E0B1D0D-CB7C-4EA4-8A05-04E2FA9DF24A}"/>
                    </a:ext>
                  </a:extLst>
                </p14:cNvPr>
                <p14:cNvContentPartPr/>
                <p14:nvPr/>
              </p14:nvContentPartPr>
              <p14:xfrm>
                <a:off x="10366906" y="4577609"/>
                <a:ext cx="145440" cy="157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E0B1D0D-CB7C-4EA4-8A05-04E2FA9DF24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49266" y="4559609"/>
                  <a:ext cx="181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6225BE2-A50E-47CE-B9CF-B6BE20E906BE}"/>
                    </a:ext>
                  </a:extLst>
                </p14:cNvPr>
                <p14:cNvContentPartPr/>
                <p14:nvPr/>
              </p14:nvContentPartPr>
              <p14:xfrm>
                <a:off x="10041106" y="4387529"/>
                <a:ext cx="534600" cy="567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6225BE2-A50E-47CE-B9CF-B6BE20E906B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023466" y="4369529"/>
                  <a:ext cx="570240" cy="60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C85EB54-A959-4DED-B101-1AFBC20D9284}"/>
              </a:ext>
            </a:extLst>
          </p:cNvPr>
          <p:cNvGrpSpPr/>
          <p:nvPr/>
        </p:nvGrpSpPr>
        <p:grpSpPr>
          <a:xfrm>
            <a:off x="10455826" y="4529369"/>
            <a:ext cx="454320" cy="603000"/>
            <a:chOff x="10455826" y="4529369"/>
            <a:chExt cx="45432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7F67381-392C-4700-A575-F51590103D7F}"/>
                    </a:ext>
                  </a:extLst>
                </p14:cNvPr>
                <p14:cNvContentPartPr/>
                <p14:nvPr/>
              </p14:nvContentPartPr>
              <p14:xfrm>
                <a:off x="10578226" y="4966769"/>
                <a:ext cx="170280" cy="165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7F67381-392C-4700-A575-F51590103D7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0226" y="4948769"/>
                  <a:ext cx="205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F984E54-BF6D-4243-A90B-077332C9051C}"/>
                    </a:ext>
                  </a:extLst>
                </p14:cNvPr>
                <p14:cNvContentPartPr/>
                <p14:nvPr/>
              </p14:nvContentPartPr>
              <p14:xfrm>
                <a:off x="10455826" y="4529369"/>
                <a:ext cx="454320" cy="321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F984E54-BF6D-4243-A90B-077332C9051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437826" y="4511369"/>
                  <a:ext cx="489960" cy="35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C3301068-B48B-401B-8FD6-C0414F3B02CD}"/>
                  </a:ext>
                </a:extLst>
              </p14:cNvPr>
              <p14:cNvContentPartPr/>
              <p14:nvPr/>
            </p14:nvContentPartPr>
            <p14:xfrm>
              <a:off x="9010786" y="1405289"/>
              <a:ext cx="93600" cy="558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C3301068-B48B-401B-8FD6-C0414F3B02C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8992786" y="1387649"/>
                <a:ext cx="12924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7B88D07-B18E-473D-B05D-544BB163E0F7}"/>
              </a:ext>
            </a:extLst>
          </p:cNvPr>
          <p:cNvGrpSpPr/>
          <p:nvPr/>
        </p:nvGrpSpPr>
        <p:grpSpPr>
          <a:xfrm>
            <a:off x="7098106" y="1478009"/>
            <a:ext cx="3200400" cy="2831400"/>
            <a:chOff x="7098106" y="1478009"/>
            <a:chExt cx="3200400" cy="28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007579-C687-4BC1-8D9E-404D66FF2E86}"/>
                    </a:ext>
                  </a:extLst>
                </p14:cNvPr>
                <p14:cNvContentPartPr/>
                <p14:nvPr/>
              </p14:nvContentPartPr>
              <p14:xfrm>
                <a:off x="7098106" y="2669249"/>
                <a:ext cx="99720" cy="186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007579-C687-4BC1-8D9E-404D66FF2E8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080466" y="2651249"/>
                  <a:ext cx="135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4B8C0E0-E39A-42C9-8740-AE701AF15B69}"/>
                    </a:ext>
                  </a:extLst>
                </p14:cNvPr>
                <p14:cNvContentPartPr/>
                <p14:nvPr/>
              </p14:nvContentPartPr>
              <p14:xfrm>
                <a:off x="7267306" y="2682569"/>
                <a:ext cx="86400" cy="168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4B8C0E0-E39A-42C9-8740-AE701AF15B6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49666" y="2664929"/>
                  <a:ext cx="122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1DBD01F-C2BB-46EF-8EDB-97BBC1F1329F}"/>
                    </a:ext>
                  </a:extLst>
                </p14:cNvPr>
                <p14:cNvContentPartPr/>
                <p14:nvPr/>
              </p14:nvContentPartPr>
              <p14:xfrm>
                <a:off x="7388266" y="2738009"/>
                <a:ext cx="97920" cy="117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1DBD01F-C2BB-46EF-8EDB-97BBC1F1329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370626" y="2720369"/>
                  <a:ext cx="133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9C6BD23-3F7C-4EDA-90A8-15B5F13C00CA}"/>
                    </a:ext>
                  </a:extLst>
                </p14:cNvPr>
                <p14:cNvContentPartPr/>
                <p14:nvPr/>
              </p14:nvContentPartPr>
              <p14:xfrm>
                <a:off x="7843306" y="2713889"/>
                <a:ext cx="154440" cy="158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9C6BD23-3F7C-4EDA-90A8-15B5F13C00C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25306" y="2695889"/>
                  <a:ext cx="190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5FF6289-EE04-4F6D-BFBA-280BE4DF8CBC}"/>
                    </a:ext>
                  </a:extLst>
                </p14:cNvPr>
                <p14:cNvContentPartPr/>
                <p14:nvPr/>
              </p14:nvContentPartPr>
              <p14:xfrm>
                <a:off x="8040226" y="2704169"/>
                <a:ext cx="79920" cy="19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5FF6289-EE04-4F6D-BFBA-280BE4DF8CB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022226" y="2686169"/>
                  <a:ext cx="115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3BA0317-84F5-42AF-9B4E-05DAF9E1DF06}"/>
                    </a:ext>
                  </a:extLst>
                </p14:cNvPr>
                <p14:cNvContentPartPr/>
                <p14:nvPr/>
              </p14:nvContentPartPr>
              <p14:xfrm>
                <a:off x="8235346" y="2786249"/>
                <a:ext cx="88920" cy="102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3BA0317-84F5-42AF-9B4E-05DAF9E1DF0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217346" y="2768609"/>
                  <a:ext cx="124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6FDABBF-DDCA-4252-95E0-7428E7DC4F1E}"/>
                    </a:ext>
                  </a:extLst>
                </p14:cNvPr>
                <p14:cNvContentPartPr/>
                <p14:nvPr/>
              </p14:nvContentPartPr>
              <p14:xfrm>
                <a:off x="8910706" y="2663129"/>
                <a:ext cx="160920" cy="187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6FDABBF-DDCA-4252-95E0-7428E7DC4F1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893066" y="2645129"/>
                  <a:ext cx="196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95777B2-B61F-4351-A933-1FED292ACF51}"/>
                    </a:ext>
                  </a:extLst>
                </p14:cNvPr>
                <p14:cNvContentPartPr/>
                <p14:nvPr/>
              </p14:nvContentPartPr>
              <p14:xfrm>
                <a:off x="9064426" y="2686889"/>
                <a:ext cx="133920" cy="132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95777B2-B61F-4351-A933-1FED292ACF5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46426" y="2668889"/>
                  <a:ext cx="169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985FE65-EEF4-45D4-868F-25D6EA33209F}"/>
                    </a:ext>
                  </a:extLst>
                </p14:cNvPr>
                <p14:cNvContentPartPr/>
                <p14:nvPr/>
              </p14:nvContentPartPr>
              <p14:xfrm>
                <a:off x="9259546" y="2674289"/>
                <a:ext cx="113760" cy="137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985FE65-EEF4-45D4-868F-25D6EA33209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241546" y="2656289"/>
                  <a:ext cx="149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508944D-3EED-4BEC-800E-CAFBE1FF40B8}"/>
                    </a:ext>
                  </a:extLst>
                </p14:cNvPr>
                <p14:cNvContentPartPr/>
                <p14:nvPr/>
              </p14:nvContentPartPr>
              <p14:xfrm>
                <a:off x="9872986" y="2641169"/>
                <a:ext cx="99000" cy="109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508944D-3EED-4BEC-800E-CAFBE1FF40B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854986" y="2623529"/>
                  <a:ext cx="134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74EAC37-796B-4A45-9E10-DC62544C80B6}"/>
                    </a:ext>
                  </a:extLst>
                </p14:cNvPr>
                <p14:cNvContentPartPr/>
                <p14:nvPr/>
              </p14:nvContentPartPr>
              <p14:xfrm>
                <a:off x="9932026" y="2674289"/>
                <a:ext cx="26280" cy="168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74EAC37-796B-4A45-9E10-DC62544C80B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914026" y="2656649"/>
                  <a:ext cx="61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A29D98B-2724-461C-A337-BD36DF0850A1}"/>
                    </a:ext>
                  </a:extLst>
                </p14:cNvPr>
                <p14:cNvContentPartPr/>
                <p14:nvPr/>
              </p14:nvContentPartPr>
              <p14:xfrm>
                <a:off x="10034986" y="2717849"/>
                <a:ext cx="263520" cy="118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A29D98B-2724-461C-A337-BD36DF0850A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016986" y="2700209"/>
                  <a:ext cx="299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41AA5AD-BAA0-4493-ACCC-42D9FEC3E314}"/>
                    </a:ext>
                  </a:extLst>
                </p14:cNvPr>
                <p14:cNvContentPartPr/>
                <p14:nvPr/>
              </p14:nvContentPartPr>
              <p14:xfrm>
                <a:off x="7422466" y="3874529"/>
                <a:ext cx="106200" cy="210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41AA5AD-BAA0-4493-ACCC-42D9FEC3E31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04826" y="3856529"/>
                  <a:ext cx="141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1162E84-9A8C-4DC8-954C-151CC3527BF2}"/>
                    </a:ext>
                  </a:extLst>
                </p14:cNvPr>
                <p14:cNvContentPartPr/>
                <p14:nvPr/>
              </p14:nvContentPartPr>
              <p14:xfrm>
                <a:off x="7850866" y="3947609"/>
                <a:ext cx="81720" cy="129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1162E84-9A8C-4DC8-954C-151CC3527BF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33226" y="3929609"/>
                  <a:ext cx="117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F489DE6-7106-46AF-9226-6CB4E7A951B2}"/>
                    </a:ext>
                  </a:extLst>
                </p14:cNvPr>
                <p14:cNvContentPartPr/>
                <p14:nvPr/>
              </p14:nvContentPartPr>
              <p14:xfrm>
                <a:off x="7606426" y="3908369"/>
                <a:ext cx="126360" cy="203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F489DE6-7106-46AF-9226-6CB4E7A951B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588786" y="3890369"/>
                  <a:ext cx="162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872A6F6-674F-46D5-BFA9-A80F330EDF1C}"/>
                    </a:ext>
                  </a:extLst>
                </p14:cNvPr>
                <p14:cNvContentPartPr/>
                <p14:nvPr/>
              </p14:nvContentPartPr>
              <p14:xfrm>
                <a:off x="8590666" y="3947249"/>
                <a:ext cx="158760" cy="141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872A6F6-674F-46D5-BFA9-A80F330EDF1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73026" y="3929609"/>
                  <a:ext cx="194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B395D14-7518-48A9-8D76-A7F1EA76C3E9}"/>
                    </a:ext>
                  </a:extLst>
                </p14:cNvPr>
                <p14:cNvContentPartPr/>
                <p14:nvPr/>
              </p14:nvContentPartPr>
              <p14:xfrm>
                <a:off x="8790466" y="3941129"/>
                <a:ext cx="100440" cy="207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B395D14-7518-48A9-8D76-A7F1EA76C3E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772826" y="3923129"/>
                  <a:ext cx="136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608D0CB-2024-48ED-B512-C829E2C8D506}"/>
                    </a:ext>
                  </a:extLst>
                </p14:cNvPr>
                <p14:cNvContentPartPr/>
                <p14:nvPr/>
              </p14:nvContentPartPr>
              <p14:xfrm>
                <a:off x="8933386" y="3914489"/>
                <a:ext cx="126000" cy="210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608D0CB-2024-48ED-B512-C829E2C8D50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915746" y="3896489"/>
                  <a:ext cx="161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DAE2F94-5A6F-414F-ADF8-F7F9E2B6B963}"/>
                    </a:ext>
                  </a:extLst>
                </p14:cNvPr>
                <p14:cNvContentPartPr/>
                <p14:nvPr/>
              </p14:nvContentPartPr>
              <p14:xfrm>
                <a:off x="8201866" y="1478009"/>
                <a:ext cx="1857600" cy="2831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DAE2F94-5A6F-414F-ADF8-F7F9E2B6B96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184226" y="1460009"/>
                  <a:ext cx="1893240" cy="28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A117E50A-FB1C-4935-B9D3-3FB97B884065}"/>
              </a:ext>
            </a:extLst>
          </p:cNvPr>
          <p:cNvGrpSpPr/>
          <p:nvPr/>
        </p:nvGrpSpPr>
        <p:grpSpPr>
          <a:xfrm>
            <a:off x="7508146" y="1456409"/>
            <a:ext cx="1406520" cy="621360"/>
            <a:chOff x="7508146" y="1456409"/>
            <a:chExt cx="1406520" cy="62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A930CFB-8C6F-47C5-B5FD-D9F7F3EB8466}"/>
                    </a:ext>
                  </a:extLst>
                </p14:cNvPr>
                <p14:cNvContentPartPr/>
                <p14:nvPr/>
              </p14:nvContentPartPr>
              <p14:xfrm>
                <a:off x="8220946" y="1670249"/>
                <a:ext cx="360" cy="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A930CFB-8C6F-47C5-B5FD-D9F7F3EB84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03306" y="16526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C9001A7-321D-4171-B1CC-A496043411AA}"/>
                    </a:ext>
                  </a:extLst>
                </p14:cNvPr>
                <p14:cNvContentPartPr/>
                <p14:nvPr/>
              </p14:nvContentPartPr>
              <p14:xfrm>
                <a:off x="7508146" y="1456409"/>
                <a:ext cx="1406520" cy="621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C9001A7-321D-4171-B1CC-A496043411A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90506" y="1438409"/>
                  <a:ext cx="1442160" cy="65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661F5B3-452B-4B9C-A7AA-8A352F83A2FD}"/>
                  </a:ext>
                </a:extLst>
              </p14:cNvPr>
              <p14:cNvContentPartPr/>
              <p14:nvPr/>
            </p14:nvContentPartPr>
            <p14:xfrm>
              <a:off x="3610066" y="3659969"/>
              <a:ext cx="204480" cy="2250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661F5B3-452B-4B9C-A7AA-8A352F83A2F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592426" y="3641969"/>
                <a:ext cx="2401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D0BB89C8-BC0D-4907-9807-11CA82CC785D}"/>
                  </a:ext>
                </a:extLst>
              </p14:cNvPr>
              <p14:cNvContentPartPr/>
              <p14:nvPr/>
            </p14:nvContentPartPr>
            <p14:xfrm>
              <a:off x="3859906" y="3682289"/>
              <a:ext cx="191160" cy="1404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D0BB89C8-BC0D-4907-9807-11CA82CC785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841906" y="3664649"/>
                <a:ext cx="2268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3D1E8BC-9A3F-43F4-8CEF-045309EDF32B}"/>
                  </a:ext>
                </a:extLst>
              </p14:cNvPr>
              <p14:cNvContentPartPr/>
              <p14:nvPr/>
            </p14:nvContentPartPr>
            <p14:xfrm>
              <a:off x="4103266" y="3691289"/>
              <a:ext cx="194040" cy="3139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3D1E8BC-9A3F-43F4-8CEF-045309EDF32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085266" y="3673289"/>
                <a:ext cx="2296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A86DA675-21B0-4119-BE0B-C41E317F21F8}"/>
                  </a:ext>
                </a:extLst>
              </p14:cNvPr>
              <p14:cNvContentPartPr/>
              <p14:nvPr/>
            </p14:nvContentPartPr>
            <p14:xfrm>
              <a:off x="4602946" y="3676889"/>
              <a:ext cx="11880" cy="302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A86DA675-21B0-4119-BE0B-C41E317F21F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585306" y="3658889"/>
                <a:ext cx="475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94556B5B-5FBE-498C-921A-02FF94C65DEE}"/>
                  </a:ext>
                </a:extLst>
              </p14:cNvPr>
              <p14:cNvContentPartPr/>
              <p14:nvPr/>
            </p14:nvContentPartPr>
            <p14:xfrm>
              <a:off x="4362826" y="3681569"/>
              <a:ext cx="450000" cy="11772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94556B5B-5FBE-498C-921A-02FF94C65DE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344826" y="3663929"/>
                <a:ext cx="4856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26CDFA3-149F-45C0-8C7E-B0608D338AEF}"/>
                  </a:ext>
                </a:extLst>
              </p14:cNvPr>
              <p14:cNvContentPartPr/>
              <p14:nvPr/>
            </p14:nvContentPartPr>
            <p14:xfrm>
              <a:off x="4808146" y="3518849"/>
              <a:ext cx="130320" cy="2865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26CDFA3-149F-45C0-8C7E-B0608D338AE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790146" y="3500849"/>
                <a:ext cx="1659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1DC8576-E9C9-4FA0-871C-DF7D9D404525}"/>
                  </a:ext>
                </a:extLst>
              </p14:cNvPr>
              <p14:cNvContentPartPr/>
              <p14:nvPr/>
            </p14:nvContentPartPr>
            <p14:xfrm>
              <a:off x="5113426" y="3671129"/>
              <a:ext cx="2160" cy="583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1DC8576-E9C9-4FA0-871C-DF7D9D404525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095426" y="3653129"/>
                <a:ext cx="37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94C2A68-4703-4EE7-9AE4-FB9726CA4DC5}"/>
                  </a:ext>
                </a:extLst>
              </p14:cNvPr>
              <p14:cNvContentPartPr/>
              <p14:nvPr/>
            </p14:nvContentPartPr>
            <p14:xfrm>
              <a:off x="5129626" y="3852209"/>
              <a:ext cx="360" cy="374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94C2A68-4703-4EE7-9AE4-FB9726CA4DC5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111626" y="3834569"/>
                <a:ext cx="360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AE079D1C-106B-4F9E-92C0-EC1AD59E94AF}"/>
                  </a:ext>
                </a:extLst>
              </p14:cNvPr>
              <p14:cNvContentPartPr/>
              <p14:nvPr/>
            </p14:nvContentPartPr>
            <p14:xfrm>
              <a:off x="5348866" y="3531809"/>
              <a:ext cx="142920" cy="258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AE079D1C-106B-4F9E-92C0-EC1AD59E94A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330866" y="3513809"/>
                <a:ext cx="17856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9B611EF-E853-4444-9FB0-78EA6DE93B81}"/>
              </a:ext>
            </a:extLst>
          </p:cNvPr>
          <p:cNvGrpSpPr/>
          <p:nvPr/>
        </p:nvGrpSpPr>
        <p:grpSpPr>
          <a:xfrm>
            <a:off x="5137186" y="3962009"/>
            <a:ext cx="779760" cy="1207080"/>
            <a:chOff x="5137186" y="3962009"/>
            <a:chExt cx="779760" cy="12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93F9E5A-3378-45DC-A27A-63ACA813567F}"/>
                    </a:ext>
                  </a:extLst>
                </p14:cNvPr>
                <p14:cNvContentPartPr/>
                <p14:nvPr/>
              </p14:nvContentPartPr>
              <p14:xfrm>
                <a:off x="5206306" y="4114289"/>
                <a:ext cx="123840" cy="136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93F9E5A-3378-45DC-A27A-63ACA813567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88666" y="4096289"/>
                  <a:ext cx="159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5D181A5-9884-4539-8AF2-7E7B87E862A0}"/>
                    </a:ext>
                  </a:extLst>
                </p14:cNvPr>
                <p14:cNvContentPartPr/>
                <p14:nvPr/>
              </p14:nvContentPartPr>
              <p14:xfrm>
                <a:off x="5365066" y="4143089"/>
                <a:ext cx="114120" cy="97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5D181A5-9884-4539-8AF2-7E7B87E862A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47066" y="4125449"/>
                  <a:ext cx="149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49D3A8C-E67D-4CE4-B815-E9BB563E828A}"/>
                    </a:ext>
                  </a:extLst>
                </p14:cNvPr>
                <p14:cNvContentPartPr/>
                <p14:nvPr/>
              </p14:nvContentPartPr>
              <p14:xfrm>
                <a:off x="5508346" y="3962009"/>
                <a:ext cx="302040" cy="291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49D3A8C-E67D-4CE4-B815-E9BB563E828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90346" y="3944009"/>
                  <a:ext cx="337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0498903-0EF5-484A-B41E-4C48A8F2E7A7}"/>
                    </a:ext>
                  </a:extLst>
                </p14:cNvPr>
                <p14:cNvContentPartPr/>
                <p14:nvPr/>
              </p14:nvContentPartPr>
              <p14:xfrm>
                <a:off x="5815426" y="4139849"/>
                <a:ext cx="101520" cy="1544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0498903-0EF5-484A-B41E-4C48A8F2E7A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97426" y="4121849"/>
                  <a:ext cx="137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9549D2E-DE15-4FFD-ABF1-952A2B99191E}"/>
                    </a:ext>
                  </a:extLst>
                </p14:cNvPr>
                <p14:cNvContentPartPr/>
                <p14:nvPr/>
              </p14:nvContentPartPr>
              <p14:xfrm>
                <a:off x="5378386" y="4362329"/>
                <a:ext cx="79920" cy="332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9549D2E-DE15-4FFD-ABF1-952A2B99191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60386" y="4344689"/>
                  <a:ext cx="1155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52FBA54-BF36-48CF-8909-BF3E47DB7FDC}"/>
                    </a:ext>
                  </a:extLst>
                </p14:cNvPr>
                <p14:cNvContentPartPr/>
                <p14:nvPr/>
              </p14:nvContentPartPr>
              <p14:xfrm>
                <a:off x="5332666" y="4561409"/>
                <a:ext cx="145440" cy="146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52FBA54-BF36-48CF-8909-BF3E47DB7FD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15026" y="4543769"/>
                  <a:ext cx="181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FAD7919-B3F9-4FCA-BF2A-A01F241426F9}"/>
                    </a:ext>
                  </a:extLst>
                </p14:cNvPr>
                <p14:cNvContentPartPr/>
                <p14:nvPr/>
              </p14:nvContentPartPr>
              <p14:xfrm>
                <a:off x="5137186" y="4753289"/>
                <a:ext cx="614880" cy="415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FAD7919-B3F9-4FCA-BF2A-A01F241426F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19186" y="4735289"/>
                  <a:ext cx="650520" cy="45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6D9CEC87-61C6-4647-AB11-19A8F24FBA5E}"/>
              </a:ext>
            </a:extLst>
          </p:cNvPr>
          <p:cNvGrpSpPr/>
          <p:nvPr/>
        </p:nvGrpSpPr>
        <p:grpSpPr>
          <a:xfrm>
            <a:off x="8974066" y="5446289"/>
            <a:ext cx="2963880" cy="1320120"/>
            <a:chOff x="8974066" y="5446289"/>
            <a:chExt cx="2963880" cy="13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444B01D-5152-41B9-BD42-88A9EABEAEB1}"/>
                    </a:ext>
                  </a:extLst>
                </p14:cNvPr>
                <p14:cNvContentPartPr/>
                <p14:nvPr/>
              </p14:nvContentPartPr>
              <p14:xfrm>
                <a:off x="9549706" y="5603249"/>
                <a:ext cx="72720" cy="26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444B01D-5152-41B9-BD42-88A9EABEAEB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531706" y="5585609"/>
                  <a:ext cx="108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396E668-B540-4A51-B13B-BAFB680EF3A4}"/>
                    </a:ext>
                  </a:extLst>
                </p14:cNvPr>
                <p14:cNvContentPartPr/>
                <p14:nvPr/>
              </p14:nvContentPartPr>
              <p14:xfrm>
                <a:off x="8974066" y="5603969"/>
                <a:ext cx="234000" cy="160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396E668-B540-4A51-B13B-BAFB680EF3A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56066" y="5586329"/>
                  <a:ext cx="269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442521E-A24D-4A5A-A50F-505C49FFC0B6}"/>
                    </a:ext>
                  </a:extLst>
                </p14:cNvPr>
                <p14:cNvContentPartPr/>
                <p14:nvPr/>
              </p14:nvContentPartPr>
              <p14:xfrm>
                <a:off x="9276466" y="5618729"/>
                <a:ext cx="155160" cy="123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442521E-A24D-4A5A-A50F-505C49FFC0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58826" y="5600729"/>
                  <a:ext cx="190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E82BB43-D065-4AB9-A44E-9031CEC8C0F1}"/>
                    </a:ext>
                  </a:extLst>
                </p14:cNvPr>
                <p14:cNvContentPartPr/>
                <p14:nvPr/>
              </p14:nvContentPartPr>
              <p14:xfrm>
                <a:off x="9481666" y="5633849"/>
                <a:ext cx="128880" cy="282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E82BB43-D065-4AB9-A44E-9031CEC8C0F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463666" y="5615849"/>
                  <a:ext cx="164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CF6FDAA-A366-4FC6-9380-D6F04FF74370}"/>
                    </a:ext>
                  </a:extLst>
                </p14:cNvPr>
                <p14:cNvContentPartPr/>
                <p14:nvPr/>
              </p14:nvContentPartPr>
              <p14:xfrm>
                <a:off x="9699826" y="5483369"/>
                <a:ext cx="559080" cy="295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CF6FDAA-A366-4FC6-9380-D6F04FF7437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82186" y="5465369"/>
                  <a:ext cx="594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7601022-6B7E-42D2-954E-4ED5D9B4AADE}"/>
                    </a:ext>
                  </a:extLst>
                </p14:cNvPr>
                <p14:cNvContentPartPr/>
                <p14:nvPr/>
              </p14:nvContentPartPr>
              <p14:xfrm>
                <a:off x="10433146" y="5691089"/>
                <a:ext cx="360" cy="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7601022-6B7E-42D2-954E-4ED5D9B4AA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15506" y="56734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F0FA4D3-F8F0-49A9-81C8-FDEA55380F28}"/>
                    </a:ext>
                  </a:extLst>
                </p14:cNvPr>
                <p14:cNvContentPartPr/>
                <p14:nvPr/>
              </p14:nvContentPartPr>
              <p14:xfrm>
                <a:off x="10409026" y="5691089"/>
                <a:ext cx="35280" cy="146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F0FA4D3-F8F0-49A9-81C8-FDEA55380F2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391386" y="5673449"/>
                  <a:ext cx="70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44631C3-93F3-432C-8E0C-10099410C0DD}"/>
                    </a:ext>
                  </a:extLst>
                </p14:cNvPr>
                <p14:cNvContentPartPr/>
                <p14:nvPr/>
              </p14:nvContentPartPr>
              <p14:xfrm>
                <a:off x="10682266" y="5512889"/>
                <a:ext cx="168480" cy="296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44631C3-93F3-432C-8E0C-10099410C0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664266" y="5495249"/>
                  <a:ext cx="204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9535038-DBAF-4B79-BF5A-15687AC5C9D1}"/>
                    </a:ext>
                  </a:extLst>
                </p14:cNvPr>
                <p14:cNvContentPartPr/>
                <p14:nvPr/>
              </p14:nvContentPartPr>
              <p14:xfrm>
                <a:off x="11051986" y="5686409"/>
                <a:ext cx="160560" cy="161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9535038-DBAF-4B79-BF5A-15687AC5C9D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033986" y="5668409"/>
                  <a:ext cx="196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3CC44BB-4459-4F28-B4A8-7CECA54D1B83}"/>
                    </a:ext>
                  </a:extLst>
                </p14:cNvPr>
                <p14:cNvContentPartPr/>
                <p14:nvPr/>
              </p14:nvContentPartPr>
              <p14:xfrm>
                <a:off x="11286706" y="5722409"/>
                <a:ext cx="97200" cy="824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3CC44BB-4459-4F28-B4A8-7CECA54D1B8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268706" y="5704769"/>
                  <a:ext cx="132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04146BF-28A7-4F0A-935A-784CB94B7F35}"/>
                    </a:ext>
                  </a:extLst>
                </p14:cNvPr>
                <p14:cNvContentPartPr/>
                <p14:nvPr/>
              </p14:nvContentPartPr>
              <p14:xfrm>
                <a:off x="11484706" y="5446289"/>
                <a:ext cx="264960" cy="4287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04146BF-28A7-4F0A-935A-784CB94B7F3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467066" y="5428649"/>
                  <a:ext cx="3006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0260D33-714C-4707-802B-49F06D279F13}"/>
                    </a:ext>
                  </a:extLst>
                </p14:cNvPr>
                <p14:cNvContentPartPr/>
                <p14:nvPr/>
              </p14:nvContentPartPr>
              <p14:xfrm>
                <a:off x="11829226" y="5702249"/>
                <a:ext cx="108720" cy="160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0260D33-714C-4707-802B-49F06D279F1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811226" y="5684249"/>
                  <a:ext cx="144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F28C75B-489E-430A-8E0C-840F73662AC9}"/>
                    </a:ext>
                  </a:extLst>
                </p14:cNvPr>
                <p14:cNvContentPartPr/>
                <p14:nvPr/>
              </p14:nvContentPartPr>
              <p14:xfrm>
                <a:off x="10572106" y="6007889"/>
                <a:ext cx="1145160" cy="110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F28C75B-489E-430A-8E0C-840F73662AC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554106" y="5989889"/>
                  <a:ext cx="1180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E8D5230-2719-4F30-A545-96EC307DE9C8}"/>
                    </a:ext>
                  </a:extLst>
                </p14:cNvPr>
                <p14:cNvContentPartPr/>
                <p14:nvPr/>
              </p14:nvContentPartPr>
              <p14:xfrm>
                <a:off x="11083306" y="6147929"/>
                <a:ext cx="31680" cy="236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E8D5230-2719-4F30-A545-96EC307DE9C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065306" y="6130289"/>
                  <a:ext cx="67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BCC048B-A594-4D5C-8F06-F246665E4D16}"/>
                    </a:ext>
                  </a:extLst>
                </p14:cNvPr>
                <p14:cNvContentPartPr/>
                <p14:nvPr/>
              </p14:nvContentPartPr>
              <p14:xfrm>
                <a:off x="11042266" y="6269609"/>
                <a:ext cx="169560" cy="122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BCC048B-A594-4D5C-8F06-F246665E4D1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024266" y="6251969"/>
                  <a:ext cx="205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C0892DA-8810-4914-A3EF-7E98FC9B6CF9}"/>
                    </a:ext>
                  </a:extLst>
                </p14:cNvPr>
                <p14:cNvContentPartPr/>
                <p14:nvPr/>
              </p14:nvContentPartPr>
              <p14:xfrm>
                <a:off x="10846426" y="6334049"/>
                <a:ext cx="628200" cy="432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C0892DA-8810-4914-A3EF-7E98FC9B6CF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828786" y="6316049"/>
                  <a:ext cx="663840" cy="46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316935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2">
              <a:lumMod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sz="24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EDA2C156-7617-41C6-B566-FB53163BC128}" vid="{47F0FDE4-14C0-492E-8A48-878BD0770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6734</TotalTime>
  <Words>628</Words>
  <Application>Microsoft Office PowerPoint</Application>
  <PresentationFormat>Widescreen</PresentationFormat>
  <Paragraphs>116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Roboto</vt:lpstr>
      <vt:lpstr>Wingdings</vt:lpstr>
      <vt:lpstr>Calibri</vt:lpstr>
      <vt:lpstr>Roboto Light</vt:lpstr>
      <vt:lpstr>Theme2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199</cp:revision>
  <dcterms:created xsi:type="dcterms:W3CDTF">2020-04-28T02:52:41Z</dcterms:created>
  <dcterms:modified xsi:type="dcterms:W3CDTF">2022-03-26T07:18:40Z</dcterms:modified>
</cp:coreProperties>
</file>